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323" r:id="rId4"/>
    <p:sldId id="260" r:id="rId5"/>
    <p:sldId id="322" r:id="rId6"/>
    <p:sldId id="259" r:id="rId7"/>
    <p:sldId id="325" r:id="rId8"/>
    <p:sldId id="324" r:id="rId9"/>
    <p:sldId id="307" r:id="rId10"/>
    <p:sldId id="321" r:id="rId11"/>
    <p:sldId id="319" r:id="rId12"/>
    <p:sldId id="290" r:id="rId13"/>
    <p:sldId id="305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5"/>
  </p:normalViewPr>
  <p:slideViewPr>
    <p:cSldViewPr snapToGrid="0" snapToObjects="1">
      <p:cViewPr varScale="1">
        <p:scale>
          <a:sx n="89" d="100"/>
          <a:sy n="89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B93ED-72CC-4DC0-ADDF-1F3CDA52CF8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C598847-83E6-4A00-8207-8804804FD764}">
      <dgm:prSet/>
      <dgm:spPr/>
      <dgm:t>
        <a:bodyPr/>
        <a:lstStyle/>
        <a:p>
          <a:r>
            <a:rPr lang="ar-SA"/>
            <a:t>الأهداف</a:t>
          </a:r>
          <a:endParaRPr lang="en-US"/>
        </a:p>
      </dgm:t>
    </dgm:pt>
    <dgm:pt modelId="{92F0CF20-16BB-425E-B9B3-B7E8849D185B}" type="parTrans" cxnId="{6C0F564B-8A3E-4FC0-90AD-2DCE91B36BB3}">
      <dgm:prSet/>
      <dgm:spPr/>
      <dgm:t>
        <a:bodyPr/>
        <a:lstStyle/>
        <a:p>
          <a:endParaRPr lang="en-US"/>
        </a:p>
      </dgm:t>
    </dgm:pt>
    <dgm:pt modelId="{182B7934-F4BE-4DA5-9D66-822A6F90FF28}" type="sibTrans" cxnId="{6C0F564B-8A3E-4FC0-90AD-2DCE91B36BB3}">
      <dgm:prSet/>
      <dgm:spPr/>
      <dgm:t>
        <a:bodyPr/>
        <a:lstStyle/>
        <a:p>
          <a:endParaRPr lang="en-US"/>
        </a:p>
      </dgm:t>
    </dgm:pt>
    <dgm:pt modelId="{9C80DAFB-72EE-46E4-A9C0-4168CFBB654B}">
      <dgm:prSet/>
      <dgm:spPr/>
      <dgm:t>
        <a:bodyPr/>
        <a:lstStyle/>
        <a:p>
          <a:r>
            <a:rPr lang="ar-SA"/>
            <a:t>المنهاج </a:t>
          </a:r>
          <a:endParaRPr lang="en-US"/>
        </a:p>
      </dgm:t>
    </dgm:pt>
    <dgm:pt modelId="{E1BC8F5B-9243-4616-BE4E-FDD9BB2B7A15}" type="parTrans" cxnId="{67FFC642-DA05-4AA5-A507-863D51EFB989}">
      <dgm:prSet/>
      <dgm:spPr/>
      <dgm:t>
        <a:bodyPr/>
        <a:lstStyle/>
        <a:p>
          <a:endParaRPr lang="en-US"/>
        </a:p>
      </dgm:t>
    </dgm:pt>
    <dgm:pt modelId="{203A5246-9F91-4B88-8DBA-3B0AE128BB2C}" type="sibTrans" cxnId="{67FFC642-DA05-4AA5-A507-863D51EFB989}">
      <dgm:prSet/>
      <dgm:spPr/>
      <dgm:t>
        <a:bodyPr/>
        <a:lstStyle/>
        <a:p>
          <a:endParaRPr lang="en-US"/>
        </a:p>
      </dgm:t>
    </dgm:pt>
    <dgm:pt modelId="{58DB69FB-C771-48F6-8868-2CE714836C4F}">
      <dgm:prSet/>
      <dgm:spPr/>
      <dgm:t>
        <a:bodyPr/>
        <a:lstStyle/>
        <a:p>
          <a:r>
            <a:rPr lang="ar-SA"/>
            <a:t>التقويم </a:t>
          </a:r>
          <a:endParaRPr lang="en-US"/>
        </a:p>
      </dgm:t>
    </dgm:pt>
    <dgm:pt modelId="{F56604FB-5224-4FD4-8C75-F81502CBC512}" type="parTrans" cxnId="{FB0DEB34-B40F-4E86-9F71-EC5C8558F9E8}">
      <dgm:prSet/>
      <dgm:spPr/>
      <dgm:t>
        <a:bodyPr/>
        <a:lstStyle/>
        <a:p>
          <a:endParaRPr lang="en-US"/>
        </a:p>
      </dgm:t>
    </dgm:pt>
    <dgm:pt modelId="{AF50CAC4-4484-4E34-8578-4C3A577A6AB8}" type="sibTrans" cxnId="{FB0DEB34-B40F-4E86-9F71-EC5C8558F9E8}">
      <dgm:prSet/>
      <dgm:spPr/>
      <dgm:t>
        <a:bodyPr/>
        <a:lstStyle/>
        <a:p>
          <a:endParaRPr lang="en-US"/>
        </a:p>
      </dgm:t>
    </dgm:pt>
    <dgm:pt modelId="{63DD1BCA-051B-304B-90B7-193108255E5B}" type="pres">
      <dgm:prSet presAssocID="{47DB93ED-72CC-4DC0-ADDF-1F3CDA52CF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F352FE-81CD-AC49-BA94-F413176BC0AC}" type="pres">
      <dgm:prSet presAssocID="{EC598847-83E6-4A00-8207-8804804FD764}" presName="hierRoot1" presStyleCnt="0"/>
      <dgm:spPr/>
    </dgm:pt>
    <dgm:pt modelId="{C36172D1-8664-5B4E-9B88-C5F4BDA5C1F9}" type="pres">
      <dgm:prSet presAssocID="{EC598847-83E6-4A00-8207-8804804FD764}" presName="composite" presStyleCnt="0"/>
      <dgm:spPr/>
    </dgm:pt>
    <dgm:pt modelId="{7E269E89-AE43-B545-9A91-5532D50B790D}" type="pres">
      <dgm:prSet presAssocID="{EC598847-83E6-4A00-8207-8804804FD764}" presName="background" presStyleLbl="node0" presStyleIdx="0" presStyleCnt="3"/>
      <dgm:spPr/>
    </dgm:pt>
    <dgm:pt modelId="{EEDBD347-548A-5C4D-B0DC-6969AB56BC14}" type="pres">
      <dgm:prSet presAssocID="{EC598847-83E6-4A00-8207-8804804FD764}" presName="text" presStyleLbl="fgAcc0" presStyleIdx="0" presStyleCnt="3" custLinFactX="100000" custLinFactNeighborX="142995" custLinFactNeighborY="761">
        <dgm:presLayoutVars>
          <dgm:chPref val="3"/>
        </dgm:presLayoutVars>
      </dgm:prSet>
      <dgm:spPr/>
    </dgm:pt>
    <dgm:pt modelId="{752FDD52-A186-E149-8870-91D8D2404757}" type="pres">
      <dgm:prSet presAssocID="{EC598847-83E6-4A00-8207-8804804FD764}" presName="hierChild2" presStyleCnt="0"/>
      <dgm:spPr/>
    </dgm:pt>
    <dgm:pt modelId="{DED64297-2382-2240-AD0B-C6F44E3127B6}" type="pres">
      <dgm:prSet presAssocID="{9C80DAFB-72EE-46E4-A9C0-4168CFBB654B}" presName="hierRoot1" presStyleCnt="0"/>
      <dgm:spPr/>
    </dgm:pt>
    <dgm:pt modelId="{F7AABBDD-0A33-D64B-A546-42C86671934C}" type="pres">
      <dgm:prSet presAssocID="{9C80DAFB-72EE-46E4-A9C0-4168CFBB654B}" presName="composite" presStyleCnt="0"/>
      <dgm:spPr/>
    </dgm:pt>
    <dgm:pt modelId="{3364836F-7C8B-2241-83DD-166DCD31DC19}" type="pres">
      <dgm:prSet presAssocID="{9C80DAFB-72EE-46E4-A9C0-4168CFBB654B}" presName="background" presStyleLbl="node0" presStyleIdx="1" presStyleCnt="3"/>
      <dgm:spPr/>
    </dgm:pt>
    <dgm:pt modelId="{E9F61127-6B51-E446-A423-631F2113D9C7}" type="pres">
      <dgm:prSet presAssocID="{9C80DAFB-72EE-46E4-A9C0-4168CFBB654B}" presName="text" presStyleLbl="fgAcc0" presStyleIdx="1" presStyleCnt="3">
        <dgm:presLayoutVars>
          <dgm:chPref val="3"/>
        </dgm:presLayoutVars>
      </dgm:prSet>
      <dgm:spPr/>
    </dgm:pt>
    <dgm:pt modelId="{D8171CC1-4E33-384A-B767-AA0C3892138A}" type="pres">
      <dgm:prSet presAssocID="{9C80DAFB-72EE-46E4-A9C0-4168CFBB654B}" presName="hierChild2" presStyleCnt="0"/>
      <dgm:spPr/>
    </dgm:pt>
    <dgm:pt modelId="{29C5C8B7-1ACD-1641-8C3E-81FFDC522A62}" type="pres">
      <dgm:prSet presAssocID="{58DB69FB-C771-48F6-8868-2CE714836C4F}" presName="hierRoot1" presStyleCnt="0"/>
      <dgm:spPr/>
    </dgm:pt>
    <dgm:pt modelId="{8FDC3EF0-A391-A34E-88E3-30B08A9D26D8}" type="pres">
      <dgm:prSet presAssocID="{58DB69FB-C771-48F6-8868-2CE714836C4F}" presName="composite" presStyleCnt="0"/>
      <dgm:spPr/>
    </dgm:pt>
    <dgm:pt modelId="{447FE77C-52A0-F941-900D-67F71F069564}" type="pres">
      <dgm:prSet presAssocID="{58DB69FB-C771-48F6-8868-2CE714836C4F}" presName="background" presStyleLbl="node0" presStyleIdx="2" presStyleCnt="3"/>
      <dgm:spPr/>
    </dgm:pt>
    <dgm:pt modelId="{3A9B1380-BC51-EA4C-B53D-6F9F9297D79E}" type="pres">
      <dgm:prSet presAssocID="{58DB69FB-C771-48F6-8868-2CE714836C4F}" presName="text" presStyleLbl="fgAcc0" presStyleIdx="2" presStyleCnt="3" custLinFactX="-100000" custLinFactNeighborX="-140096" custLinFactNeighborY="761">
        <dgm:presLayoutVars>
          <dgm:chPref val="3"/>
        </dgm:presLayoutVars>
      </dgm:prSet>
      <dgm:spPr/>
    </dgm:pt>
    <dgm:pt modelId="{69C524E2-CC1C-9B46-B41E-229D53873C17}" type="pres">
      <dgm:prSet presAssocID="{58DB69FB-C771-48F6-8868-2CE714836C4F}" presName="hierChild2" presStyleCnt="0"/>
      <dgm:spPr/>
    </dgm:pt>
  </dgm:ptLst>
  <dgm:cxnLst>
    <dgm:cxn modelId="{25247004-8AFE-4442-9515-14DCEBDA55F1}" type="presOf" srcId="{58DB69FB-C771-48F6-8868-2CE714836C4F}" destId="{3A9B1380-BC51-EA4C-B53D-6F9F9297D79E}" srcOrd="0" destOrd="0" presId="urn:microsoft.com/office/officeart/2005/8/layout/hierarchy1"/>
    <dgm:cxn modelId="{A90BF611-4D05-1B43-9E4D-D5E3F0EC332B}" type="presOf" srcId="{EC598847-83E6-4A00-8207-8804804FD764}" destId="{EEDBD347-548A-5C4D-B0DC-6969AB56BC14}" srcOrd="0" destOrd="0" presId="urn:microsoft.com/office/officeart/2005/8/layout/hierarchy1"/>
    <dgm:cxn modelId="{153B6F16-6635-D842-9302-C5AC40BB2133}" type="presOf" srcId="{47DB93ED-72CC-4DC0-ADDF-1F3CDA52CF81}" destId="{63DD1BCA-051B-304B-90B7-193108255E5B}" srcOrd="0" destOrd="0" presId="urn:microsoft.com/office/officeart/2005/8/layout/hierarchy1"/>
    <dgm:cxn modelId="{58DDC926-97AC-434A-A270-E25555F99EE8}" type="presOf" srcId="{9C80DAFB-72EE-46E4-A9C0-4168CFBB654B}" destId="{E9F61127-6B51-E446-A423-631F2113D9C7}" srcOrd="0" destOrd="0" presId="urn:microsoft.com/office/officeart/2005/8/layout/hierarchy1"/>
    <dgm:cxn modelId="{FB0DEB34-B40F-4E86-9F71-EC5C8558F9E8}" srcId="{47DB93ED-72CC-4DC0-ADDF-1F3CDA52CF81}" destId="{58DB69FB-C771-48F6-8868-2CE714836C4F}" srcOrd="2" destOrd="0" parTransId="{F56604FB-5224-4FD4-8C75-F81502CBC512}" sibTransId="{AF50CAC4-4484-4E34-8578-4C3A577A6AB8}"/>
    <dgm:cxn modelId="{67FFC642-DA05-4AA5-A507-863D51EFB989}" srcId="{47DB93ED-72CC-4DC0-ADDF-1F3CDA52CF81}" destId="{9C80DAFB-72EE-46E4-A9C0-4168CFBB654B}" srcOrd="1" destOrd="0" parTransId="{E1BC8F5B-9243-4616-BE4E-FDD9BB2B7A15}" sibTransId="{203A5246-9F91-4B88-8DBA-3B0AE128BB2C}"/>
    <dgm:cxn modelId="{6C0F564B-8A3E-4FC0-90AD-2DCE91B36BB3}" srcId="{47DB93ED-72CC-4DC0-ADDF-1F3CDA52CF81}" destId="{EC598847-83E6-4A00-8207-8804804FD764}" srcOrd="0" destOrd="0" parTransId="{92F0CF20-16BB-425E-B9B3-B7E8849D185B}" sibTransId="{182B7934-F4BE-4DA5-9D66-822A6F90FF28}"/>
    <dgm:cxn modelId="{CC0500F3-F28D-F24F-ADFE-A30E9A98A357}" type="presParOf" srcId="{63DD1BCA-051B-304B-90B7-193108255E5B}" destId="{E2F352FE-81CD-AC49-BA94-F413176BC0AC}" srcOrd="0" destOrd="0" presId="urn:microsoft.com/office/officeart/2005/8/layout/hierarchy1"/>
    <dgm:cxn modelId="{E71B2D45-2CBD-AF42-98D7-7BC6BD85A5C3}" type="presParOf" srcId="{E2F352FE-81CD-AC49-BA94-F413176BC0AC}" destId="{C36172D1-8664-5B4E-9B88-C5F4BDA5C1F9}" srcOrd="0" destOrd="0" presId="urn:microsoft.com/office/officeart/2005/8/layout/hierarchy1"/>
    <dgm:cxn modelId="{7473020F-747A-904D-9779-8B164B9FD6FA}" type="presParOf" srcId="{C36172D1-8664-5B4E-9B88-C5F4BDA5C1F9}" destId="{7E269E89-AE43-B545-9A91-5532D50B790D}" srcOrd="0" destOrd="0" presId="urn:microsoft.com/office/officeart/2005/8/layout/hierarchy1"/>
    <dgm:cxn modelId="{0100F239-165B-E041-B54A-CFF318DA5D3A}" type="presParOf" srcId="{C36172D1-8664-5B4E-9B88-C5F4BDA5C1F9}" destId="{EEDBD347-548A-5C4D-B0DC-6969AB56BC14}" srcOrd="1" destOrd="0" presId="urn:microsoft.com/office/officeart/2005/8/layout/hierarchy1"/>
    <dgm:cxn modelId="{1DBD83A6-CEF9-214F-AEAE-265E8E47DAAE}" type="presParOf" srcId="{E2F352FE-81CD-AC49-BA94-F413176BC0AC}" destId="{752FDD52-A186-E149-8870-91D8D2404757}" srcOrd="1" destOrd="0" presId="urn:microsoft.com/office/officeart/2005/8/layout/hierarchy1"/>
    <dgm:cxn modelId="{CACEBB54-ECAB-A64D-9728-C042BA4BAD2B}" type="presParOf" srcId="{63DD1BCA-051B-304B-90B7-193108255E5B}" destId="{DED64297-2382-2240-AD0B-C6F44E3127B6}" srcOrd="1" destOrd="0" presId="urn:microsoft.com/office/officeart/2005/8/layout/hierarchy1"/>
    <dgm:cxn modelId="{FF1C2CA1-5B83-D043-9B0E-4343FA921E7E}" type="presParOf" srcId="{DED64297-2382-2240-AD0B-C6F44E3127B6}" destId="{F7AABBDD-0A33-D64B-A546-42C86671934C}" srcOrd="0" destOrd="0" presId="urn:microsoft.com/office/officeart/2005/8/layout/hierarchy1"/>
    <dgm:cxn modelId="{A987A2C1-03D4-F648-81AD-66D505032A55}" type="presParOf" srcId="{F7AABBDD-0A33-D64B-A546-42C86671934C}" destId="{3364836F-7C8B-2241-83DD-166DCD31DC19}" srcOrd="0" destOrd="0" presId="urn:microsoft.com/office/officeart/2005/8/layout/hierarchy1"/>
    <dgm:cxn modelId="{808D1EF9-FCA7-F445-BA13-2097B2DC30B8}" type="presParOf" srcId="{F7AABBDD-0A33-D64B-A546-42C86671934C}" destId="{E9F61127-6B51-E446-A423-631F2113D9C7}" srcOrd="1" destOrd="0" presId="urn:microsoft.com/office/officeart/2005/8/layout/hierarchy1"/>
    <dgm:cxn modelId="{B7A703B7-5B58-AC4B-870F-3E7508798054}" type="presParOf" srcId="{DED64297-2382-2240-AD0B-C6F44E3127B6}" destId="{D8171CC1-4E33-384A-B767-AA0C3892138A}" srcOrd="1" destOrd="0" presId="urn:microsoft.com/office/officeart/2005/8/layout/hierarchy1"/>
    <dgm:cxn modelId="{240C8254-FA4C-0C42-920F-CDC0EEB4F046}" type="presParOf" srcId="{63DD1BCA-051B-304B-90B7-193108255E5B}" destId="{29C5C8B7-1ACD-1641-8C3E-81FFDC522A62}" srcOrd="2" destOrd="0" presId="urn:microsoft.com/office/officeart/2005/8/layout/hierarchy1"/>
    <dgm:cxn modelId="{D9746142-12FB-434A-A6D1-EE59CD55D669}" type="presParOf" srcId="{29C5C8B7-1ACD-1641-8C3E-81FFDC522A62}" destId="{8FDC3EF0-A391-A34E-88E3-30B08A9D26D8}" srcOrd="0" destOrd="0" presId="urn:microsoft.com/office/officeart/2005/8/layout/hierarchy1"/>
    <dgm:cxn modelId="{78DAA573-7CC3-3B49-84AE-FBC4FAEBCCDB}" type="presParOf" srcId="{8FDC3EF0-A391-A34E-88E3-30B08A9D26D8}" destId="{447FE77C-52A0-F941-900D-67F71F069564}" srcOrd="0" destOrd="0" presId="urn:microsoft.com/office/officeart/2005/8/layout/hierarchy1"/>
    <dgm:cxn modelId="{EDAE6496-1059-2746-84E9-1CA86F207D87}" type="presParOf" srcId="{8FDC3EF0-A391-A34E-88E3-30B08A9D26D8}" destId="{3A9B1380-BC51-EA4C-B53D-6F9F9297D79E}" srcOrd="1" destOrd="0" presId="urn:microsoft.com/office/officeart/2005/8/layout/hierarchy1"/>
    <dgm:cxn modelId="{9D20EBCA-A05A-7F4F-94CA-96854C568473}" type="presParOf" srcId="{29C5C8B7-1ACD-1641-8C3E-81FFDC522A62}" destId="{69C524E2-CC1C-9B46-B41E-229D53873C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522F35-86E9-42DB-9985-83F5A3B4A5F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08892B0-8220-4549-A391-DDBF7BAC6F62}">
      <dgm:prSet/>
      <dgm:spPr/>
      <dgm:t>
        <a:bodyPr/>
        <a:lstStyle/>
        <a:p>
          <a:r>
            <a:rPr lang="ar-SA"/>
            <a:t>المعلومات  تصنيف بلوم </a:t>
          </a:r>
          <a:endParaRPr lang="en-US"/>
        </a:p>
      </dgm:t>
    </dgm:pt>
    <dgm:pt modelId="{22F643E0-2134-40B2-9F9D-D75C822591AC}" type="parTrans" cxnId="{A61DEBE6-38F0-4914-BBB5-D0D87389F9ED}">
      <dgm:prSet/>
      <dgm:spPr/>
      <dgm:t>
        <a:bodyPr/>
        <a:lstStyle/>
        <a:p>
          <a:endParaRPr lang="en-US"/>
        </a:p>
      </dgm:t>
    </dgm:pt>
    <dgm:pt modelId="{408B8B61-1593-481A-B340-9BC2705C3152}" type="sibTrans" cxnId="{A61DEBE6-38F0-4914-BBB5-D0D87389F9ED}">
      <dgm:prSet/>
      <dgm:spPr/>
      <dgm:t>
        <a:bodyPr/>
        <a:lstStyle/>
        <a:p>
          <a:endParaRPr lang="en-US"/>
        </a:p>
      </dgm:t>
    </dgm:pt>
    <dgm:pt modelId="{48D574F3-320D-49A3-BFDB-7C4C09CEEE67}">
      <dgm:prSet/>
      <dgm:spPr/>
      <dgm:t>
        <a:bodyPr/>
        <a:lstStyle/>
        <a:p>
          <a:r>
            <a:rPr lang="ar-SA"/>
            <a:t>المهارات   مستويات ميلر </a:t>
          </a:r>
          <a:endParaRPr lang="en-US"/>
        </a:p>
      </dgm:t>
    </dgm:pt>
    <dgm:pt modelId="{DA0F2771-A64E-4987-A38C-45EEF17170B1}" type="parTrans" cxnId="{23E43677-A802-4AEC-82F6-50380416D30D}">
      <dgm:prSet/>
      <dgm:spPr/>
      <dgm:t>
        <a:bodyPr/>
        <a:lstStyle/>
        <a:p>
          <a:endParaRPr lang="en-US"/>
        </a:p>
      </dgm:t>
    </dgm:pt>
    <dgm:pt modelId="{20274D6B-FB9D-4575-9EBB-2E9B40B786E8}" type="sibTrans" cxnId="{23E43677-A802-4AEC-82F6-50380416D30D}">
      <dgm:prSet/>
      <dgm:spPr/>
      <dgm:t>
        <a:bodyPr/>
        <a:lstStyle/>
        <a:p>
          <a:endParaRPr lang="en-US"/>
        </a:p>
      </dgm:t>
    </dgm:pt>
    <dgm:pt modelId="{8759A677-4708-43E3-914C-AD1369BEA0DD}">
      <dgm:prSet/>
      <dgm:spPr/>
      <dgm:t>
        <a:bodyPr/>
        <a:lstStyle/>
        <a:p>
          <a:r>
            <a:rPr lang="ar-SA"/>
            <a:t>السلوك المهني </a:t>
          </a:r>
          <a:endParaRPr lang="en-US"/>
        </a:p>
      </dgm:t>
    </dgm:pt>
    <dgm:pt modelId="{E4B209DA-430D-4F57-8D1D-013F92D4D83E}" type="parTrans" cxnId="{71B32F74-E17A-4F30-AF74-9E3126216827}">
      <dgm:prSet/>
      <dgm:spPr/>
      <dgm:t>
        <a:bodyPr/>
        <a:lstStyle/>
        <a:p>
          <a:endParaRPr lang="en-US"/>
        </a:p>
      </dgm:t>
    </dgm:pt>
    <dgm:pt modelId="{E8FBAEAD-31A6-4B76-9521-83832389CF82}" type="sibTrans" cxnId="{71B32F74-E17A-4F30-AF74-9E3126216827}">
      <dgm:prSet/>
      <dgm:spPr/>
      <dgm:t>
        <a:bodyPr/>
        <a:lstStyle/>
        <a:p>
          <a:endParaRPr lang="en-US"/>
        </a:p>
      </dgm:t>
    </dgm:pt>
    <dgm:pt modelId="{8882F0F9-0CD9-1049-9BEF-8240FCF970A5}" type="pres">
      <dgm:prSet presAssocID="{76522F35-86E9-42DB-9985-83F5A3B4A5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A39462-879A-AF47-AB41-A10CB7E92CE7}" type="pres">
      <dgm:prSet presAssocID="{C08892B0-8220-4549-A391-DDBF7BAC6F62}" presName="hierRoot1" presStyleCnt="0"/>
      <dgm:spPr/>
    </dgm:pt>
    <dgm:pt modelId="{3A68692E-01BB-BD44-849B-6B4032EDE113}" type="pres">
      <dgm:prSet presAssocID="{C08892B0-8220-4549-A391-DDBF7BAC6F62}" presName="composite" presStyleCnt="0"/>
      <dgm:spPr/>
    </dgm:pt>
    <dgm:pt modelId="{1F821FD1-2369-BB4D-AFE9-D2524E418EDF}" type="pres">
      <dgm:prSet presAssocID="{C08892B0-8220-4549-A391-DDBF7BAC6F62}" presName="background" presStyleLbl="node0" presStyleIdx="0" presStyleCnt="3"/>
      <dgm:spPr/>
    </dgm:pt>
    <dgm:pt modelId="{010C3837-0CA8-E64F-8756-68EE7E026081}" type="pres">
      <dgm:prSet presAssocID="{C08892B0-8220-4549-A391-DDBF7BAC6F62}" presName="text" presStyleLbl="fgAcc0" presStyleIdx="0" presStyleCnt="3" custLinFactX="100000" custLinFactNeighborX="146845" custLinFactNeighborY="5449">
        <dgm:presLayoutVars>
          <dgm:chPref val="3"/>
        </dgm:presLayoutVars>
      </dgm:prSet>
      <dgm:spPr/>
    </dgm:pt>
    <dgm:pt modelId="{1260B1FF-EC4F-6549-A487-EBD1B7DEB5B2}" type="pres">
      <dgm:prSet presAssocID="{C08892B0-8220-4549-A391-DDBF7BAC6F62}" presName="hierChild2" presStyleCnt="0"/>
      <dgm:spPr/>
    </dgm:pt>
    <dgm:pt modelId="{F639CD0C-6E5D-434C-BDE9-100E222B283A}" type="pres">
      <dgm:prSet presAssocID="{48D574F3-320D-49A3-BFDB-7C4C09CEEE67}" presName="hierRoot1" presStyleCnt="0"/>
      <dgm:spPr/>
    </dgm:pt>
    <dgm:pt modelId="{9389812E-6AAB-E94B-B7A4-F2C30E4C3CDC}" type="pres">
      <dgm:prSet presAssocID="{48D574F3-320D-49A3-BFDB-7C4C09CEEE67}" presName="composite" presStyleCnt="0"/>
      <dgm:spPr/>
    </dgm:pt>
    <dgm:pt modelId="{627A478F-E6F4-F948-979C-95D5409C08D9}" type="pres">
      <dgm:prSet presAssocID="{48D574F3-320D-49A3-BFDB-7C4C09CEEE67}" presName="background" presStyleLbl="node0" presStyleIdx="1" presStyleCnt="3"/>
      <dgm:spPr/>
    </dgm:pt>
    <dgm:pt modelId="{68DF6A49-9FCB-3644-B126-EACF57426794}" type="pres">
      <dgm:prSet presAssocID="{48D574F3-320D-49A3-BFDB-7C4C09CEEE67}" presName="text" presStyleLbl="fgAcc0" presStyleIdx="1" presStyleCnt="3" custLinFactNeighborX="465" custLinFactNeighborY="6619">
        <dgm:presLayoutVars>
          <dgm:chPref val="3"/>
        </dgm:presLayoutVars>
      </dgm:prSet>
      <dgm:spPr/>
    </dgm:pt>
    <dgm:pt modelId="{A19B3DF2-EAAA-A14A-991B-359F8207D80E}" type="pres">
      <dgm:prSet presAssocID="{48D574F3-320D-49A3-BFDB-7C4C09CEEE67}" presName="hierChild2" presStyleCnt="0"/>
      <dgm:spPr/>
    </dgm:pt>
    <dgm:pt modelId="{D787418D-53F2-584C-BF68-D8C674E234DA}" type="pres">
      <dgm:prSet presAssocID="{8759A677-4708-43E3-914C-AD1369BEA0DD}" presName="hierRoot1" presStyleCnt="0"/>
      <dgm:spPr/>
    </dgm:pt>
    <dgm:pt modelId="{8A8C3BCC-444D-BF41-BE81-EF00F411E76C}" type="pres">
      <dgm:prSet presAssocID="{8759A677-4708-43E3-914C-AD1369BEA0DD}" presName="composite" presStyleCnt="0"/>
      <dgm:spPr/>
    </dgm:pt>
    <dgm:pt modelId="{BDF8E301-F798-554A-B1F0-E158FBC96271}" type="pres">
      <dgm:prSet presAssocID="{8759A677-4708-43E3-914C-AD1369BEA0DD}" presName="background" presStyleLbl="node0" presStyleIdx="2" presStyleCnt="3"/>
      <dgm:spPr/>
    </dgm:pt>
    <dgm:pt modelId="{A2B3F911-B05A-6E49-8A87-3839A1E57ADB}" type="pres">
      <dgm:prSet presAssocID="{8759A677-4708-43E3-914C-AD1369BEA0DD}" presName="text" presStyleLbl="fgAcc0" presStyleIdx="2" presStyleCnt="3" custLinFactX="-100000" custLinFactNeighborX="-134758" custLinFactNeighborY="5449">
        <dgm:presLayoutVars>
          <dgm:chPref val="3"/>
        </dgm:presLayoutVars>
      </dgm:prSet>
      <dgm:spPr/>
    </dgm:pt>
    <dgm:pt modelId="{B35C1945-B12D-F849-BED5-51155AE55058}" type="pres">
      <dgm:prSet presAssocID="{8759A677-4708-43E3-914C-AD1369BEA0DD}" presName="hierChild2" presStyleCnt="0"/>
      <dgm:spPr/>
    </dgm:pt>
  </dgm:ptLst>
  <dgm:cxnLst>
    <dgm:cxn modelId="{6B71B303-CE92-7B48-AF68-D254F8C8727F}" type="presOf" srcId="{76522F35-86E9-42DB-9985-83F5A3B4A5FD}" destId="{8882F0F9-0CD9-1049-9BEF-8240FCF970A5}" srcOrd="0" destOrd="0" presId="urn:microsoft.com/office/officeart/2005/8/layout/hierarchy1"/>
    <dgm:cxn modelId="{71B32F74-E17A-4F30-AF74-9E3126216827}" srcId="{76522F35-86E9-42DB-9985-83F5A3B4A5FD}" destId="{8759A677-4708-43E3-914C-AD1369BEA0DD}" srcOrd="2" destOrd="0" parTransId="{E4B209DA-430D-4F57-8D1D-013F92D4D83E}" sibTransId="{E8FBAEAD-31A6-4B76-9521-83832389CF82}"/>
    <dgm:cxn modelId="{23E43677-A802-4AEC-82F6-50380416D30D}" srcId="{76522F35-86E9-42DB-9985-83F5A3B4A5FD}" destId="{48D574F3-320D-49A3-BFDB-7C4C09CEEE67}" srcOrd="1" destOrd="0" parTransId="{DA0F2771-A64E-4987-A38C-45EEF17170B1}" sibTransId="{20274D6B-FB9D-4575-9EBB-2E9B40B786E8}"/>
    <dgm:cxn modelId="{DF36CE81-B663-9942-A134-C379384E6031}" type="presOf" srcId="{C08892B0-8220-4549-A391-DDBF7BAC6F62}" destId="{010C3837-0CA8-E64F-8756-68EE7E026081}" srcOrd="0" destOrd="0" presId="urn:microsoft.com/office/officeart/2005/8/layout/hierarchy1"/>
    <dgm:cxn modelId="{04DD18A1-93E7-2540-9D24-AF3AB1CF3F68}" type="presOf" srcId="{8759A677-4708-43E3-914C-AD1369BEA0DD}" destId="{A2B3F911-B05A-6E49-8A87-3839A1E57ADB}" srcOrd="0" destOrd="0" presId="urn:microsoft.com/office/officeart/2005/8/layout/hierarchy1"/>
    <dgm:cxn modelId="{E78056B3-C17F-0945-86A3-592981604EEC}" type="presOf" srcId="{48D574F3-320D-49A3-BFDB-7C4C09CEEE67}" destId="{68DF6A49-9FCB-3644-B126-EACF57426794}" srcOrd="0" destOrd="0" presId="urn:microsoft.com/office/officeart/2005/8/layout/hierarchy1"/>
    <dgm:cxn modelId="{A61DEBE6-38F0-4914-BBB5-D0D87389F9ED}" srcId="{76522F35-86E9-42DB-9985-83F5A3B4A5FD}" destId="{C08892B0-8220-4549-A391-DDBF7BAC6F62}" srcOrd="0" destOrd="0" parTransId="{22F643E0-2134-40B2-9F9D-D75C822591AC}" sibTransId="{408B8B61-1593-481A-B340-9BC2705C3152}"/>
    <dgm:cxn modelId="{0D7F5105-91F6-A84B-950C-BBA7CA3206C3}" type="presParOf" srcId="{8882F0F9-0CD9-1049-9BEF-8240FCF970A5}" destId="{31A39462-879A-AF47-AB41-A10CB7E92CE7}" srcOrd="0" destOrd="0" presId="urn:microsoft.com/office/officeart/2005/8/layout/hierarchy1"/>
    <dgm:cxn modelId="{3435123F-8665-7042-A516-D02C8500DF76}" type="presParOf" srcId="{31A39462-879A-AF47-AB41-A10CB7E92CE7}" destId="{3A68692E-01BB-BD44-849B-6B4032EDE113}" srcOrd="0" destOrd="0" presId="urn:microsoft.com/office/officeart/2005/8/layout/hierarchy1"/>
    <dgm:cxn modelId="{4D11C713-BD7F-FA41-AF25-C18850B1351C}" type="presParOf" srcId="{3A68692E-01BB-BD44-849B-6B4032EDE113}" destId="{1F821FD1-2369-BB4D-AFE9-D2524E418EDF}" srcOrd="0" destOrd="0" presId="urn:microsoft.com/office/officeart/2005/8/layout/hierarchy1"/>
    <dgm:cxn modelId="{CB85E8DA-A908-F741-80ED-4E29C0285F4E}" type="presParOf" srcId="{3A68692E-01BB-BD44-849B-6B4032EDE113}" destId="{010C3837-0CA8-E64F-8756-68EE7E026081}" srcOrd="1" destOrd="0" presId="urn:microsoft.com/office/officeart/2005/8/layout/hierarchy1"/>
    <dgm:cxn modelId="{B3A8CE14-5BD3-F044-AE4A-A822FC407410}" type="presParOf" srcId="{31A39462-879A-AF47-AB41-A10CB7E92CE7}" destId="{1260B1FF-EC4F-6549-A487-EBD1B7DEB5B2}" srcOrd="1" destOrd="0" presId="urn:microsoft.com/office/officeart/2005/8/layout/hierarchy1"/>
    <dgm:cxn modelId="{36F47F43-AB96-C541-8A6E-863FD3753F29}" type="presParOf" srcId="{8882F0F9-0CD9-1049-9BEF-8240FCF970A5}" destId="{F639CD0C-6E5D-434C-BDE9-100E222B283A}" srcOrd="1" destOrd="0" presId="urn:microsoft.com/office/officeart/2005/8/layout/hierarchy1"/>
    <dgm:cxn modelId="{CE8154A9-AF4C-674E-8D05-9A0270AE6F51}" type="presParOf" srcId="{F639CD0C-6E5D-434C-BDE9-100E222B283A}" destId="{9389812E-6AAB-E94B-B7A4-F2C30E4C3CDC}" srcOrd="0" destOrd="0" presId="urn:microsoft.com/office/officeart/2005/8/layout/hierarchy1"/>
    <dgm:cxn modelId="{49F29C58-86B0-2A41-AB29-32C13B02012A}" type="presParOf" srcId="{9389812E-6AAB-E94B-B7A4-F2C30E4C3CDC}" destId="{627A478F-E6F4-F948-979C-95D5409C08D9}" srcOrd="0" destOrd="0" presId="urn:microsoft.com/office/officeart/2005/8/layout/hierarchy1"/>
    <dgm:cxn modelId="{7F591321-BEA3-E847-BDAD-0D7BF1C10B5E}" type="presParOf" srcId="{9389812E-6AAB-E94B-B7A4-F2C30E4C3CDC}" destId="{68DF6A49-9FCB-3644-B126-EACF57426794}" srcOrd="1" destOrd="0" presId="urn:microsoft.com/office/officeart/2005/8/layout/hierarchy1"/>
    <dgm:cxn modelId="{2AB19C82-E843-B24D-9EB0-3CC30F9A2955}" type="presParOf" srcId="{F639CD0C-6E5D-434C-BDE9-100E222B283A}" destId="{A19B3DF2-EAAA-A14A-991B-359F8207D80E}" srcOrd="1" destOrd="0" presId="urn:microsoft.com/office/officeart/2005/8/layout/hierarchy1"/>
    <dgm:cxn modelId="{43EAAD0F-FEC3-2C4A-89E3-67B3642C2E0C}" type="presParOf" srcId="{8882F0F9-0CD9-1049-9BEF-8240FCF970A5}" destId="{D787418D-53F2-584C-BF68-D8C674E234DA}" srcOrd="2" destOrd="0" presId="urn:microsoft.com/office/officeart/2005/8/layout/hierarchy1"/>
    <dgm:cxn modelId="{E539028A-D55C-2540-B2F3-F94E0250B9D1}" type="presParOf" srcId="{D787418D-53F2-584C-BF68-D8C674E234DA}" destId="{8A8C3BCC-444D-BF41-BE81-EF00F411E76C}" srcOrd="0" destOrd="0" presId="urn:microsoft.com/office/officeart/2005/8/layout/hierarchy1"/>
    <dgm:cxn modelId="{8B65B047-DBC9-4A4F-9345-C2E10008E22B}" type="presParOf" srcId="{8A8C3BCC-444D-BF41-BE81-EF00F411E76C}" destId="{BDF8E301-F798-554A-B1F0-E158FBC96271}" srcOrd="0" destOrd="0" presId="urn:microsoft.com/office/officeart/2005/8/layout/hierarchy1"/>
    <dgm:cxn modelId="{7DB49699-8082-D144-BD9F-449CB05C8370}" type="presParOf" srcId="{8A8C3BCC-444D-BF41-BE81-EF00F411E76C}" destId="{A2B3F911-B05A-6E49-8A87-3839A1E57ADB}" srcOrd="1" destOrd="0" presId="urn:microsoft.com/office/officeart/2005/8/layout/hierarchy1"/>
    <dgm:cxn modelId="{9EDCC318-F8E3-8240-A488-988B33B939E7}" type="presParOf" srcId="{D787418D-53F2-584C-BF68-D8C674E234DA}" destId="{B35C1945-B12D-F849-BED5-51155AE550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5A990-EBC4-478F-8815-172FAA484A6C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FA925B-0CB4-4354-96A3-93AA65EAA9C8}">
      <dgm:prSet/>
      <dgm:spPr/>
      <dgm:t>
        <a:bodyPr/>
        <a:lstStyle/>
        <a:p>
          <a:r>
            <a:rPr lang="ar-SA" dirty="0"/>
            <a:t>نظريات القياس </a:t>
          </a:r>
          <a:endParaRPr lang="en-US" dirty="0"/>
        </a:p>
      </dgm:t>
    </dgm:pt>
    <dgm:pt modelId="{66602B68-C765-456B-BEEC-A6F8E5CB468B}" type="parTrans" cxnId="{23D7FFDA-10DB-42AE-8672-D69E22C29675}">
      <dgm:prSet/>
      <dgm:spPr/>
      <dgm:t>
        <a:bodyPr/>
        <a:lstStyle/>
        <a:p>
          <a:endParaRPr lang="en-US"/>
        </a:p>
      </dgm:t>
    </dgm:pt>
    <dgm:pt modelId="{53321B6B-66DE-49D2-AF12-E41F4F3DCE92}" type="sibTrans" cxnId="{23D7FFDA-10DB-42AE-8672-D69E22C29675}">
      <dgm:prSet/>
      <dgm:spPr/>
      <dgm:t>
        <a:bodyPr/>
        <a:lstStyle/>
        <a:p>
          <a:endParaRPr lang="en-US"/>
        </a:p>
      </dgm:t>
    </dgm:pt>
    <dgm:pt modelId="{BAA5FA8E-6180-49A7-A3C7-82C1B28ED6C0}">
      <dgm:prSet/>
      <dgm:spPr/>
      <dgm:t>
        <a:bodyPr/>
        <a:lstStyle/>
        <a:p>
          <a:r>
            <a:rPr lang="en-US" dirty="0"/>
            <a:t>Score and Value</a:t>
          </a:r>
        </a:p>
      </dgm:t>
    </dgm:pt>
    <dgm:pt modelId="{0842C964-CDB5-4FAF-88FA-FA544ED4CB9A}" type="parTrans" cxnId="{D2D50170-22DF-49C7-95E6-4FF3D47F4251}">
      <dgm:prSet/>
      <dgm:spPr/>
      <dgm:t>
        <a:bodyPr/>
        <a:lstStyle/>
        <a:p>
          <a:endParaRPr lang="en-US"/>
        </a:p>
      </dgm:t>
    </dgm:pt>
    <dgm:pt modelId="{473CF5CA-22F5-4EEF-B076-33B014DECE3E}" type="sibTrans" cxnId="{D2D50170-22DF-49C7-95E6-4FF3D47F4251}">
      <dgm:prSet/>
      <dgm:spPr/>
      <dgm:t>
        <a:bodyPr/>
        <a:lstStyle/>
        <a:p>
          <a:endParaRPr lang="en-US"/>
        </a:p>
      </dgm:t>
    </dgm:pt>
    <dgm:pt modelId="{CEB62489-6277-4C20-8C59-88EFC363D98F}">
      <dgm:prSet/>
      <dgm:spPr/>
      <dgm:t>
        <a:bodyPr/>
        <a:lstStyle/>
        <a:p>
          <a:r>
            <a:rPr lang="ar-SA"/>
            <a:t>الدرجة والقيمة </a:t>
          </a:r>
          <a:endParaRPr lang="en-US"/>
        </a:p>
      </dgm:t>
    </dgm:pt>
    <dgm:pt modelId="{D2037361-066E-4FCF-AE8E-D5A1DAAE8D15}" type="parTrans" cxnId="{03DBAA4E-A892-4F80-ABE7-0EC519AEA993}">
      <dgm:prSet/>
      <dgm:spPr/>
      <dgm:t>
        <a:bodyPr/>
        <a:lstStyle/>
        <a:p>
          <a:endParaRPr lang="en-US"/>
        </a:p>
      </dgm:t>
    </dgm:pt>
    <dgm:pt modelId="{DE7E16A8-207F-48E4-9B13-22CF403E99BF}" type="sibTrans" cxnId="{03DBAA4E-A892-4F80-ABE7-0EC519AEA993}">
      <dgm:prSet/>
      <dgm:spPr/>
      <dgm:t>
        <a:bodyPr/>
        <a:lstStyle/>
        <a:p>
          <a:endParaRPr lang="en-US"/>
        </a:p>
      </dgm:t>
    </dgm:pt>
    <dgm:pt modelId="{8A84FFA0-0D7F-43CC-AAA9-665AA125C31E}">
      <dgm:prSet/>
      <dgm:spPr/>
      <dgm:t>
        <a:bodyPr/>
        <a:lstStyle/>
        <a:p>
          <a:r>
            <a:rPr lang="ar-SA" dirty="0"/>
            <a:t>العد والاحصاء </a:t>
          </a:r>
          <a:endParaRPr lang="en-US" dirty="0"/>
        </a:p>
      </dgm:t>
    </dgm:pt>
    <dgm:pt modelId="{8C9A655B-31C5-4D71-BD60-A9002238A656}" type="parTrans" cxnId="{4CDAF841-78FA-4708-94C4-2D1301A874DB}">
      <dgm:prSet/>
      <dgm:spPr/>
      <dgm:t>
        <a:bodyPr/>
        <a:lstStyle/>
        <a:p>
          <a:endParaRPr lang="en-US"/>
        </a:p>
      </dgm:t>
    </dgm:pt>
    <dgm:pt modelId="{CE7970DE-B12C-4E2E-9F9F-2CB5D48DAFFF}" type="sibTrans" cxnId="{4CDAF841-78FA-4708-94C4-2D1301A874DB}">
      <dgm:prSet/>
      <dgm:spPr/>
      <dgm:t>
        <a:bodyPr/>
        <a:lstStyle/>
        <a:p>
          <a:endParaRPr lang="en-US"/>
        </a:p>
      </dgm:t>
    </dgm:pt>
    <dgm:pt modelId="{5A2989BD-E54F-934A-ACB8-6E9E6162A15E}" type="pres">
      <dgm:prSet presAssocID="{14A5A990-EBC4-478F-8815-172FAA484A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846550-BB68-B946-A582-CF8CA25F771B}" type="pres">
      <dgm:prSet presAssocID="{A6FA925B-0CB4-4354-96A3-93AA65EAA9C8}" presName="hierRoot1" presStyleCnt="0">
        <dgm:presLayoutVars>
          <dgm:hierBranch val="init"/>
        </dgm:presLayoutVars>
      </dgm:prSet>
      <dgm:spPr/>
    </dgm:pt>
    <dgm:pt modelId="{5287CF28-1B12-8542-AB35-656E0414735F}" type="pres">
      <dgm:prSet presAssocID="{A6FA925B-0CB4-4354-96A3-93AA65EAA9C8}" presName="rootComposite1" presStyleCnt="0"/>
      <dgm:spPr/>
    </dgm:pt>
    <dgm:pt modelId="{8329DAC8-A214-D94B-A5E9-F41A925993DB}" type="pres">
      <dgm:prSet presAssocID="{A6FA925B-0CB4-4354-96A3-93AA65EAA9C8}" presName="rootText1" presStyleLbl="node0" presStyleIdx="0" presStyleCnt="4" custLinFactX="100000" custLinFactY="-16162" custLinFactNeighborX="143615" custLinFactNeighborY="-100000">
        <dgm:presLayoutVars>
          <dgm:chPref val="3"/>
        </dgm:presLayoutVars>
      </dgm:prSet>
      <dgm:spPr/>
    </dgm:pt>
    <dgm:pt modelId="{E2A5BCF6-B401-4D4C-A179-E393C6E75201}" type="pres">
      <dgm:prSet presAssocID="{A6FA925B-0CB4-4354-96A3-93AA65EAA9C8}" presName="rootConnector1" presStyleLbl="node1" presStyleIdx="0" presStyleCnt="0"/>
      <dgm:spPr/>
    </dgm:pt>
    <dgm:pt modelId="{8255C23A-2A96-544F-99B8-CE7D7EEEE3E6}" type="pres">
      <dgm:prSet presAssocID="{A6FA925B-0CB4-4354-96A3-93AA65EAA9C8}" presName="hierChild2" presStyleCnt="0"/>
      <dgm:spPr/>
    </dgm:pt>
    <dgm:pt modelId="{F829C877-39FE-3D47-85F7-B3DBB8E692D6}" type="pres">
      <dgm:prSet presAssocID="{A6FA925B-0CB4-4354-96A3-93AA65EAA9C8}" presName="hierChild3" presStyleCnt="0"/>
      <dgm:spPr/>
    </dgm:pt>
    <dgm:pt modelId="{2D4BDF32-EE9F-5040-94AB-399A279C1507}" type="pres">
      <dgm:prSet presAssocID="{BAA5FA8E-6180-49A7-A3C7-82C1B28ED6C0}" presName="hierRoot1" presStyleCnt="0">
        <dgm:presLayoutVars>
          <dgm:hierBranch val="init"/>
        </dgm:presLayoutVars>
      </dgm:prSet>
      <dgm:spPr/>
    </dgm:pt>
    <dgm:pt modelId="{3ABDBD1E-D6F0-254A-B11B-F4C4F4E2A943}" type="pres">
      <dgm:prSet presAssocID="{BAA5FA8E-6180-49A7-A3C7-82C1B28ED6C0}" presName="rootComposite1" presStyleCnt="0"/>
      <dgm:spPr/>
    </dgm:pt>
    <dgm:pt modelId="{91356C89-6A21-7E43-966A-2A1390B13C22}" type="pres">
      <dgm:prSet presAssocID="{BAA5FA8E-6180-49A7-A3C7-82C1B28ED6C0}" presName="rootText1" presStyleLbl="node0" presStyleIdx="1" presStyleCnt="4">
        <dgm:presLayoutVars>
          <dgm:chPref val="3"/>
        </dgm:presLayoutVars>
      </dgm:prSet>
      <dgm:spPr/>
    </dgm:pt>
    <dgm:pt modelId="{B814EAA4-FFA2-074D-8570-24E9B0F2686D}" type="pres">
      <dgm:prSet presAssocID="{BAA5FA8E-6180-49A7-A3C7-82C1B28ED6C0}" presName="rootConnector1" presStyleLbl="node1" presStyleIdx="0" presStyleCnt="0"/>
      <dgm:spPr/>
    </dgm:pt>
    <dgm:pt modelId="{A6BAA6A3-F168-DE48-B933-CBBEFDBEEED6}" type="pres">
      <dgm:prSet presAssocID="{BAA5FA8E-6180-49A7-A3C7-82C1B28ED6C0}" presName="hierChild2" presStyleCnt="0"/>
      <dgm:spPr/>
    </dgm:pt>
    <dgm:pt modelId="{8088171C-E469-C74C-8653-6737F2BCB6BF}" type="pres">
      <dgm:prSet presAssocID="{BAA5FA8E-6180-49A7-A3C7-82C1B28ED6C0}" presName="hierChild3" presStyleCnt="0"/>
      <dgm:spPr/>
    </dgm:pt>
    <dgm:pt modelId="{970C760B-98F5-D64D-BEC3-925350AE71A2}" type="pres">
      <dgm:prSet presAssocID="{CEB62489-6277-4C20-8C59-88EFC363D98F}" presName="hierRoot1" presStyleCnt="0">
        <dgm:presLayoutVars>
          <dgm:hierBranch val="init"/>
        </dgm:presLayoutVars>
      </dgm:prSet>
      <dgm:spPr/>
    </dgm:pt>
    <dgm:pt modelId="{200426C8-CC60-4E4A-BE4C-501719556971}" type="pres">
      <dgm:prSet presAssocID="{CEB62489-6277-4C20-8C59-88EFC363D98F}" presName="rootComposite1" presStyleCnt="0"/>
      <dgm:spPr/>
    </dgm:pt>
    <dgm:pt modelId="{A7A97030-1BF4-874D-ADB1-089FBBCA56FC}" type="pres">
      <dgm:prSet presAssocID="{CEB62489-6277-4C20-8C59-88EFC363D98F}" presName="rootText1" presStyleLbl="node0" presStyleIdx="2" presStyleCnt="4">
        <dgm:presLayoutVars>
          <dgm:chPref val="3"/>
        </dgm:presLayoutVars>
      </dgm:prSet>
      <dgm:spPr/>
    </dgm:pt>
    <dgm:pt modelId="{D6A24906-5361-9C41-B48D-3E0DDF596EA5}" type="pres">
      <dgm:prSet presAssocID="{CEB62489-6277-4C20-8C59-88EFC363D98F}" presName="rootConnector1" presStyleLbl="node1" presStyleIdx="0" presStyleCnt="0"/>
      <dgm:spPr/>
    </dgm:pt>
    <dgm:pt modelId="{7CEF8E92-B543-2C4D-BBB0-89B0DAB11318}" type="pres">
      <dgm:prSet presAssocID="{CEB62489-6277-4C20-8C59-88EFC363D98F}" presName="hierChild2" presStyleCnt="0"/>
      <dgm:spPr/>
    </dgm:pt>
    <dgm:pt modelId="{6429811B-E47F-3D4B-B908-FC93CD92C6B6}" type="pres">
      <dgm:prSet presAssocID="{CEB62489-6277-4C20-8C59-88EFC363D98F}" presName="hierChild3" presStyleCnt="0"/>
      <dgm:spPr/>
    </dgm:pt>
    <dgm:pt modelId="{03A29CC4-C617-D54F-8F6A-6C59D436DE05}" type="pres">
      <dgm:prSet presAssocID="{8A84FFA0-0D7F-43CC-AAA9-665AA125C31E}" presName="hierRoot1" presStyleCnt="0">
        <dgm:presLayoutVars>
          <dgm:hierBranch val="init"/>
        </dgm:presLayoutVars>
      </dgm:prSet>
      <dgm:spPr/>
    </dgm:pt>
    <dgm:pt modelId="{A1E93694-90D4-194A-8A0D-85920DDF177F}" type="pres">
      <dgm:prSet presAssocID="{8A84FFA0-0D7F-43CC-AAA9-665AA125C31E}" presName="rootComposite1" presStyleCnt="0"/>
      <dgm:spPr/>
    </dgm:pt>
    <dgm:pt modelId="{51C1217B-DAD6-AD47-BEA3-A8207776CD57}" type="pres">
      <dgm:prSet presAssocID="{8A84FFA0-0D7F-43CC-AAA9-665AA125C31E}" presName="rootText1" presStyleLbl="node0" presStyleIdx="3" presStyleCnt="4" custLinFactX="-19385" custLinFactY="7863" custLinFactNeighborX="-100000" custLinFactNeighborY="100000">
        <dgm:presLayoutVars>
          <dgm:chPref val="3"/>
        </dgm:presLayoutVars>
      </dgm:prSet>
      <dgm:spPr/>
    </dgm:pt>
    <dgm:pt modelId="{ECFB3BEF-6ECF-3B4F-BC21-EBE6FD1102FA}" type="pres">
      <dgm:prSet presAssocID="{8A84FFA0-0D7F-43CC-AAA9-665AA125C31E}" presName="rootConnector1" presStyleLbl="node1" presStyleIdx="0" presStyleCnt="0"/>
      <dgm:spPr/>
    </dgm:pt>
    <dgm:pt modelId="{CBF55EA1-6A17-374A-B642-A4624733DE49}" type="pres">
      <dgm:prSet presAssocID="{8A84FFA0-0D7F-43CC-AAA9-665AA125C31E}" presName="hierChild2" presStyleCnt="0"/>
      <dgm:spPr/>
    </dgm:pt>
    <dgm:pt modelId="{645A22F8-C22D-0B4D-8CC5-1E7D2B5C05F6}" type="pres">
      <dgm:prSet presAssocID="{8A84FFA0-0D7F-43CC-AAA9-665AA125C31E}" presName="hierChild3" presStyleCnt="0"/>
      <dgm:spPr/>
    </dgm:pt>
  </dgm:ptLst>
  <dgm:cxnLst>
    <dgm:cxn modelId="{F0845805-865A-D343-8CC5-225B37F88124}" type="presOf" srcId="{8A84FFA0-0D7F-43CC-AAA9-665AA125C31E}" destId="{ECFB3BEF-6ECF-3B4F-BC21-EBE6FD1102FA}" srcOrd="1" destOrd="0" presId="urn:microsoft.com/office/officeart/2005/8/layout/orgChart1"/>
    <dgm:cxn modelId="{FB7CE012-D6CF-6641-9F22-115E634CBBC2}" type="presOf" srcId="{BAA5FA8E-6180-49A7-A3C7-82C1B28ED6C0}" destId="{91356C89-6A21-7E43-966A-2A1390B13C22}" srcOrd="0" destOrd="0" presId="urn:microsoft.com/office/officeart/2005/8/layout/orgChart1"/>
    <dgm:cxn modelId="{2305E919-5277-5B42-9EA5-C0F8DAFF7A04}" type="presOf" srcId="{BAA5FA8E-6180-49A7-A3C7-82C1B28ED6C0}" destId="{B814EAA4-FFA2-074D-8570-24E9B0F2686D}" srcOrd="1" destOrd="0" presId="urn:microsoft.com/office/officeart/2005/8/layout/orgChart1"/>
    <dgm:cxn modelId="{4CDAF841-78FA-4708-94C4-2D1301A874DB}" srcId="{14A5A990-EBC4-478F-8815-172FAA484A6C}" destId="{8A84FFA0-0D7F-43CC-AAA9-665AA125C31E}" srcOrd="3" destOrd="0" parTransId="{8C9A655B-31C5-4D71-BD60-A9002238A656}" sibTransId="{CE7970DE-B12C-4E2E-9F9F-2CB5D48DAFFF}"/>
    <dgm:cxn modelId="{03DBAA4E-A892-4F80-ABE7-0EC519AEA993}" srcId="{14A5A990-EBC4-478F-8815-172FAA484A6C}" destId="{CEB62489-6277-4C20-8C59-88EFC363D98F}" srcOrd="2" destOrd="0" parTransId="{D2037361-066E-4FCF-AE8E-D5A1DAAE8D15}" sibTransId="{DE7E16A8-207F-48E4-9B13-22CF403E99BF}"/>
    <dgm:cxn modelId="{1E682F6E-0D89-0B4C-B55C-586C4806C41E}" type="presOf" srcId="{A6FA925B-0CB4-4354-96A3-93AA65EAA9C8}" destId="{8329DAC8-A214-D94B-A5E9-F41A925993DB}" srcOrd="0" destOrd="0" presId="urn:microsoft.com/office/officeart/2005/8/layout/orgChart1"/>
    <dgm:cxn modelId="{D2D50170-22DF-49C7-95E6-4FF3D47F4251}" srcId="{14A5A990-EBC4-478F-8815-172FAA484A6C}" destId="{BAA5FA8E-6180-49A7-A3C7-82C1B28ED6C0}" srcOrd="1" destOrd="0" parTransId="{0842C964-CDB5-4FAF-88FA-FA544ED4CB9A}" sibTransId="{473CF5CA-22F5-4EEF-B076-33B014DECE3E}"/>
    <dgm:cxn modelId="{6A53D88F-8DFB-1541-BCBE-2CF18ACA5243}" type="presOf" srcId="{A6FA925B-0CB4-4354-96A3-93AA65EAA9C8}" destId="{E2A5BCF6-B401-4D4C-A179-E393C6E75201}" srcOrd="1" destOrd="0" presId="urn:microsoft.com/office/officeart/2005/8/layout/orgChart1"/>
    <dgm:cxn modelId="{D2E4B8A1-CC96-CE43-91B7-DB9E8683A161}" type="presOf" srcId="{14A5A990-EBC4-478F-8815-172FAA484A6C}" destId="{5A2989BD-E54F-934A-ACB8-6E9E6162A15E}" srcOrd="0" destOrd="0" presId="urn:microsoft.com/office/officeart/2005/8/layout/orgChart1"/>
    <dgm:cxn modelId="{B877EFBB-254A-EF42-A48F-6236A0F956B5}" type="presOf" srcId="{8A84FFA0-0D7F-43CC-AAA9-665AA125C31E}" destId="{51C1217B-DAD6-AD47-BEA3-A8207776CD57}" srcOrd="0" destOrd="0" presId="urn:microsoft.com/office/officeart/2005/8/layout/orgChart1"/>
    <dgm:cxn modelId="{23D7FFDA-10DB-42AE-8672-D69E22C29675}" srcId="{14A5A990-EBC4-478F-8815-172FAA484A6C}" destId="{A6FA925B-0CB4-4354-96A3-93AA65EAA9C8}" srcOrd="0" destOrd="0" parTransId="{66602B68-C765-456B-BEEC-A6F8E5CB468B}" sibTransId="{53321B6B-66DE-49D2-AF12-E41F4F3DCE92}"/>
    <dgm:cxn modelId="{BF0EF3E0-2F13-9542-8728-F52CC69C4F66}" type="presOf" srcId="{CEB62489-6277-4C20-8C59-88EFC363D98F}" destId="{A7A97030-1BF4-874D-ADB1-089FBBCA56FC}" srcOrd="0" destOrd="0" presId="urn:microsoft.com/office/officeart/2005/8/layout/orgChart1"/>
    <dgm:cxn modelId="{E8C35BEE-2FFF-D54A-9F82-680C6F285BCE}" type="presOf" srcId="{CEB62489-6277-4C20-8C59-88EFC363D98F}" destId="{D6A24906-5361-9C41-B48D-3E0DDF596EA5}" srcOrd="1" destOrd="0" presId="urn:microsoft.com/office/officeart/2005/8/layout/orgChart1"/>
    <dgm:cxn modelId="{23E8C065-766D-CA48-BB5A-933526DEF15E}" type="presParOf" srcId="{5A2989BD-E54F-934A-ACB8-6E9E6162A15E}" destId="{58846550-BB68-B946-A582-CF8CA25F771B}" srcOrd="0" destOrd="0" presId="urn:microsoft.com/office/officeart/2005/8/layout/orgChart1"/>
    <dgm:cxn modelId="{E4FFEE7B-09A5-D044-B9F5-B752BFCE17E2}" type="presParOf" srcId="{58846550-BB68-B946-A582-CF8CA25F771B}" destId="{5287CF28-1B12-8542-AB35-656E0414735F}" srcOrd="0" destOrd="0" presId="urn:microsoft.com/office/officeart/2005/8/layout/orgChart1"/>
    <dgm:cxn modelId="{5C2A511C-754E-6C44-967E-6C68D9E2FF7D}" type="presParOf" srcId="{5287CF28-1B12-8542-AB35-656E0414735F}" destId="{8329DAC8-A214-D94B-A5E9-F41A925993DB}" srcOrd="0" destOrd="0" presId="urn:microsoft.com/office/officeart/2005/8/layout/orgChart1"/>
    <dgm:cxn modelId="{191FEA18-A694-A845-8B8E-E8F66066A657}" type="presParOf" srcId="{5287CF28-1B12-8542-AB35-656E0414735F}" destId="{E2A5BCF6-B401-4D4C-A179-E393C6E75201}" srcOrd="1" destOrd="0" presId="urn:microsoft.com/office/officeart/2005/8/layout/orgChart1"/>
    <dgm:cxn modelId="{46637E64-C84B-3C40-A9DC-E5C11125505B}" type="presParOf" srcId="{58846550-BB68-B946-A582-CF8CA25F771B}" destId="{8255C23A-2A96-544F-99B8-CE7D7EEEE3E6}" srcOrd="1" destOrd="0" presId="urn:microsoft.com/office/officeart/2005/8/layout/orgChart1"/>
    <dgm:cxn modelId="{F2033C87-AF02-1F41-9397-28DF277007D9}" type="presParOf" srcId="{58846550-BB68-B946-A582-CF8CA25F771B}" destId="{F829C877-39FE-3D47-85F7-B3DBB8E692D6}" srcOrd="2" destOrd="0" presId="urn:microsoft.com/office/officeart/2005/8/layout/orgChart1"/>
    <dgm:cxn modelId="{A42EC3D8-76BB-1E42-8985-C10FCF904711}" type="presParOf" srcId="{5A2989BD-E54F-934A-ACB8-6E9E6162A15E}" destId="{2D4BDF32-EE9F-5040-94AB-399A279C1507}" srcOrd="1" destOrd="0" presId="urn:microsoft.com/office/officeart/2005/8/layout/orgChart1"/>
    <dgm:cxn modelId="{950C7290-930B-C640-B25B-B625B55C2149}" type="presParOf" srcId="{2D4BDF32-EE9F-5040-94AB-399A279C1507}" destId="{3ABDBD1E-D6F0-254A-B11B-F4C4F4E2A943}" srcOrd="0" destOrd="0" presId="urn:microsoft.com/office/officeart/2005/8/layout/orgChart1"/>
    <dgm:cxn modelId="{79F9E316-31E6-7348-B012-A98FB4443E4C}" type="presParOf" srcId="{3ABDBD1E-D6F0-254A-B11B-F4C4F4E2A943}" destId="{91356C89-6A21-7E43-966A-2A1390B13C22}" srcOrd="0" destOrd="0" presId="urn:microsoft.com/office/officeart/2005/8/layout/orgChart1"/>
    <dgm:cxn modelId="{3A6CD202-18DE-024E-95F3-233A5933C9B9}" type="presParOf" srcId="{3ABDBD1E-D6F0-254A-B11B-F4C4F4E2A943}" destId="{B814EAA4-FFA2-074D-8570-24E9B0F2686D}" srcOrd="1" destOrd="0" presId="urn:microsoft.com/office/officeart/2005/8/layout/orgChart1"/>
    <dgm:cxn modelId="{9A8FAE95-B3EF-7148-9656-6E2B8AFC6408}" type="presParOf" srcId="{2D4BDF32-EE9F-5040-94AB-399A279C1507}" destId="{A6BAA6A3-F168-DE48-B933-CBBEFDBEEED6}" srcOrd="1" destOrd="0" presId="urn:microsoft.com/office/officeart/2005/8/layout/orgChart1"/>
    <dgm:cxn modelId="{63332E88-5D1A-AF42-BEF5-B382025FDBAF}" type="presParOf" srcId="{2D4BDF32-EE9F-5040-94AB-399A279C1507}" destId="{8088171C-E469-C74C-8653-6737F2BCB6BF}" srcOrd="2" destOrd="0" presId="urn:microsoft.com/office/officeart/2005/8/layout/orgChart1"/>
    <dgm:cxn modelId="{6F2178CB-602C-284D-9736-042ABA771F89}" type="presParOf" srcId="{5A2989BD-E54F-934A-ACB8-6E9E6162A15E}" destId="{970C760B-98F5-D64D-BEC3-925350AE71A2}" srcOrd="2" destOrd="0" presId="urn:microsoft.com/office/officeart/2005/8/layout/orgChart1"/>
    <dgm:cxn modelId="{FE6522ED-E0D0-CA4D-84AB-26ABA64D1E70}" type="presParOf" srcId="{970C760B-98F5-D64D-BEC3-925350AE71A2}" destId="{200426C8-CC60-4E4A-BE4C-501719556971}" srcOrd="0" destOrd="0" presId="urn:microsoft.com/office/officeart/2005/8/layout/orgChart1"/>
    <dgm:cxn modelId="{4EC5AEB3-AD67-214D-AF5C-838CE2606635}" type="presParOf" srcId="{200426C8-CC60-4E4A-BE4C-501719556971}" destId="{A7A97030-1BF4-874D-ADB1-089FBBCA56FC}" srcOrd="0" destOrd="0" presId="urn:microsoft.com/office/officeart/2005/8/layout/orgChart1"/>
    <dgm:cxn modelId="{E95E46D5-ACC2-614C-BDB4-0647EAC4FD81}" type="presParOf" srcId="{200426C8-CC60-4E4A-BE4C-501719556971}" destId="{D6A24906-5361-9C41-B48D-3E0DDF596EA5}" srcOrd="1" destOrd="0" presId="urn:microsoft.com/office/officeart/2005/8/layout/orgChart1"/>
    <dgm:cxn modelId="{316DE104-89FF-5A44-B3BA-0874FD855F28}" type="presParOf" srcId="{970C760B-98F5-D64D-BEC3-925350AE71A2}" destId="{7CEF8E92-B543-2C4D-BBB0-89B0DAB11318}" srcOrd="1" destOrd="0" presId="urn:microsoft.com/office/officeart/2005/8/layout/orgChart1"/>
    <dgm:cxn modelId="{A7C4346B-8C7B-BA4D-B590-E3C771076035}" type="presParOf" srcId="{970C760B-98F5-D64D-BEC3-925350AE71A2}" destId="{6429811B-E47F-3D4B-B908-FC93CD92C6B6}" srcOrd="2" destOrd="0" presId="urn:microsoft.com/office/officeart/2005/8/layout/orgChart1"/>
    <dgm:cxn modelId="{FCC0DFD3-59E8-E240-A7FE-2AE97E55373F}" type="presParOf" srcId="{5A2989BD-E54F-934A-ACB8-6E9E6162A15E}" destId="{03A29CC4-C617-D54F-8F6A-6C59D436DE05}" srcOrd="3" destOrd="0" presId="urn:microsoft.com/office/officeart/2005/8/layout/orgChart1"/>
    <dgm:cxn modelId="{C06AF4C1-6074-AF45-A1A5-FC4587999189}" type="presParOf" srcId="{03A29CC4-C617-D54F-8F6A-6C59D436DE05}" destId="{A1E93694-90D4-194A-8A0D-85920DDF177F}" srcOrd="0" destOrd="0" presId="urn:microsoft.com/office/officeart/2005/8/layout/orgChart1"/>
    <dgm:cxn modelId="{F16FC95A-ADC9-2049-9366-85760D855AEA}" type="presParOf" srcId="{A1E93694-90D4-194A-8A0D-85920DDF177F}" destId="{51C1217B-DAD6-AD47-BEA3-A8207776CD57}" srcOrd="0" destOrd="0" presId="urn:microsoft.com/office/officeart/2005/8/layout/orgChart1"/>
    <dgm:cxn modelId="{C77ABFE8-7B45-5E48-BADF-1C313DD2C59C}" type="presParOf" srcId="{A1E93694-90D4-194A-8A0D-85920DDF177F}" destId="{ECFB3BEF-6ECF-3B4F-BC21-EBE6FD1102FA}" srcOrd="1" destOrd="0" presId="urn:microsoft.com/office/officeart/2005/8/layout/orgChart1"/>
    <dgm:cxn modelId="{3AD5B1F9-AE0A-D241-B74D-766EA326B6C9}" type="presParOf" srcId="{03A29CC4-C617-D54F-8F6A-6C59D436DE05}" destId="{CBF55EA1-6A17-374A-B642-A4624733DE49}" srcOrd="1" destOrd="0" presId="urn:microsoft.com/office/officeart/2005/8/layout/orgChart1"/>
    <dgm:cxn modelId="{9120C8A4-2151-8B4E-A1CF-02ACC53BD9AD}" type="presParOf" srcId="{03A29CC4-C617-D54F-8F6A-6C59D436DE05}" destId="{645A22F8-C22D-0B4D-8CC5-1E7D2B5C05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69E89-AE43-B545-9A91-5532D50B790D}">
      <dsp:nvSpPr>
        <dsp:cNvPr id="0" name=""/>
        <dsp:cNvSpPr/>
      </dsp:nvSpPr>
      <dsp:spPr>
        <a:xfrm>
          <a:off x="7186607" y="1094859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BD347-548A-5C4D-B0DC-6969AB56BC14}">
      <dsp:nvSpPr>
        <dsp:cNvPr id="0" name=""/>
        <dsp:cNvSpPr/>
      </dsp:nvSpPr>
      <dsp:spPr>
        <a:xfrm>
          <a:off x="7515219" y="1407041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/>
            <a:t>الأهداف</a:t>
          </a:r>
          <a:endParaRPr lang="en-US" sz="6500" kern="1200"/>
        </a:p>
      </dsp:txBody>
      <dsp:txXfrm>
        <a:off x="7570224" y="1462046"/>
        <a:ext cx="2847502" cy="1768010"/>
      </dsp:txXfrm>
    </dsp:sp>
    <dsp:sp modelId="{3364836F-7C8B-2241-83DD-166DCD31DC19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61127-6B51-E446-A423-631F2113D9C7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/>
            <a:t>المنهاج </a:t>
          </a:r>
          <a:endParaRPr lang="en-US" sz="6500" kern="1200"/>
        </a:p>
      </dsp:txBody>
      <dsp:txXfrm>
        <a:off x="3998355" y="1447754"/>
        <a:ext cx="2847502" cy="1768010"/>
      </dsp:txXfrm>
    </dsp:sp>
    <dsp:sp modelId="{447FE77C-52A0-F941-900D-67F71F069564}">
      <dsp:nvSpPr>
        <dsp:cNvPr id="0" name=""/>
        <dsp:cNvSpPr/>
      </dsp:nvSpPr>
      <dsp:spPr>
        <a:xfrm>
          <a:off x="128605" y="1094859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B1380-BC51-EA4C-B53D-6F9F9297D79E}">
      <dsp:nvSpPr>
        <dsp:cNvPr id="0" name=""/>
        <dsp:cNvSpPr/>
      </dsp:nvSpPr>
      <dsp:spPr>
        <a:xfrm>
          <a:off x="457218" y="1407041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/>
            <a:t>التقويم </a:t>
          </a:r>
          <a:endParaRPr lang="en-US" sz="6500" kern="1200"/>
        </a:p>
      </dsp:txBody>
      <dsp:txXfrm>
        <a:off x="512223" y="1462046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21FD1-2369-BB4D-AFE9-D2524E418EDF}">
      <dsp:nvSpPr>
        <dsp:cNvPr id="0" name=""/>
        <dsp:cNvSpPr/>
      </dsp:nvSpPr>
      <dsp:spPr>
        <a:xfrm>
          <a:off x="7512882" y="813016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3837-0CA8-E64F-8756-68EE7E026081}">
      <dsp:nvSpPr>
        <dsp:cNvPr id="0" name=""/>
        <dsp:cNvSpPr/>
      </dsp:nvSpPr>
      <dsp:spPr>
        <a:xfrm>
          <a:off x="7854377" y="1137436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/>
            <a:t>المعلومات  تصنيف بلوم </a:t>
          </a:r>
          <a:endParaRPr lang="en-US" sz="4400" kern="1200"/>
        </a:p>
      </dsp:txBody>
      <dsp:txXfrm>
        <a:off x="7911539" y="1194598"/>
        <a:ext cx="2959127" cy="1837317"/>
      </dsp:txXfrm>
    </dsp:sp>
    <dsp:sp modelId="{627A478F-E6F4-F948-979C-95D5409C08D9}">
      <dsp:nvSpPr>
        <dsp:cNvPr id="0" name=""/>
        <dsp:cNvSpPr/>
      </dsp:nvSpPr>
      <dsp:spPr>
        <a:xfrm>
          <a:off x="3770732" y="835850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6A49-9FCB-3644-B126-EACF57426794}">
      <dsp:nvSpPr>
        <dsp:cNvPr id="0" name=""/>
        <dsp:cNvSpPr/>
      </dsp:nvSpPr>
      <dsp:spPr>
        <a:xfrm>
          <a:off x="4112227" y="1160270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/>
            <a:t>المهارات   مستويات ميلر </a:t>
          </a:r>
          <a:endParaRPr lang="en-US" sz="4400" kern="1200"/>
        </a:p>
      </dsp:txBody>
      <dsp:txXfrm>
        <a:off x="4169389" y="1217432"/>
        <a:ext cx="2959127" cy="1837317"/>
      </dsp:txXfrm>
    </dsp:sp>
    <dsp:sp modelId="{BDF8E301-F798-554A-B1F0-E158FBC96271}">
      <dsp:nvSpPr>
        <dsp:cNvPr id="0" name=""/>
        <dsp:cNvSpPr/>
      </dsp:nvSpPr>
      <dsp:spPr>
        <a:xfrm>
          <a:off x="297708" y="813016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3F911-B05A-6E49-8A87-3839A1E57ADB}">
      <dsp:nvSpPr>
        <dsp:cNvPr id="0" name=""/>
        <dsp:cNvSpPr/>
      </dsp:nvSpPr>
      <dsp:spPr>
        <a:xfrm>
          <a:off x="639202" y="1137436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/>
            <a:t>السلوك المهني </a:t>
          </a:r>
          <a:endParaRPr lang="en-US" sz="4400" kern="1200"/>
        </a:p>
      </dsp:txBody>
      <dsp:txXfrm>
        <a:off x="696364" y="1194598"/>
        <a:ext cx="2959127" cy="18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9DAC8-A214-D94B-A5E9-F41A925993DB}">
      <dsp:nvSpPr>
        <dsp:cNvPr id="0" name=""/>
        <dsp:cNvSpPr/>
      </dsp:nvSpPr>
      <dsp:spPr>
        <a:xfrm>
          <a:off x="5749559" y="137534"/>
          <a:ext cx="2357780" cy="1178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نظريات القياس </a:t>
          </a:r>
          <a:endParaRPr lang="en-US" sz="4000" kern="1200" dirty="0"/>
        </a:p>
      </dsp:txBody>
      <dsp:txXfrm>
        <a:off x="5749559" y="137534"/>
        <a:ext cx="2357780" cy="1178890"/>
      </dsp:txXfrm>
    </dsp:sp>
    <dsp:sp modelId="{91356C89-6A21-7E43-966A-2A1390B13C22}">
      <dsp:nvSpPr>
        <dsp:cNvPr id="0" name=""/>
        <dsp:cNvSpPr/>
      </dsp:nvSpPr>
      <dsp:spPr>
        <a:xfrm>
          <a:off x="2858567" y="1506957"/>
          <a:ext cx="2357780" cy="1178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Score and Value</a:t>
          </a:r>
        </a:p>
      </dsp:txBody>
      <dsp:txXfrm>
        <a:off x="2858567" y="1506957"/>
        <a:ext cx="2357780" cy="1178890"/>
      </dsp:txXfrm>
    </dsp:sp>
    <dsp:sp modelId="{A7A97030-1BF4-874D-ADB1-089FBBCA56FC}">
      <dsp:nvSpPr>
        <dsp:cNvPr id="0" name=""/>
        <dsp:cNvSpPr/>
      </dsp:nvSpPr>
      <dsp:spPr>
        <a:xfrm>
          <a:off x="5711481" y="1506957"/>
          <a:ext cx="2357780" cy="1178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/>
            <a:t>الدرجة والقيمة </a:t>
          </a:r>
          <a:endParaRPr lang="en-US" sz="4000" kern="1200"/>
        </a:p>
      </dsp:txBody>
      <dsp:txXfrm>
        <a:off x="5711481" y="1506957"/>
        <a:ext cx="2357780" cy="1178890"/>
      </dsp:txXfrm>
    </dsp:sp>
    <dsp:sp modelId="{51C1217B-DAD6-AD47-BEA3-A8207776CD57}">
      <dsp:nvSpPr>
        <dsp:cNvPr id="0" name=""/>
        <dsp:cNvSpPr/>
      </dsp:nvSpPr>
      <dsp:spPr>
        <a:xfrm>
          <a:off x="5749559" y="2778543"/>
          <a:ext cx="2357780" cy="1178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العد والاحصاء </a:t>
          </a:r>
          <a:endParaRPr lang="en-US" sz="4000" kern="1200" dirty="0"/>
        </a:p>
      </dsp:txBody>
      <dsp:txXfrm>
        <a:off x="5749559" y="2778543"/>
        <a:ext cx="2357780" cy="1178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2022-9DA7-E94B-99FB-DDA8CF111178}" type="datetimeFigureOut">
              <a:rPr lang="en-US" smtClean="0"/>
              <a:t>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D231-FD54-D040-9199-811A59EDE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8D231-FD54-D040-9199-811A59EDE1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ar-SA" dirty="0"/>
              <a:t>ماذا تعمل </a:t>
            </a:r>
            <a:r>
              <a:rPr lang="ar-SA" dirty="0" err="1"/>
              <a:t>عذه</a:t>
            </a:r>
            <a:r>
              <a:rPr lang="ar-SA" dirty="0"/>
              <a:t> المراكز ماهي مكوناتها  المفاهيم التي يعتمدها شتو أهدافها ولماذا انشاؤها حتمي مخرجاتها بياناتها ولماذا هي </a:t>
            </a:r>
            <a:r>
              <a:rPr lang="ar-SA" dirty="0" err="1"/>
              <a:t>اساية</a:t>
            </a:r>
            <a:r>
              <a:rPr lang="ar-SA" dirty="0"/>
              <a:t> في بناء استراتيجيات التعليم </a:t>
            </a:r>
            <a:r>
              <a:rPr lang="ar-SA" dirty="0" err="1"/>
              <a:t>وليش</a:t>
            </a:r>
            <a:r>
              <a:rPr lang="ar-SA" dirty="0"/>
              <a:t> هي أساسية في التطوير ولماذا هي صنعة </a:t>
            </a:r>
            <a:r>
              <a:rPr lang="ar-SA" dirty="0" err="1"/>
              <a:t>رؤوساء</a:t>
            </a:r>
            <a:r>
              <a:rPr lang="ar-SA" dirty="0"/>
              <a:t> الجامعات اكثر مما هي مهمة الوزارة   لان معظم هذه الواجبات تتعلق بالجانب البرامجي اكثر مما هو المؤسساتي  ممكن تطويره يحتاج استثمار بالعقول والمعرفة اكثر مما هو على البنى التحتية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E68AA-E8DB-BD4C-8996-E826B214DB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76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 rate   </a:t>
            </a:r>
            <a:r>
              <a:rPr lang="ar-SA" dirty="0"/>
              <a:t>منخفض  </a:t>
            </a:r>
            <a:r>
              <a:rPr lang="ar-SA" dirty="0" err="1"/>
              <a:t>ياترى</a:t>
            </a:r>
            <a:r>
              <a:rPr lang="ar-SA" dirty="0"/>
              <a:t> الأسئلة صعبة لو الطلبة </a:t>
            </a:r>
            <a:r>
              <a:rPr lang="ar-SA" dirty="0" err="1"/>
              <a:t>موزينين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E68AA-E8DB-BD4C-8996-E826B214DB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F576-5971-1D46-9750-309A5E5CA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8EACD-E50D-9B4A-9BB8-730EF0003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2A9AC-056D-514A-912F-15609EA5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342C-880A-EB48-8459-4D5C502CF264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6F1C9-21B2-E448-AFBC-7691B13C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47605-360F-494D-9B4E-1DF43355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A1-C3D1-0D48-8158-C53E3A9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6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F7B1-5120-204E-A74A-AAEBB835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6C829-4F64-1C4F-A65C-9306F74AB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2CFD0-E5AE-C545-8CC1-AD2128E8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342C-880A-EB48-8459-4D5C502CF264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FC54C-BAC0-5B4E-B933-7143DE26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F6E56-3DEF-514B-90C3-C86477C3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A1-C3D1-0D48-8158-C53E3A9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DDD90-ACEC-1344-9CA2-E659542EA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C387B-9F77-3742-A468-D824BB501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DE076-D038-E246-A2DE-13CA5F21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342C-880A-EB48-8459-4D5C502CF264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354F0-0364-7A41-A63C-8FCEF6B5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42A7-F8E2-814A-9A13-87016454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A1-C3D1-0D48-8158-C53E3A9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0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4D57-2CBE-D84F-BBA4-566CFCCA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311E6-2BDD-5D4E-B81A-A1D86C536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6B170-4823-8F4D-8BF2-AFA9680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342C-880A-EB48-8459-4D5C502CF264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BBC52-8944-B645-AB6B-975B2164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CA36C-AEE5-7541-BCA1-34D4D865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A1-C3D1-0D48-8158-C53E3A9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7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2AE0-9F71-6F4E-A402-51DF40A6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C6C9B-9DF1-DB45-B62A-B3A4B4379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D33DE-A224-ED43-A98E-B383FFEF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342C-880A-EB48-8459-4D5C502CF264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02FF6-9037-2C44-B342-B91EB36E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C000E-3202-DA47-98A9-2444CFF4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A1-C3D1-0D48-8158-C53E3A9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1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58BD-E094-B74B-8B43-BB451EC4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5A30B-61A4-9947-9AA2-69A62D749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92424-C0CC-8F40-A4B8-E7AFB1EB3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832D7-4314-E745-B4A6-9ACCC8B6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342C-880A-EB48-8459-4D5C502CF264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2588-6F15-5E40-AC3C-2227B50F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66B54-0163-C440-9BB3-BD9A3B53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A1-C3D1-0D48-8158-C53E3A9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3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8071-4F46-0340-A552-5DAF0D76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8A33B-6B9E-5F46-99E1-90B06E346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410D5-2058-074E-9B31-A72F9C70B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8C5EF-ECDE-8D4E-A052-28AB93136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D468A-D534-D94F-9853-4F0C37816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51A3B9-7358-294B-9B6E-BCC99F3D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342C-880A-EB48-8459-4D5C502CF264}" type="datetimeFigureOut">
              <a:rPr lang="en-US" smtClean="0"/>
              <a:t>1/28/22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A6A59B-6A2D-644C-96B2-661EB75C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21920-913F-E24E-A1F6-97003B00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A1-C3D1-0D48-8158-C53E3A9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4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A7D2-C4F7-D448-B0E1-22C6564E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6E29F-0E35-B84B-8B70-21FEB942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342C-880A-EB48-8459-4D5C502CF264}" type="datetimeFigureOut">
              <a:rPr lang="en-US" smtClean="0"/>
              <a:t>1/28/22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EADE3-9A2E-F245-AF54-B9776C9D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F1DD0-1022-1C45-8BBB-0C02B826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A1-C3D1-0D48-8158-C53E3A9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CA4A0-379E-7642-AFD2-0C485B8D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342C-880A-EB48-8459-4D5C502CF264}" type="datetimeFigureOut">
              <a:rPr lang="en-US" smtClean="0"/>
              <a:t>1/28/22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1C1B5-E54E-BB42-83C3-F88CA5B3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07D38-AA93-7440-AECE-C3AB691E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A1-C3D1-0D48-8158-C53E3A9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9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E6A3-E672-0D4A-964A-27457989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49F2-F729-7144-817E-0F00870E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F5C8-6F7B-D340-A4F0-F840760F2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25B42-EF2B-0841-A945-814721FB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342C-880A-EB48-8459-4D5C502CF264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BF170-55C4-5D4C-AC7A-4DD9EAAE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35532-4C98-2F4B-89F3-9375EA13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A1-C3D1-0D48-8158-C53E3A9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5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6ABB-2200-DF42-9A97-8CC71B12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0A93C6-DDDF-394C-8445-3DFA0B8D5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75A58-7E67-4F4A-A3C6-FE3D34B3F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83035-CCA7-7E4B-9DDD-69A4CB63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342C-880A-EB48-8459-4D5C502CF264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A96F9-FAAF-2540-85D7-84663625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430CD-7E45-7B41-A9D6-0BA34A0A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A1-C3D1-0D48-8158-C53E3A9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5DAAA-81C7-A54C-AB07-742FD78F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354D8-56E1-FC4E-8AF2-A766017FF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64D46-EBDF-A54E-BB78-74EAB3493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5342C-880A-EB48-8459-4D5C502CF264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F2D22-DF5F-A04E-9361-991531A7E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5E19F-B7EE-2345-B974-0A4A0AE06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7EA1-C3D1-0D48-8158-C53E3A92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3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A9418-6B35-5D49-9573-F043CFC38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789" y="159621"/>
            <a:ext cx="8280400" cy="3268520"/>
          </a:xfrm>
        </p:spPr>
        <p:txBody>
          <a:bodyPr>
            <a:normAutofit/>
          </a:bodyPr>
          <a:lstStyle/>
          <a:p>
            <a:r>
              <a:rPr lang="ar-SA" sz="4800" dirty="0">
                <a:solidFill>
                  <a:srgbClr val="FFFFFF"/>
                </a:solidFill>
              </a:rPr>
              <a:t>ضمان الجودة التقويمية 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br>
              <a:rPr lang="ar-SA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of Assessment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23FB7-A508-9341-8BE3-86683DC4E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349" y="4797188"/>
            <a:ext cx="6051236" cy="1241828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2000" dirty="0">
                <a:solidFill>
                  <a:srgbClr val="FFFFFF"/>
                </a:solidFill>
              </a:rPr>
              <a:t>                      صبيح عباس المشهداني </a:t>
            </a:r>
          </a:p>
          <a:p>
            <a:pPr marL="0" indent="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2000" dirty="0">
                <a:solidFill>
                  <a:srgbClr val="FFFFFF"/>
                </a:solidFill>
              </a:rPr>
              <a:t>مسؤول القياس والتقويم في كلية الطب /جامعة بغداد </a:t>
            </a:r>
          </a:p>
          <a:p>
            <a:pPr marL="0" indent="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2000" dirty="0">
                <a:solidFill>
                  <a:srgbClr val="FFFFFF"/>
                </a:solidFill>
              </a:rPr>
              <a:t>مستشار القياس والتقويم /هيئة الصحة والتعليم الطبي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16D76D6-D6F1-4A4C-A3A2-E0D98AFE4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33" y="-143223"/>
            <a:ext cx="2015067" cy="18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4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F019-9B0C-DB47-B54D-D8077BFD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br>
              <a:rPr lang="en-US" sz="4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Assessment systems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Components and management </a:t>
            </a:r>
            <a:br>
              <a:rPr lang="ar-SA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SA" sz="3200" dirty="0">
                <a:solidFill>
                  <a:schemeClr val="accent1">
                    <a:lumMod val="50000"/>
                  </a:schemeClr>
                </a:solidFill>
              </a:rPr>
              <a:t>مكونا</a:t>
            </a:r>
            <a:r>
              <a:rPr lang="ar-SA" sz="3200" dirty="0">
                <a:solidFill>
                  <a:schemeClr val="tx2">
                    <a:lumMod val="50000"/>
                  </a:schemeClr>
                </a:solidFill>
              </a:rPr>
              <a:t>ت وإدارة نظام التقويم </a:t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4D80-2460-5B40-8E02-36D1DD7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SA" dirty="0"/>
              <a:t>الكفايات والاهداف التعليمية</a:t>
            </a:r>
          </a:p>
          <a:p>
            <a:pPr marL="0" indent="0" algn="r">
              <a:buNone/>
            </a:pPr>
            <a:r>
              <a:rPr lang="ar-SA" dirty="0"/>
              <a:t>السياسة التقويمية </a:t>
            </a:r>
          </a:p>
          <a:p>
            <a:pPr marL="0" indent="0" algn="r">
              <a:buNone/>
            </a:pPr>
            <a:r>
              <a:rPr lang="ar-SA" dirty="0"/>
              <a:t>الخطة التقويمية</a:t>
            </a:r>
          </a:p>
          <a:p>
            <a:pPr marL="0" indent="0" algn="r">
              <a:buNone/>
            </a:pPr>
            <a:r>
              <a:rPr lang="ar-SA" dirty="0"/>
              <a:t>الخارطة الامتحانية ووسائل التقويم  وبنك المفردات الامتحانية </a:t>
            </a:r>
          </a:p>
          <a:p>
            <a:pPr marL="0" indent="0" algn="r">
              <a:buNone/>
            </a:pPr>
            <a:r>
              <a:rPr lang="ar-SA" dirty="0"/>
              <a:t>تنفيذ الامتحان </a:t>
            </a:r>
          </a:p>
          <a:p>
            <a:pPr marL="0" indent="0" algn="r">
              <a:buNone/>
            </a:pPr>
            <a:r>
              <a:rPr lang="ar-SA" dirty="0"/>
              <a:t>المعيار القياسي والتحليل</a:t>
            </a:r>
          </a:p>
          <a:p>
            <a:pPr marL="0" indent="0" algn="r">
              <a:buNone/>
            </a:pPr>
            <a:r>
              <a:rPr lang="ar-SA" sz="3200" b="1" dirty="0"/>
              <a:t>ضمان الجودة قبل وبعد الامتحان </a:t>
            </a:r>
          </a:p>
          <a:p>
            <a:pPr marL="0" indent="0" algn="r">
              <a:buNone/>
            </a:pPr>
            <a:r>
              <a:rPr lang="ar-SA" dirty="0"/>
              <a:t>التغذية الراجعة </a:t>
            </a:r>
          </a:p>
          <a:p>
            <a:pPr marL="0" indent="0" algn="r">
              <a:buNone/>
            </a:pPr>
            <a:r>
              <a:rPr lang="ar-SA" dirty="0"/>
              <a:t>القرارات وكتابة الاستراتيجية </a:t>
            </a:r>
          </a:p>
          <a:p>
            <a:pPr marL="0" indent="0" algn="r">
              <a:buNone/>
            </a:pPr>
            <a:endParaRPr lang="en-US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CF244C-81F6-C744-82BE-BC122463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33" y="-143223"/>
            <a:ext cx="2015067" cy="18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7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D599-022B-7D48-8933-975095E4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Educational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3CD06-405F-B74D-A301-35C71DFB4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ما هو حجم تأثير التقويم على دعم التعلم ومنهجية التعليم وادواته ؟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او بمعنى اخر، كم كان </a:t>
            </a:r>
            <a:r>
              <a:rPr lang="ar-SA" dirty="0" err="1">
                <a:solidFill>
                  <a:schemeClr val="accent1">
                    <a:lumMod val="50000"/>
                  </a:schemeClr>
                </a:solidFill>
              </a:rPr>
              <a:t>تاثير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 تحليل بيانات التقويم على مفردات ومحتوى واوزان المنهاج وطرق وتوقيت التدريس ؟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او كم استخدمت من بيانات التعلم في كتابة استراتيجية التعليم ؟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What is the effect size of assessment on Learning promotion and instructional decisions in your university ?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9B6AB8A-2A6C-164E-8F6C-24B40427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33" y="-143223"/>
            <a:ext cx="2015067" cy="18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4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860B3A-15BC-7747-9A8C-DB10A798E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3537" y="2662593"/>
            <a:ext cx="10203920" cy="1433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AABA5-66F9-7346-8A2B-D5C81F02D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404339"/>
            <a:ext cx="8964461" cy="1195279"/>
          </a:xfrm>
          <a:prstGeom prst="rect">
            <a:avLst/>
          </a:prstGeom>
        </p:spPr>
      </p:pic>
      <p:pic>
        <p:nvPicPr>
          <p:cNvPr id="2050" name="Picture 2" descr="علم سوريا الحرة إبزيم المواد, سوريا, العلم png">
            <a:extLst>
              <a:ext uri="{FF2B5EF4-FFF2-40B4-BE49-F238E27FC236}">
                <a16:creationId xmlns:a16="http://schemas.microsoft.com/office/drawing/2014/main" id="{40C163A6-20E4-0D45-A9F0-179F3248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9" y="1404339"/>
            <a:ext cx="1871663" cy="1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70E0215-37F6-DD42-8E4B-2AAD60FD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0" y="2708083"/>
            <a:ext cx="1704976" cy="134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3CC944F7-E262-EC4F-BB5A-79F6E089B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4520466"/>
            <a:ext cx="8138160" cy="1587500"/>
          </a:xfrm>
          <a:prstGeom prst="rect">
            <a:avLst/>
          </a:prstGeom>
        </p:spPr>
      </p:pic>
      <p:pic>
        <p:nvPicPr>
          <p:cNvPr id="2054" name="Picture 6" descr="علم مصر - ويكيبيديا">
            <a:extLst>
              <a:ext uri="{FF2B5EF4-FFF2-40B4-BE49-F238E27FC236}">
                <a16:creationId xmlns:a16="http://schemas.microsoft.com/office/drawing/2014/main" id="{E899221F-9685-D84A-9AE6-D06E0BBB8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7" y="4191652"/>
            <a:ext cx="1871663" cy="14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F51ED7E-FFB2-1246-87F4-B020B86D9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33" y="-143223"/>
            <a:ext cx="2015067" cy="18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8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D993-5B19-BC43-A523-A73C2EF3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8667" y="388123"/>
            <a:ext cx="10515600" cy="1325563"/>
          </a:xfrm>
        </p:spPr>
        <p:txBody>
          <a:bodyPr/>
          <a:lstStyle/>
          <a:p>
            <a:pPr algn="r"/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وظيفة هذه الوحدة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C54F9-EF80-CB4A-A82E-49E6AA4A1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ان </a:t>
            </a:r>
            <a:r>
              <a:rPr lang="ar-SA" dirty="0" err="1">
                <a:solidFill>
                  <a:schemeClr val="accent1">
                    <a:lumMod val="50000"/>
                  </a:schemeClr>
                </a:solidFill>
              </a:rPr>
              <a:t>تاسيس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 مراكز القياس والتقويم في الجامعات أمرا حتميا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لتقييم أداء </a:t>
            </a:r>
            <a:r>
              <a:rPr lang="ar-SA" b="1" dirty="0" err="1">
                <a:solidFill>
                  <a:schemeClr val="accent1">
                    <a:lumMod val="50000"/>
                  </a:schemeClr>
                </a:solidFill>
              </a:rPr>
              <a:t>العمادات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 و هيئة التدريس و الطلاّب 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والبرامج والخريجين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ولوضع معايير 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واضحة بناءً على منهجية عمل مؤسساتية وتقنياتٍ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وأدوات قياس معيارية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ar-SA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ar-SA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تقدم مراكز القياس والتقويم خدمة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قياس المعارف والمهارات والكفايات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 بمنهجية علمية وشفافية ودقيقة ، من أجل ضمان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جودة مخرجات 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التعليم العالي في الجامعة ومن أجل تلبية الاحتياجات التنموية من خلال تحليل وقياس مناسب، </a:t>
            </a:r>
          </a:p>
          <a:p>
            <a:pPr algn="r" rtl="1"/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أن كل عمل لا يمكن أن يؤتي ثماره إذا لم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</a:rPr>
              <a:t>يسند بالأدلة والبيانات 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</a:rPr>
              <a:t>التي تم قياسها بدقة وجودة عالية. لذلك وجب الحرص  على استخدام المقاييس التربوية والمهنية لإنماء القدرة التنافسية المستقبلية للمؤسسات التعليمية ولتحقيق العدالة ورفع مستوى التعليم العالي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F3D802-C432-EF42-A43E-63E20049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33" y="-143223"/>
            <a:ext cx="2015067" cy="18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2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F5BD55-3722-A94B-95D3-33BDB22C6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63346"/>
            <a:ext cx="11277600" cy="513130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6E111CD-317F-1946-96F9-5F42F832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33" y="-143223"/>
            <a:ext cx="2015067" cy="18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C008A0-87BE-6045-8E13-43C45074F55E}"/>
              </a:ext>
            </a:extLst>
          </p:cNvPr>
          <p:cNvSpPr txBox="1"/>
          <p:nvPr/>
        </p:nvSpPr>
        <p:spPr>
          <a:xfrm>
            <a:off x="4386512" y="166078"/>
            <a:ext cx="452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 :Data analysis</a:t>
            </a:r>
          </a:p>
        </p:txBody>
      </p:sp>
    </p:spTree>
    <p:extLst>
      <p:ext uri="{BB962C8B-B14F-4D97-AF65-F5344CB8AC3E}">
        <p14:creationId xmlns:p14="http://schemas.microsoft.com/office/powerpoint/2010/main" val="411833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5E030-D507-FA4B-B239-705F425C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4000" dirty="0">
                <a:solidFill>
                  <a:srgbClr val="FFFFFF"/>
                </a:solidFill>
              </a:rPr>
              <a:t>الجودة التعليمية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9C05-0FFC-AA46-9541-E8EF8204E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marR="0" algn="r" rtl="1"/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والجودة في التعليم عبارة عن نظام شامل متكامل يتناول جوانب النظام التعليمي المختلفة من 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المدخلات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و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العمليات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والمخرجات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بقصد تحسين منتجاتها</a:t>
            </a:r>
            <a:r>
              <a:rPr lang="ar-SA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الحارثي  ( 2014)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57145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3EA80-D621-3747-B425-662ACC8E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r"/>
            <a:r>
              <a:rPr lang="ar-SA" sz="4000" dirty="0">
                <a:solidFill>
                  <a:srgbClr val="FFFFFF"/>
                </a:solidFill>
              </a:rPr>
              <a:t>الجودة التعليمية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45872-1820-5C42-A15C-D8CF1ECD2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جودة العمليات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جودة المخرجات </a:t>
            </a:r>
          </a:p>
          <a:p>
            <a:pPr marL="0" indent="0" algn="r" defTabSz="914400" rtl="1" eaLnBrk="1" latinLnBrk="0" hangingPunct="1">
              <a:spcBef>
                <a:spcPts val="1000"/>
              </a:spcBef>
              <a:buNone/>
            </a:pPr>
            <a:endParaRPr lang="ar-SA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إدارة الجودة 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ضمان الجودة 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سيطرة الجودة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2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EF80CA-6C7F-7346-8C90-B3AD65CC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 defTabSz="914400" rtl="1" eaLnBrk="1" latinLnBrk="0" hangingPunct="1">
              <a:spcBef>
                <a:spcPct val="0"/>
              </a:spcBef>
              <a:buNone/>
            </a:pP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5E4ED-3FBF-8745-9C72-E7BCC28A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 marL="0" indent="0" algn="r">
              <a:buNone/>
            </a:pPr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ما هو القياس ،التقويم، التقييم؟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التقويم بوصلة التعلم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التقويم التشخيصي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تقويم التقدم المستمر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التقويم البنائي  لدعم التعلم 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التقييم التحصيلي حساب التعلم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التقييم الميداني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السؤال التعليمي (التساؤل)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0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FBD64-550C-A942-A292-C9B6198D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r"/>
            <a:r>
              <a:rPr lang="ar-SA" sz="5200" dirty="0"/>
              <a:t>اركان العملية التعليمية </a:t>
            </a:r>
            <a:endParaRPr lang="en-US" sz="5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D2C363-AC8E-4264-9693-234A5D6A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8096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05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337D9-5135-FB44-8F63-E54CE62C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34" y="348865"/>
            <a:ext cx="9763942" cy="1576446"/>
          </a:xfrm>
        </p:spPr>
        <p:txBody>
          <a:bodyPr anchor="ctr">
            <a:normAutofit/>
          </a:bodyPr>
          <a:lstStyle/>
          <a:p>
            <a:pPr algn="r"/>
            <a:r>
              <a:rPr lang="ar-SA" sz="4000" dirty="0">
                <a:solidFill>
                  <a:srgbClr val="FFFFFF"/>
                </a:solidFill>
              </a:rPr>
              <a:t> تقويم ماذا ؟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BD9A0A-FEF0-4FD2-B0A0-909FBBC53E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52428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27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6ECB0-9D15-B74B-90AB-9E5661EC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r"/>
            <a:r>
              <a:rPr lang="ar-SA" sz="4000" dirty="0">
                <a:solidFill>
                  <a:srgbClr val="FFFFFF"/>
                </a:solidFill>
              </a:rPr>
              <a:t>جودة الامتحان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3FBA-43EC-F443-981E-F908F19F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20000"/>
          </a:bodyPr>
          <a:lstStyle/>
          <a:p>
            <a:pPr marL="0" indent="0" algn="r" defTabSz="914400" rtl="1" eaLnBrk="1" latinLnBrk="0" hangingPunct="1">
              <a:spcBef>
                <a:spcPts val="1000"/>
              </a:spcBef>
              <a:buNone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الثبات ومعامله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chemeClr val="accent1">
                    <a:lumMod val="50000"/>
                  </a:schemeClr>
                </a:solidFill>
              </a:rPr>
              <a:t>الاتساق الداخلي 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chemeClr val="accent1">
                    <a:lumMod val="50000"/>
                  </a:schemeClr>
                </a:solidFill>
              </a:rPr>
              <a:t>بين المقيميين 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 defTabSz="914400" rtl="1" eaLnBrk="1" latinLnBrk="0" hangingPunct="1">
              <a:spcBef>
                <a:spcPts val="1000"/>
              </a:spcBef>
              <a:buNone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الصدقية 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chemeClr val="accent1">
                    <a:lumMod val="50000"/>
                  </a:schemeClr>
                </a:solidFill>
              </a:rPr>
              <a:t>المحتوى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chemeClr val="accent1">
                    <a:lumMod val="50000"/>
                  </a:schemeClr>
                </a:solidFill>
              </a:rPr>
              <a:t>التوافق 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chemeClr val="accent1">
                    <a:lumMod val="50000"/>
                  </a:schemeClr>
                </a:solidFill>
              </a:rPr>
              <a:t>التوقع </a:t>
            </a: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0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6CA35-27D8-904A-991C-FBA925B1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8494C7D-3A86-4597-AF9E-01F1535F2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43567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24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10BA9-5ACF-B544-912A-E6C9FC99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en-US" sz="2800"/>
              <a:t>Measurement and Assessment unit</a:t>
            </a:r>
            <a:br>
              <a:rPr lang="en-US" sz="2800"/>
            </a:br>
            <a:r>
              <a:rPr lang="en-US" sz="2800"/>
              <a:t>A Concept rather than a new administrative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96109-7578-9E44-940B-64506356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6035806" cy="3535083"/>
          </a:xfrm>
        </p:spPr>
        <p:txBody>
          <a:bodyPr anchor="t">
            <a:normAutofit/>
          </a:bodyPr>
          <a:lstStyle/>
          <a:p>
            <a:pPr marL="228600" indent="-228600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 indent="-228600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 defTabSz="914400" rtl="0" eaLnBrk="1" latinLnBrk="0" hangingPunct="1">
              <a:spcBef>
                <a:spcPts val="1000"/>
              </a:spcBef>
              <a:buNone/>
            </a:pPr>
            <a:r>
              <a:rPr lang="en-US" sz="2400" dirty="0"/>
              <a:t>It works in a system called assessment system</a:t>
            </a:r>
            <a:endParaRPr lang="ar-SA" sz="2400" dirty="0"/>
          </a:p>
          <a:p>
            <a:pPr marL="228600" indent="-228600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sz="2000" dirty="0"/>
          </a:p>
          <a:p>
            <a:pPr marL="0" indent="0" algn="ctr" defTabSz="914400" rtl="0" eaLnBrk="1" latinLnBrk="0" hangingPunct="1">
              <a:spcBef>
                <a:spcPts val="1000"/>
              </a:spcBef>
              <a:buNone/>
            </a:pPr>
            <a:r>
              <a:rPr lang="ar-SA" sz="4000" dirty="0"/>
              <a:t>المنظومة</a:t>
            </a:r>
            <a:r>
              <a:rPr lang="en-US" sz="2000" dirty="0"/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420CCFD-E9A8-2946-8771-7D0B7E51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272795"/>
            <a:ext cx="4170530" cy="43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7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12747</TotalTime>
  <Words>451</Words>
  <Application>Microsoft Macintosh PowerPoint</Application>
  <PresentationFormat>Widescreen</PresentationFormat>
  <Paragraphs>73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ضمان الجودة التقويمية   Quality assurance of Assessment </vt:lpstr>
      <vt:lpstr>الجودة التعليمية </vt:lpstr>
      <vt:lpstr>الجودة التعليمية</vt:lpstr>
      <vt:lpstr>PowerPoint Presentation</vt:lpstr>
      <vt:lpstr>اركان العملية التعليمية </vt:lpstr>
      <vt:lpstr> تقويم ماذا ؟</vt:lpstr>
      <vt:lpstr>جودة الامتحان </vt:lpstr>
      <vt:lpstr>PowerPoint Presentation</vt:lpstr>
      <vt:lpstr>Measurement and Assessment unit A Concept rather than a new administrative structure </vt:lpstr>
      <vt:lpstr> Assessment systems Components and management  مكونات وإدارة نظام التقويم  </vt:lpstr>
      <vt:lpstr>Educational impact </vt:lpstr>
      <vt:lpstr>PowerPoint Presentation</vt:lpstr>
      <vt:lpstr>وظيفة هذه الوحدة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الجودة  في التعليم </dc:title>
  <dc:creator>sabeeh mashhadani</dc:creator>
  <cp:lastModifiedBy>sabeeh mashhadani</cp:lastModifiedBy>
  <cp:revision>6</cp:revision>
  <dcterms:created xsi:type="dcterms:W3CDTF">2022-01-28T09:09:14Z</dcterms:created>
  <dcterms:modified xsi:type="dcterms:W3CDTF">2022-02-06T05:37:06Z</dcterms:modified>
</cp:coreProperties>
</file>