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14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2D3E9-E8EE-4B8E-BD5E-B9CDACC0975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5733FD1-2831-46C0-A252-29EAD9D5E7DE}">
      <dgm:prSet phldrT="[Text]"/>
      <dgm:spPr/>
      <dgm:t>
        <a:bodyPr/>
        <a:lstStyle/>
        <a:p>
          <a:r>
            <a:rPr lang="en-GB" dirty="0"/>
            <a:t>excessive stretching of the pelvic floor muscles and ligaments </a:t>
          </a:r>
        </a:p>
      </dgm:t>
    </dgm:pt>
    <dgm:pt modelId="{609A51CE-8082-46A3-9A62-EBF03888C6B6}" type="parTrans" cxnId="{3D4521A8-7F31-4E63-9306-C88BCA85A319}">
      <dgm:prSet/>
      <dgm:spPr/>
      <dgm:t>
        <a:bodyPr/>
        <a:lstStyle/>
        <a:p>
          <a:endParaRPr lang="en-GB"/>
        </a:p>
      </dgm:t>
    </dgm:pt>
    <dgm:pt modelId="{5A763BB1-5027-4C41-9336-9E12808022BA}" type="sibTrans" cxnId="{3D4521A8-7F31-4E63-9306-C88BCA85A319}">
      <dgm:prSet/>
      <dgm:spPr/>
      <dgm:t>
        <a:bodyPr/>
        <a:lstStyle/>
        <a:p>
          <a:endParaRPr lang="en-GB"/>
        </a:p>
      </dgm:t>
    </dgm:pt>
    <dgm:pt modelId="{87549BE1-0A50-46AC-8316-7F373E6C0515}">
      <dgm:prSet phldrT="[Text]"/>
      <dgm:spPr/>
      <dgm:t>
        <a:bodyPr/>
        <a:lstStyle/>
        <a:p>
          <a:r>
            <a:rPr lang="en-GB" dirty="0"/>
            <a:t>overstretching causes atonicity</a:t>
          </a:r>
        </a:p>
      </dgm:t>
    </dgm:pt>
    <dgm:pt modelId="{F359D237-B4E9-4163-8FA7-4EAC107F2307}" type="parTrans" cxnId="{5D1B87E2-9488-41BA-A75D-341A82089BF9}">
      <dgm:prSet/>
      <dgm:spPr/>
      <dgm:t>
        <a:bodyPr/>
        <a:lstStyle/>
        <a:p>
          <a:endParaRPr lang="en-GB"/>
        </a:p>
      </dgm:t>
    </dgm:pt>
    <dgm:pt modelId="{2B279B2D-B4B7-4674-A686-B96686866810}" type="sibTrans" cxnId="{5D1B87E2-9488-41BA-A75D-341A82089BF9}">
      <dgm:prSet/>
      <dgm:spPr/>
      <dgm:t>
        <a:bodyPr/>
        <a:lstStyle/>
        <a:p>
          <a:endParaRPr lang="en-GB"/>
        </a:p>
      </dgm:t>
    </dgm:pt>
    <dgm:pt modelId="{E884D656-FF10-4FB2-9F0E-AB0A49649C16}" type="pres">
      <dgm:prSet presAssocID="{84B2D3E9-E8EE-4B8E-BD5E-B9CDACC0975A}" presName="linearFlow" presStyleCnt="0">
        <dgm:presLayoutVars>
          <dgm:resizeHandles val="exact"/>
        </dgm:presLayoutVars>
      </dgm:prSet>
      <dgm:spPr/>
    </dgm:pt>
    <dgm:pt modelId="{2350FF47-F8C4-4099-8C30-1D28E4E75600}" type="pres">
      <dgm:prSet presAssocID="{F5733FD1-2831-46C0-A252-29EAD9D5E7DE}" presName="node" presStyleLbl="node1" presStyleIdx="0" presStyleCnt="2" custLinFactNeighborY="4893">
        <dgm:presLayoutVars>
          <dgm:bulletEnabled val="1"/>
        </dgm:presLayoutVars>
      </dgm:prSet>
      <dgm:spPr/>
    </dgm:pt>
    <dgm:pt modelId="{A0B4DBFC-BB66-4134-9E1F-6A937CD7D721}" type="pres">
      <dgm:prSet presAssocID="{5A763BB1-5027-4C41-9336-9E12808022BA}" presName="sibTrans" presStyleLbl="sibTrans2D1" presStyleIdx="0" presStyleCnt="1"/>
      <dgm:spPr/>
    </dgm:pt>
    <dgm:pt modelId="{FF82F1C5-61D1-40B9-A180-7EB87B6328C9}" type="pres">
      <dgm:prSet presAssocID="{5A763BB1-5027-4C41-9336-9E12808022BA}" presName="connectorText" presStyleLbl="sibTrans2D1" presStyleIdx="0" presStyleCnt="1"/>
      <dgm:spPr/>
    </dgm:pt>
    <dgm:pt modelId="{6424F6D4-A052-431E-8584-39B73F64E9DE}" type="pres">
      <dgm:prSet presAssocID="{87549BE1-0A50-46AC-8316-7F373E6C0515}" presName="node" presStyleLbl="node1" presStyleIdx="1" presStyleCnt="2">
        <dgm:presLayoutVars>
          <dgm:bulletEnabled val="1"/>
        </dgm:presLayoutVars>
      </dgm:prSet>
      <dgm:spPr/>
    </dgm:pt>
  </dgm:ptLst>
  <dgm:cxnLst>
    <dgm:cxn modelId="{2EB41641-B775-7C4E-BFA1-FAA2F07437CA}" type="presOf" srcId="{5A763BB1-5027-4C41-9336-9E12808022BA}" destId="{A0B4DBFC-BB66-4134-9E1F-6A937CD7D721}" srcOrd="0" destOrd="0" presId="urn:microsoft.com/office/officeart/2005/8/layout/process2"/>
    <dgm:cxn modelId="{B9347A8D-C165-1F40-9BF8-1A09F4351BD0}" type="presOf" srcId="{84B2D3E9-E8EE-4B8E-BD5E-B9CDACC0975A}" destId="{E884D656-FF10-4FB2-9F0E-AB0A49649C16}" srcOrd="0" destOrd="0" presId="urn:microsoft.com/office/officeart/2005/8/layout/process2"/>
    <dgm:cxn modelId="{3D4521A8-7F31-4E63-9306-C88BCA85A319}" srcId="{84B2D3E9-E8EE-4B8E-BD5E-B9CDACC0975A}" destId="{F5733FD1-2831-46C0-A252-29EAD9D5E7DE}" srcOrd="0" destOrd="0" parTransId="{609A51CE-8082-46A3-9A62-EBF03888C6B6}" sibTransId="{5A763BB1-5027-4C41-9336-9E12808022BA}"/>
    <dgm:cxn modelId="{7F292FD4-BBC9-7C44-8236-BD355EAF0747}" type="presOf" srcId="{5A763BB1-5027-4C41-9336-9E12808022BA}" destId="{FF82F1C5-61D1-40B9-A180-7EB87B6328C9}" srcOrd="1" destOrd="0" presId="urn:microsoft.com/office/officeart/2005/8/layout/process2"/>
    <dgm:cxn modelId="{E70C24DD-76AC-A042-A59E-4EFDE050220D}" type="presOf" srcId="{87549BE1-0A50-46AC-8316-7F373E6C0515}" destId="{6424F6D4-A052-431E-8584-39B73F64E9DE}" srcOrd="0" destOrd="0" presId="urn:microsoft.com/office/officeart/2005/8/layout/process2"/>
    <dgm:cxn modelId="{3FDE63DE-D8AC-7A4F-8970-995607B4BCD0}" type="presOf" srcId="{F5733FD1-2831-46C0-A252-29EAD9D5E7DE}" destId="{2350FF47-F8C4-4099-8C30-1D28E4E75600}" srcOrd="0" destOrd="0" presId="urn:microsoft.com/office/officeart/2005/8/layout/process2"/>
    <dgm:cxn modelId="{5D1B87E2-9488-41BA-A75D-341A82089BF9}" srcId="{84B2D3E9-E8EE-4B8E-BD5E-B9CDACC0975A}" destId="{87549BE1-0A50-46AC-8316-7F373E6C0515}" srcOrd="1" destOrd="0" parTransId="{F359D237-B4E9-4163-8FA7-4EAC107F2307}" sibTransId="{2B279B2D-B4B7-4674-A686-B96686866810}"/>
    <dgm:cxn modelId="{9B3F3CE2-F67C-1941-8A72-2DD3E6AC5C32}" type="presParOf" srcId="{E884D656-FF10-4FB2-9F0E-AB0A49649C16}" destId="{2350FF47-F8C4-4099-8C30-1D28E4E75600}" srcOrd="0" destOrd="0" presId="urn:microsoft.com/office/officeart/2005/8/layout/process2"/>
    <dgm:cxn modelId="{6F9C2DDB-E3C5-7445-B3AE-360976570479}" type="presParOf" srcId="{E884D656-FF10-4FB2-9F0E-AB0A49649C16}" destId="{A0B4DBFC-BB66-4134-9E1F-6A937CD7D721}" srcOrd="1" destOrd="0" presId="urn:microsoft.com/office/officeart/2005/8/layout/process2"/>
    <dgm:cxn modelId="{0F51E4FD-5199-324B-B01F-E74D20011CE5}" type="presParOf" srcId="{A0B4DBFC-BB66-4134-9E1F-6A937CD7D721}" destId="{FF82F1C5-61D1-40B9-A180-7EB87B6328C9}" srcOrd="0" destOrd="0" presId="urn:microsoft.com/office/officeart/2005/8/layout/process2"/>
    <dgm:cxn modelId="{D1C0C217-BC3A-A14F-8E39-212FEF2E8B21}" type="presParOf" srcId="{E884D656-FF10-4FB2-9F0E-AB0A49649C16}" destId="{6424F6D4-A052-431E-8584-39B73F64E9D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8D08C-ED7E-4237-8A34-CBAEE1FFA2E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0403F89-7114-419C-8F5A-AAE3F343033C}">
      <dgm:prSet phldrT="[Text]"/>
      <dgm:spPr/>
      <dgm:t>
        <a:bodyPr/>
        <a:lstStyle/>
        <a:p>
          <a:r>
            <a:rPr lang="en-GB" dirty="0"/>
            <a:t>whereas torn muscle could be stitched or toned up</a:t>
          </a:r>
        </a:p>
      </dgm:t>
    </dgm:pt>
    <dgm:pt modelId="{5ECFEAF0-1A51-4A5F-979F-D67922FE9AF3}" type="parTrans" cxnId="{7256FCF8-E69D-4043-AB77-CFB72E77EEB9}">
      <dgm:prSet/>
      <dgm:spPr/>
      <dgm:t>
        <a:bodyPr/>
        <a:lstStyle/>
        <a:p>
          <a:endParaRPr lang="en-GB"/>
        </a:p>
      </dgm:t>
    </dgm:pt>
    <dgm:pt modelId="{80BFDB9C-1414-4201-85F5-E104191D504B}" type="sibTrans" cxnId="{7256FCF8-E69D-4043-AB77-CFB72E77EEB9}">
      <dgm:prSet/>
      <dgm:spPr/>
      <dgm:t>
        <a:bodyPr/>
        <a:lstStyle/>
        <a:p>
          <a:endParaRPr lang="en-GB"/>
        </a:p>
      </dgm:t>
    </dgm:pt>
    <dgm:pt modelId="{FC0FC115-FC31-480C-BE44-FDE31503C0DB}">
      <dgm:prSet phldrT="[Text]"/>
      <dgm:spPr/>
      <dgm:t>
        <a:bodyPr/>
        <a:lstStyle/>
        <a:p>
          <a:r>
            <a:rPr lang="en-US" dirty="0"/>
            <a:t>Perineal tear is less harmful than overstretching </a:t>
          </a:r>
          <a:endParaRPr lang="en-GB" dirty="0"/>
        </a:p>
      </dgm:t>
    </dgm:pt>
    <dgm:pt modelId="{DD2157F3-CAB6-48E9-AEFF-E57DB033C327}" type="parTrans" cxnId="{86A6624C-87A4-438C-9364-AD9ACF571E9A}">
      <dgm:prSet/>
      <dgm:spPr/>
      <dgm:t>
        <a:bodyPr/>
        <a:lstStyle/>
        <a:p>
          <a:endParaRPr lang="en-GB"/>
        </a:p>
      </dgm:t>
    </dgm:pt>
    <dgm:pt modelId="{B0619DFD-5316-4346-A678-51AD97BBCA46}" type="sibTrans" cxnId="{86A6624C-87A4-438C-9364-AD9ACF571E9A}">
      <dgm:prSet/>
      <dgm:spPr/>
      <dgm:t>
        <a:bodyPr/>
        <a:lstStyle/>
        <a:p>
          <a:endParaRPr lang="en-GB"/>
        </a:p>
      </dgm:t>
    </dgm:pt>
    <dgm:pt modelId="{8345C3EB-57E4-4FE9-8EA0-0A21CDF3FDC8}" type="pres">
      <dgm:prSet presAssocID="{9248D08C-ED7E-4237-8A34-CBAEE1FFA2E2}" presName="linearFlow" presStyleCnt="0">
        <dgm:presLayoutVars>
          <dgm:resizeHandles val="exact"/>
        </dgm:presLayoutVars>
      </dgm:prSet>
      <dgm:spPr/>
    </dgm:pt>
    <dgm:pt modelId="{83D7F8AE-016A-4E54-8C6C-7E043F75C0B0}" type="pres">
      <dgm:prSet presAssocID="{FC0FC115-FC31-480C-BE44-FDE31503C0DB}" presName="node" presStyleLbl="node1" presStyleIdx="0" presStyleCnt="2">
        <dgm:presLayoutVars>
          <dgm:bulletEnabled val="1"/>
        </dgm:presLayoutVars>
      </dgm:prSet>
      <dgm:spPr/>
    </dgm:pt>
    <dgm:pt modelId="{8A97702C-2009-4B58-B1B6-242D46311073}" type="pres">
      <dgm:prSet presAssocID="{B0619DFD-5316-4346-A678-51AD97BBCA46}" presName="sibTrans" presStyleLbl="sibTrans2D1" presStyleIdx="0" presStyleCnt="1"/>
      <dgm:spPr/>
    </dgm:pt>
    <dgm:pt modelId="{0A9DB669-E41B-44EF-96FE-D05FD16C19A0}" type="pres">
      <dgm:prSet presAssocID="{B0619DFD-5316-4346-A678-51AD97BBCA46}" presName="connectorText" presStyleLbl="sibTrans2D1" presStyleIdx="0" presStyleCnt="1"/>
      <dgm:spPr/>
    </dgm:pt>
    <dgm:pt modelId="{034DF7B9-7655-425F-9B87-584A019F79B9}" type="pres">
      <dgm:prSet presAssocID="{B0403F89-7114-419C-8F5A-AAE3F343033C}" presName="node" presStyleLbl="node1" presStyleIdx="1" presStyleCnt="2">
        <dgm:presLayoutVars>
          <dgm:bulletEnabled val="1"/>
        </dgm:presLayoutVars>
      </dgm:prSet>
      <dgm:spPr/>
    </dgm:pt>
  </dgm:ptLst>
  <dgm:cxnLst>
    <dgm:cxn modelId="{C70AF208-9446-5F48-BBD8-0A6CD5844AF7}" type="presOf" srcId="{B0619DFD-5316-4346-A678-51AD97BBCA46}" destId="{0A9DB669-E41B-44EF-96FE-D05FD16C19A0}" srcOrd="1" destOrd="0" presId="urn:microsoft.com/office/officeart/2005/8/layout/process2"/>
    <dgm:cxn modelId="{86A6624C-87A4-438C-9364-AD9ACF571E9A}" srcId="{9248D08C-ED7E-4237-8A34-CBAEE1FFA2E2}" destId="{FC0FC115-FC31-480C-BE44-FDE31503C0DB}" srcOrd="0" destOrd="0" parTransId="{DD2157F3-CAB6-48E9-AEFF-E57DB033C327}" sibTransId="{B0619DFD-5316-4346-A678-51AD97BBCA46}"/>
    <dgm:cxn modelId="{A8AB776C-3545-C949-BF61-636670CD2DD4}" type="presOf" srcId="{B0403F89-7114-419C-8F5A-AAE3F343033C}" destId="{034DF7B9-7655-425F-9B87-584A019F79B9}" srcOrd="0" destOrd="0" presId="urn:microsoft.com/office/officeart/2005/8/layout/process2"/>
    <dgm:cxn modelId="{6EB05950-4BF5-C749-9ECB-16AFDA942DE7}" type="presOf" srcId="{B0619DFD-5316-4346-A678-51AD97BBCA46}" destId="{8A97702C-2009-4B58-B1B6-242D46311073}" srcOrd="0" destOrd="0" presId="urn:microsoft.com/office/officeart/2005/8/layout/process2"/>
    <dgm:cxn modelId="{285514D9-27E9-F640-A83B-97EC21166AE7}" type="presOf" srcId="{FC0FC115-FC31-480C-BE44-FDE31503C0DB}" destId="{83D7F8AE-016A-4E54-8C6C-7E043F75C0B0}" srcOrd="0" destOrd="0" presId="urn:microsoft.com/office/officeart/2005/8/layout/process2"/>
    <dgm:cxn modelId="{7256FCF8-E69D-4043-AB77-CFB72E77EEB9}" srcId="{9248D08C-ED7E-4237-8A34-CBAEE1FFA2E2}" destId="{B0403F89-7114-419C-8F5A-AAE3F343033C}" srcOrd="1" destOrd="0" parTransId="{5ECFEAF0-1A51-4A5F-979F-D67922FE9AF3}" sibTransId="{80BFDB9C-1414-4201-85F5-E104191D504B}"/>
    <dgm:cxn modelId="{400E89FA-A1D4-ED47-8DBC-3F2AC9268A6E}" type="presOf" srcId="{9248D08C-ED7E-4237-8A34-CBAEE1FFA2E2}" destId="{8345C3EB-57E4-4FE9-8EA0-0A21CDF3FDC8}" srcOrd="0" destOrd="0" presId="urn:microsoft.com/office/officeart/2005/8/layout/process2"/>
    <dgm:cxn modelId="{F71CF58A-F048-9045-BB3E-E1E789E35F02}" type="presParOf" srcId="{8345C3EB-57E4-4FE9-8EA0-0A21CDF3FDC8}" destId="{83D7F8AE-016A-4E54-8C6C-7E043F75C0B0}" srcOrd="0" destOrd="0" presId="urn:microsoft.com/office/officeart/2005/8/layout/process2"/>
    <dgm:cxn modelId="{09FE4463-B112-9847-99C8-188D2256AD9E}" type="presParOf" srcId="{8345C3EB-57E4-4FE9-8EA0-0A21CDF3FDC8}" destId="{8A97702C-2009-4B58-B1B6-242D46311073}" srcOrd="1" destOrd="0" presId="urn:microsoft.com/office/officeart/2005/8/layout/process2"/>
    <dgm:cxn modelId="{A0E9AF04-13B1-A246-80FE-00E22B07D558}" type="presParOf" srcId="{8A97702C-2009-4B58-B1B6-242D46311073}" destId="{0A9DB669-E41B-44EF-96FE-D05FD16C19A0}" srcOrd="0" destOrd="0" presId="urn:microsoft.com/office/officeart/2005/8/layout/process2"/>
    <dgm:cxn modelId="{24CC4372-A7DA-5542-8E8F-4680AA8597B7}" type="presParOf" srcId="{8345C3EB-57E4-4FE9-8EA0-0A21CDF3FDC8}" destId="{034DF7B9-7655-425F-9B87-584A019F79B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A11FC-9BF5-496B-ABCA-CDB9F5C996E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F49CC4-B968-4540-915C-82F4784540C5}">
      <dgm:prSet phldrT="[Text]"/>
      <dgm:spPr/>
      <dgm:t>
        <a:bodyPr/>
        <a:lstStyle/>
        <a:p>
          <a:r>
            <a:rPr lang="en-US" dirty="0"/>
            <a:t>Anterior vaginal wall(anterior compartment) </a:t>
          </a:r>
          <a:endParaRPr lang="en-GB" dirty="0"/>
        </a:p>
      </dgm:t>
    </dgm:pt>
    <dgm:pt modelId="{60D06B19-45CC-422B-8297-2E1DCDDC0B55}" type="parTrans" cxnId="{18F02002-F9C1-4F2B-9574-570AED9C762F}">
      <dgm:prSet/>
      <dgm:spPr/>
      <dgm:t>
        <a:bodyPr/>
        <a:lstStyle/>
        <a:p>
          <a:endParaRPr lang="en-GB"/>
        </a:p>
      </dgm:t>
    </dgm:pt>
    <dgm:pt modelId="{FF199D13-1EA3-4B7F-BA2A-0A03740C2D22}" type="sibTrans" cxnId="{18F02002-F9C1-4F2B-9574-570AED9C762F}">
      <dgm:prSet/>
      <dgm:spPr/>
      <dgm:t>
        <a:bodyPr/>
        <a:lstStyle/>
        <a:p>
          <a:endParaRPr lang="en-GB"/>
        </a:p>
      </dgm:t>
    </dgm:pt>
    <dgm:pt modelId="{5BF54850-F6D1-4507-BE15-08A5DDB5FA8D}">
      <dgm:prSet phldrT="[Text]"/>
      <dgm:spPr/>
      <dgm:t>
        <a:bodyPr/>
        <a:lstStyle/>
        <a:p>
          <a:r>
            <a:rPr lang="en-GB" dirty="0"/>
            <a:t>Upper two-third-</a:t>
          </a:r>
          <a:r>
            <a:rPr lang="en-GB" b="1" dirty="0"/>
            <a:t>Cystocele</a:t>
          </a:r>
        </a:p>
      </dgm:t>
    </dgm:pt>
    <dgm:pt modelId="{BBC5CFD0-3B23-4368-841E-56A2379332A1}" type="parTrans" cxnId="{2AE0C442-F311-43B3-9C3B-A07350A8EAFD}">
      <dgm:prSet/>
      <dgm:spPr/>
      <dgm:t>
        <a:bodyPr/>
        <a:lstStyle/>
        <a:p>
          <a:endParaRPr lang="en-GB"/>
        </a:p>
      </dgm:t>
    </dgm:pt>
    <dgm:pt modelId="{B894C182-8C39-44FD-81BD-469F546EEB37}" type="sibTrans" cxnId="{2AE0C442-F311-43B3-9C3B-A07350A8EAFD}">
      <dgm:prSet/>
      <dgm:spPr/>
      <dgm:t>
        <a:bodyPr/>
        <a:lstStyle/>
        <a:p>
          <a:endParaRPr lang="en-GB"/>
        </a:p>
      </dgm:t>
    </dgm:pt>
    <dgm:pt modelId="{13AD5A3A-9E4F-4182-AD96-B06ABAB08CC1}">
      <dgm:prSet phldrT="[Text]"/>
      <dgm:spPr/>
      <dgm:t>
        <a:bodyPr/>
        <a:lstStyle/>
        <a:p>
          <a:r>
            <a:rPr lang="en-GB" dirty="0"/>
            <a:t>Lower one-third-</a:t>
          </a:r>
          <a:r>
            <a:rPr lang="en-GB" b="1" dirty="0" err="1"/>
            <a:t>Urethrocele</a:t>
          </a:r>
          <a:endParaRPr lang="en-GB" b="1" dirty="0"/>
        </a:p>
      </dgm:t>
    </dgm:pt>
    <dgm:pt modelId="{F54AF568-85F0-45B1-A046-0D25C5E7B535}" type="parTrans" cxnId="{2D00E2AD-F42C-4E39-BC39-53BCBAEF178F}">
      <dgm:prSet/>
      <dgm:spPr/>
      <dgm:t>
        <a:bodyPr/>
        <a:lstStyle/>
        <a:p>
          <a:endParaRPr lang="en-GB"/>
        </a:p>
      </dgm:t>
    </dgm:pt>
    <dgm:pt modelId="{9AAC4F8C-AC3A-4D3F-8308-969FD8E48FEC}" type="sibTrans" cxnId="{2D00E2AD-F42C-4E39-BC39-53BCBAEF178F}">
      <dgm:prSet/>
      <dgm:spPr/>
      <dgm:t>
        <a:bodyPr/>
        <a:lstStyle/>
        <a:p>
          <a:endParaRPr lang="en-GB"/>
        </a:p>
      </dgm:t>
    </dgm:pt>
    <dgm:pt modelId="{EB458826-D2EE-4EC9-BFB2-552B0573B7E2}">
      <dgm:prSet phldrT="[Text]"/>
      <dgm:spPr/>
      <dgm:t>
        <a:bodyPr/>
        <a:lstStyle/>
        <a:p>
          <a:r>
            <a:rPr lang="en-US" dirty="0"/>
            <a:t>Middle compartment </a:t>
          </a:r>
          <a:endParaRPr lang="en-GB" dirty="0"/>
        </a:p>
      </dgm:t>
    </dgm:pt>
    <dgm:pt modelId="{84B14A80-1762-4BAF-A944-20CF0483D380}" type="parTrans" cxnId="{DC74BD6A-22E0-46DA-8EF2-8C4CB1222719}">
      <dgm:prSet/>
      <dgm:spPr/>
      <dgm:t>
        <a:bodyPr/>
        <a:lstStyle/>
        <a:p>
          <a:endParaRPr lang="en-GB"/>
        </a:p>
      </dgm:t>
    </dgm:pt>
    <dgm:pt modelId="{C79DE01F-E387-4144-941C-0057BC21D85D}" type="sibTrans" cxnId="{DC74BD6A-22E0-46DA-8EF2-8C4CB1222719}">
      <dgm:prSet/>
      <dgm:spPr/>
      <dgm:t>
        <a:bodyPr/>
        <a:lstStyle/>
        <a:p>
          <a:endParaRPr lang="en-GB"/>
        </a:p>
      </dgm:t>
    </dgm:pt>
    <dgm:pt modelId="{C1301F6D-1F51-479D-A0E5-4D909B059DE5}">
      <dgm:prSet phldrT="[Text]"/>
      <dgm:spPr/>
      <dgm:t>
        <a:bodyPr/>
        <a:lstStyle/>
        <a:p>
          <a:r>
            <a:rPr lang="en-US" dirty="0"/>
            <a:t>Uterine descent </a:t>
          </a:r>
          <a:endParaRPr lang="en-GB" dirty="0"/>
        </a:p>
      </dgm:t>
    </dgm:pt>
    <dgm:pt modelId="{7173BD54-38E2-4349-8FB3-BF9FE4A570B3}" type="parTrans" cxnId="{25E9B011-6EDE-42F2-AF13-B262ED2595B2}">
      <dgm:prSet/>
      <dgm:spPr/>
      <dgm:t>
        <a:bodyPr/>
        <a:lstStyle/>
        <a:p>
          <a:endParaRPr lang="en-GB"/>
        </a:p>
      </dgm:t>
    </dgm:pt>
    <dgm:pt modelId="{D8F664A0-D885-490B-8393-FC3312C3E404}" type="sibTrans" cxnId="{25E9B011-6EDE-42F2-AF13-B262ED2595B2}">
      <dgm:prSet/>
      <dgm:spPr/>
      <dgm:t>
        <a:bodyPr/>
        <a:lstStyle/>
        <a:p>
          <a:endParaRPr lang="en-GB"/>
        </a:p>
      </dgm:t>
    </dgm:pt>
    <dgm:pt modelId="{812AA834-4462-4B6E-8EF0-30AE1A77C5B4}">
      <dgm:prSet phldrT="[Text]"/>
      <dgm:spPr/>
      <dgm:t>
        <a:bodyPr/>
        <a:lstStyle/>
        <a:p>
          <a:r>
            <a:rPr lang="en-US" dirty="0"/>
            <a:t>Posterior compartment</a:t>
          </a:r>
          <a:endParaRPr lang="en-GB" dirty="0"/>
        </a:p>
      </dgm:t>
    </dgm:pt>
    <dgm:pt modelId="{135E5EF2-A3B5-48FB-B558-2D7FAFBB5188}" type="parTrans" cxnId="{A7073C40-9B4B-4F44-81C1-208F56695E7A}">
      <dgm:prSet/>
      <dgm:spPr/>
      <dgm:t>
        <a:bodyPr/>
        <a:lstStyle/>
        <a:p>
          <a:endParaRPr lang="en-GB"/>
        </a:p>
      </dgm:t>
    </dgm:pt>
    <dgm:pt modelId="{D65781F3-745D-4F55-98B0-CBFB7C28C848}" type="sibTrans" cxnId="{A7073C40-9B4B-4F44-81C1-208F56695E7A}">
      <dgm:prSet/>
      <dgm:spPr/>
      <dgm:t>
        <a:bodyPr/>
        <a:lstStyle/>
        <a:p>
          <a:endParaRPr lang="en-GB"/>
        </a:p>
      </dgm:t>
    </dgm:pt>
    <dgm:pt modelId="{B3F95822-1DA0-46B0-81B3-251C9EB261B2}">
      <dgm:prSet phldrT="[Text]"/>
      <dgm:spPr/>
      <dgm:t>
        <a:bodyPr/>
        <a:lstStyle/>
        <a:p>
          <a:r>
            <a:rPr lang="en-GB" dirty="0"/>
            <a:t>Upper one-third-</a:t>
          </a:r>
          <a:r>
            <a:rPr lang="en-GB" dirty="0" err="1"/>
            <a:t>Enterocele</a:t>
          </a:r>
          <a:r>
            <a:rPr lang="en-GB" dirty="0"/>
            <a:t> (pouch of Douglas hernia) </a:t>
          </a:r>
        </a:p>
      </dgm:t>
    </dgm:pt>
    <dgm:pt modelId="{17968C62-917E-45CB-9714-7536ABA8A3FB}" type="parTrans" cxnId="{07F3CCDB-1B49-4D8A-8F2C-3D5CDEFD5721}">
      <dgm:prSet/>
      <dgm:spPr/>
      <dgm:t>
        <a:bodyPr/>
        <a:lstStyle/>
        <a:p>
          <a:endParaRPr lang="en-GB"/>
        </a:p>
      </dgm:t>
    </dgm:pt>
    <dgm:pt modelId="{6F177D23-7364-4214-B264-0DB753F24581}" type="sibTrans" cxnId="{07F3CCDB-1B49-4D8A-8F2C-3D5CDEFD5721}">
      <dgm:prSet/>
      <dgm:spPr/>
      <dgm:t>
        <a:bodyPr/>
        <a:lstStyle/>
        <a:p>
          <a:endParaRPr lang="en-GB"/>
        </a:p>
      </dgm:t>
    </dgm:pt>
    <dgm:pt modelId="{565C4141-5178-4E93-B9F6-3AB334372ABA}">
      <dgm:prSet/>
      <dgm:spPr/>
      <dgm:t>
        <a:bodyPr/>
        <a:lstStyle/>
        <a:p>
          <a:r>
            <a:rPr lang="en-GB" dirty="0"/>
            <a:t>Lower two-third-Rectocele </a:t>
          </a:r>
        </a:p>
      </dgm:t>
    </dgm:pt>
    <dgm:pt modelId="{CE6893C9-FE13-4961-A005-7129EC025ECD}" type="parTrans" cxnId="{12F076C1-07DB-4AD5-8B3C-8595A42EFDD3}">
      <dgm:prSet/>
      <dgm:spPr/>
      <dgm:t>
        <a:bodyPr/>
        <a:lstStyle/>
        <a:p>
          <a:endParaRPr lang="en-GB"/>
        </a:p>
      </dgm:t>
    </dgm:pt>
    <dgm:pt modelId="{5BB84F5B-FF5C-4132-AD6C-2F7FEA387037}" type="sibTrans" cxnId="{12F076C1-07DB-4AD5-8B3C-8595A42EFDD3}">
      <dgm:prSet/>
      <dgm:spPr/>
      <dgm:t>
        <a:bodyPr/>
        <a:lstStyle/>
        <a:p>
          <a:endParaRPr lang="en-GB"/>
        </a:p>
      </dgm:t>
    </dgm:pt>
    <dgm:pt modelId="{6992FD91-4849-413C-94E6-37F272750B0F}" type="pres">
      <dgm:prSet presAssocID="{2A7A11FC-9BF5-496B-ABCA-CDB9F5C996EA}" presName="list" presStyleCnt="0">
        <dgm:presLayoutVars>
          <dgm:dir/>
          <dgm:animLvl val="lvl"/>
        </dgm:presLayoutVars>
      </dgm:prSet>
      <dgm:spPr/>
    </dgm:pt>
    <dgm:pt modelId="{62C5956A-8386-4E31-A2C4-651ED5D864DE}" type="pres">
      <dgm:prSet presAssocID="{82F49CC4-B968-4540-915C-82F4784540C5}" presName="posSpace" presStyleCnt="0"/>
      <dgm:spPr/>
    </dgm:pt>
    <dgm:pt modelId="{985FE5F3-9916-4939-8BB6-5BE3F3A503E1}" type="pres">
      <dgm:prSet presAssocID="{82F49CC4-B968-4540-915C-82F4784540C5}" presName="vertFlow" presStyleCnt="0"/>
      <dgm:spPr/>
    </dgm:pt>
    <dgm:pt modelId="{F40FC4FB-93C9-41DC-8BF9-8F3434ACE764}" type="pres">
      <dgm:prSet presAssocID="{82F49CC4-B968-4540-915C-82F4784540C5}" presName="topSpace" presStyleCnt="0"/>
      <dgm:spPr/>
    </dgm:pt>
    <dgm:pt modelId="{9571F079-99DF-4877-A957-D92D65401766}" type="pres">
      <dgm:prSet presAssocID="{82F49CC4-B968-4540-915C-82F4784540C5}" presName="firstComp" presStyleCnt="0"/>
      <dgm:spPr/>
    </dgm:pt>
    <dgm:pt modelId="{0504ECC0-6C67-469B-AE34-81C3DD939F73}" type="pres">
      <dgm:prSet presAssocID="{82F49CC4-B968-4540-915C-82F4784540C5}" presName="firstChild" presStyleLbl="bgAccFollowNode1" presStyleIdx="0" presStyleCnt="5"/>
      <dgm:spPr/>
    </dgm:pt>
    <dgm:pt modelId="{3B2FCED7-24C4-4C1A-8D1F-FBC86102C5CE}" type="pres">
      <dgm:prSet presAssocID="{82F49CC4-B968-4540-915C-82F4784540C5}" presName="firstChildTx" presStyleLbl="bgAccFollowNode1" presStyleIdx="0" presStyleCnt="5">
        <dgm:presLayoutVars>
          <dgm:bulletEnabled val="1"/>
        </dgm:presLayoutVars>
      </dgm:prSet>
      <dgm:spPr/>
    </dgm:pt>
    <dgm:pt modelId="{F0605650-D76C-4463-9C3D-D779B68E3523}" type="pres">
      <dgm:prSet presAssocID="{13AD5A3A-9E4F-4182-AD96-B06ABAB08CC1}" presName="comp" presStyleCnt="0"/>
      <dgm:spPr/>
    </dgm:pt>
    <dgm:pt modelId="{0B00E8A1-83F0-4FEB-9BE7-487FF195699D}" type="pres">
      <dgm:prSet presAssocID="{13AD5A3A-9E4F-4182-AD96-B06ABAB08CC1}" presName="child" presStyleLbl="bgAccFollowNode1" presStyleIdx="1" presStyleCnt="5"/>
      <dgm:spPr/>
    </dgm:pt>
    <dgm:pt modelId="{88EA96AD-C647-4089-8FC6-294808AA7849}" type="pres">
      <dgm:prSet presAssocID="{13AD5A3A-9E4F-4182-AD96-B06ABAB08CC1}" presName="childTx" presStyleLbl="bgAccFollowNode1" presStyleIdx="1" presStyleCnt="5">
        <dgm:presLayoutVars>
          <dgm:bulletEnabled val="1"/>
        </dgm:presLayoutVars>
      </dgm:prSet>
      <dgm:spPr/>
    </dgm:pt>
    <dgm:pt modelId="{96EBF473-593A-448A-8550-2797C91C47E9}" type="pres">
      <dgm:prSet presAssocID="{82F49CC4-B968-4540-915C-82F4784540C5}" presName="negSpace" presStyleCnt="0"/>
      <dgm:spPr/>
    </dgm:pt>
    <dgm:pt modelId="{9BBA58DE-6EDF-4E67-AA3B-60C33CC1509C}" type="pres">
      <dgm:prSet presAssocID="{82F49CC4-B968-4540-915C-82F4784540C5}" presName="circle" presStyleLbl="node1" presStyleIdx="0" presStyleCnt="3"/>
      <dgm:spPr/>
    </dgm:pt>
    <dgm:pt modelId="{2C73D3C9-3D3B-49E1-ACCA-CAC149561CC1}" type="pres">
      <dgm:prSet presAssocID="{FF199D13-1EA3-4B7F-BA2A-0A03740C2D22}" presName="transSpace" presStyleCnt="0"/>
      <dgm:spPr/>
    </dgm:pt>
    <dgm:pt modelId="{1B7F001B-4015-445D-B998-1F2BA91BE391}" type="pres">
      <dgm:prSet presAssocID="{EB458826-D2EE-4EC9-BFB2-552B0573B7E2}" presName="posSpace" presStyleCnt="0"/>
      <dgm:spPr/>
    </dgm:pt>
    <dgm:pt modelId="{A34C4D0A-F33A-45BF-A4D7-5531B682D957}" type="pres">
      <dgm:prSet presAssocID="{EB458826-D2EE-4EC9-BFB2-552B0573B7E2}" presName="vertFlow" presStyleCnt="0"/>
      <dgm:spPr/>
    </dgm:pt>
    <dgm:pt modelId="{FC7FB9CA-6742-4B94-A375-EB0279D760BD}" type="pres">
      <dgm:prSet presAssocID="{EB458826-D2EE-4EC9-BFB2-552B0573B7E2}" presName="topSpace" presStyleCnt="0"/>
      <dgm:spPr/>
    </dgm:pt>
    <dgm:pt modelId="{FFC509C0-563B-4B0A-ABBF-DDAF1FD985D0}" type="pres">
      <dgm:prSet presAssocID="{EB458826-D2EE-4EC9-BFB2-552B0573B7E2}" presName="firstComp" presStyleCnt="0"/>
      <dgm:spPr/>
    </dgm:pt>
    <dgm:pt modelId="{5EB9A3EB-BF0B-4203-8833-7991D4CE638C}" type="pres">
      <dgm:prSet presAssocID="{EB458826-D2EE-4EC9-BFB2-552B0573B7E2}" presName="firstChild" presStyleLbl="bgAccFollowNode1" presStyleIdx="2" presStyleCnt="5"/>
      <dgm:spPr/>
    </dgm:pt>
    <dgm:pt modelId="{49A4CB19-B097-4AE0-9E90-642874393C3B}" type="pres">
      <dgm:prSet presAssocID="{EB458826-D2EE-4EC9-BFB2-552B0573B7E2}" presName="firstChildTx" presStyleLbl="bgAccFollowNode1" presStyleIdx="2" presStyleCnt="5">
        <dgm:presLayoutVars>
          <dgm:bulletEnabled val="1"/>
        </dgm:presLayoutVars>
      </dgm:prSet>
      <dgm:spPr/>
    </dgm:pt>
    <dgm:pt modelId="{F068A6AF-0A5C-46FE-873F-B54B3786024C}" type="pres">
      <dgm:prSet presAssocID="{EB458826-D2EE-4EC9-BFB2-552B0573B7E2}" presName="negSpace" presStyleCnt="0"/>
      <dgm:spPr/>
    </dgm:pt>
    <dgm:pt modelId="{067D0F2F-C57D-4EDF-834B-A60702DDE86E}" type="pres">
      <dgm:prSet presAssocID="{EB458826-D2EE-4EC9-BFB2-552B0573B7E2}" presName="circle" presStyleLbl="node1" presStyleIdx="1" presStyleCnt="3"/>
      <dgm:spPr/>
    </dgm:pt>
    <dgm:pt modelId="{9E76E395-57DC-4173-95AB-F9CD3098CCAD}" type="pres">
      <dgm:prSet presAssocID="{C79DE01F-E387-4144-941C-0057BC21D85D}" presName="transSpace" presStyleCnt="0"/>
      <dgm:spPr/>
    </dgm:pt>
    <dgm:pt modelId="{9442A569-E277-4D44-B443-A42E73B59532}" type="pres">
      <dgm:prSet presAssocID="{812AA834-4462-4B6E-8EF0-30AE1A77C5B4}" presName="posSpace" presStyleCnt="0"/>
      <dgm:spPr/>
    </dgm:pt>
    <dgm:pt modelId="{800BBB15-917A-4EAD-BAA0-AD089A208F16}" type="pres">
      <dgm:prSet presAssocID="{812AA834-4462-4B6E-8EF0-30AE1A77C5B4}" presName="vertFlow" presStyleCnt="0"/>
      <dgm:spPr/>
    </dgm:pt>
    <dgm:pt modelId="{8DA6D62A-A7F6-4593-A60F-A71D2AC1D37F}" type="pres">
      <dgm:prSet presAssocID="{812AA834-4462-4B6E-8EF0-30AE1A77C5B4}" presName="topSpace" presStyleCnt="0"/>
      <dgm:spPr/>
    </dgm:pt>
    <dgm:pt modelId="{1E8BF826-4702-480B-B657-BABCFDF44ADC}" type="pres">
      <dgm:prSet presAssocID="{812AA834-4462-4B6E-8EF0-30AE1A77C5B4}" presName="firstComp" presStyleCnt="0"/>
      <dgm:spPr/>
    </dgm:pt>
    <dgm:pt modelId="{38E4E56A-4FCC-40BE-BE92-595CEEBCDB98}" type="pres">
      <dgm:prSet presAssocID="{812AA834-4462-4B6E-8EF0-30AE1A77C5B4}" presName="firstChild" presStyleLbl="bgAccFollowNode1" presStyleIdx="3" presStyleCnt="5"/>
      <dgm:spPr/>
    </dgm:pt>
    <dgm:pt modelId="{443F43BA-0C7C-401C-ACE3-2E3F5444310C}" type="pres">
      <dgm:prSet presAssocID="{812AA834-4462-4B6E-8EF0-30AE1A77C5B4}" presName="firstChildTx" presStyleLbl="bgAccFollowNode1" presStyleIdx="3" presStyleCnt="5">
        <dgm:presLayoutVars>
          <dgm:bulletEnabled val="1"/>
        </dgm:presLayoutVars>
      </dgm:prSet>
      <dgm:spPr/>
    </dgm:pt>
    <dgm:pt modelId="{E26AA3C1-1AA3-4A0D-91D6-F6964A3667BF}" type="pres">
      <dgm:prSet presAssocID="{565C4141-5178-4E93-B9F6-3AB334372ABA}" presName="comp" presStyleCnt="0"/>
      <dgm:spPr/>
    </dgm:pt>
    <dgm:pt modelId="{F7D07724-7B4F-422D-87B4-7A02A73ACA52}" type="pres">
      <dgm:prSet presAssocID="{565C4141-5178-4E93-B9F6-3AB334372ABA}" presName="child" presStyleLbl="bgAccFollowNode1" presStyleIdx="4" presStyleCnt="5"/>
      <dgm:spPr/>
    </dgm:pt>
    <dgm:pt modelId="{25160105-B88E-4F7D-B317-652567174162}" type="pres">
      <dgm:prSet presAssocID="{565C4141-5178-4E93-B9F6-3AB334372ABA}" presName="childTx" presStyleLbl="bgAccFollowNode1" presStyleIdx="4" presStyleCnt="5">
        <dgm:presLayoutVars>
          <dgm:bulletEnabled val="1"/>
        </dgm:presLayoutVars>
      </dgm:prSet>
      <dgm:spPr/>
    </dgm:pt>
    <dgm:pt modelId="{C6DB37C5-8E20-4EEE-B7E7-6BE6F64FE2B2}" type="pres">
      <dgm:prSet presAssocID="{812AA834-4462-4B6E-8EF0-30AE1A77C5B4}" presName="negSpace" presStyleCnt="0"/>
      <dgm:spPr/>
    </dgm:pt>
    <dgm:pt modelId="{5E47A9D2-D667-4EB1-B5B6-6EC1C2F5341D}" type="pres">
      <dgm:prSet presAssocID="{812AA834-4462-4B6E-8EF0-30AE1A77C5B4}" presName="circle" presStyleLbl="node1" presStyleIdx="2" presStyleCnt="3"/>
      <dgm:spPr/>
    </dgm:pt>
  </dgm:ptLst>
  <dgm:cxnLst>
    <dgm:cxn modelId="{18F02002-F9C1-4F2B-9574-570AED9C762F}" srcId="{2A7A11FC-9BF5-496B-ABCA-CDB9F5C996EA}" destId="{82F49CC4-B968-4540-915C-82F4784540C5}" srcOrd="0" destOrd="0" parTransId="{60D06B19-45CC-422B-8297-2E1DCDDC0B55}" sibTransId="{FF199D13-1EA3-4B7F-BA2A-0A03740C2D22}"/>
    <dgm:cxn modelId="{EBDBFB03-7508-7E46-82C9-A82C12646BEB}" type="presOf" srcId="{565C4141-5178-4E93-B9F6-3AB334372ABA}" destId="{25160105-B88E-4F7D-B317-652567174162}" srcOrd="1" destOrd="0" presId="urn:microsoft.com/office/officeart/2005/8/layout/hList9"/>
    <dgm:cxn modelId="{F2B23709-92A0-3546-BFD6-D5F06E6A88C9}" type="presOf" srcId="{565C4141-5178-4E93-B9F6-3AB334372ABA}" destId="{F7D07724-7B4F-422D-87B4-7A02A73ACA52}" srcOrd="0" destOrd="0" presId="urn:microsoft.com/office/officeart/2005/8/layout/hList9"/>
    <dgm:cxn modelId="{81A1640C-B45B-2348-972B-0A720036A4D9}" type="presOf" srcId="{5BF54850-F6D1-4507-BE15-08A5DDB5FA8D}" destId="{0504ECC0-6C67-469B-AE34-81C3DD939F73}" srcOrd="0" destOrd="0" presId="urn:microsoft.com/office/officeart/2005/8/layout/hList9"/>
    <dgm:cxn modelId="{8F066A0C-B118-734A-A5E4-22501B7880EC}" type="presOf" srcId="{EB458826-D2EE-4EC9-BFB2-552B0573B7E2}" destId="{067D0F2F-C57D-4EDF-834B-A60702DDE86E}" srcOrd="0" destOrd="0" presId="urn:microsoft.com/office/officeart/2005/8/layout/hList9"/>
    <dgm:cxn modelId="{E8B4800E-8B08-994F-8EA9-CB356D25B27F}" type="presOf" srcId="{C1301F6D-1F51-479D-A0E5-4D909B059DE5}" destId="{49A4CB19-B097-4AE0-9E90-642874393C3B}" srcOrd="1" destOrd="0" presId="urn:microsoft.com/office/officeart/2005/8/layout/hList9"/>
    <dgm:cxn modelId="{25E9B011-6EDE-42F2-AF13-B262ED2595B2}" srcId="{EB458826-D2EE-4EC9-BFB2-552B0573B7E2}" destId="{C1301F6D-1F51-479D-A0E5-4D909B059DE5}" srcOrd="0" destOrd="0" parTransId="{7173BD54-38E2-4349-8FB3-BF9FE4A570B3}" sibTransId="{D8F664A0-D885-490B-8393-FC3312C3E404}"/>
    <dgm:cxn modelId="{7222ED32-2C63-BF4C-899B-877E8198DFA7}" type="presOf" srcId="{2A7A11FC-9BF5-496B-ABCA-CDB9F5C996EA}" destId="{6992FD91-4849-413C-94E6-37F272750B0F}" srcOrd="0" destOrd="0" presId="urn:microsoft.com/office/officeart/2005/8/layout/hList9"/>
    <dgm:cxn modelId="{A7073C40-9B4B-4F44-81C1-208F56695E7A}" srcId="{2A7A11FC-9BF5-496B-ABCA-CDB9F5C996EA}" destId="{812AA834-4462-4B6E-8EF0-30AE1A77C5B4}" srcOrd="2" destOrd="0" parTransId="{135E5EF2-A3B5-48FB-B558-2D7FAFBB5188}" sibTransId="{D65781F3-745D-4F55-98B0-CBFB7C28C848}"/>
    <dgm:cxn modelId="{2AE0C442-F311-43B3-9C3B-A07350A8EAFD}" srcId="{82F49CC4-B968-4540-915C-82F4784540C5}" destId="{5BF54850-F6D1-4507-BE15-08A5DDB5FA8D}" srcOrd="0" destOrd="0" parTransId="{BBC5CFD0-3B23-4368-841E-56A2379332A1}" sibTransId="{B894C182-8C39-44FD-81BD-469F546EEB37}"/>
    <dgm:cxn modelId="{DC74BD6A-22E0-46DA-8EF2-8C4CB1222719}" srcId="{2A7A11FC-9BF5-496B-ABCA-CDB9F5C996EA}" destId="{EB458826-D2EE-4EC9-BFB2-552B0573B7E2}" srcOrd="1" destOrd="0" parTransId="{84B14A80-1762-4BAF-A944-20CF0483D380}" sibTransId="{C79DE01F-E387-4144-941C-0057BC21D85D}"/>
    <dgm:cxn modelId="{CCFA0771-5F94-D746-BD8F-3009E9CB0414}" type="presOf" srcId="{5BF54850-F6D1-4507-BE15-08A5DDB5FA8D}" destId="{3B2FCED7-24C4-4C1A-8D1F-FBC86102C5CE}" srcOrd="1" destOrd="0" presId="urn:microsoft.com/office/officeart/2005/8/layout/hList9"/>
    <dgm:cxn modelId="{A83A7671-2455-2E4E-BFDC-58A06BD4157A}" type="presOf" srcId="{13AD5A3A-9E4F-4182-AD96-B06ABAB08CC1}" destId="{88EA96AD-C647-4089-8FC6-294808AA7849}" srcOrd="1" destOrd="0" presId="urn:microsoft.com/office/officeart/2005/8/layout/hList9"/>
    <dgm:cxn modelId="{1C7E4655-28BF-B44B-94FE-A1C8E2961B3F}" type="presOf" srcId="{812AA834-4462-4B6E-8EF0-30AE1A77C5B4}" destId="{5E47A9D2-D667-4EB1-B5B6-6EC1C2F5341D}" srcOrd="0" destOrd="0" presId="urn:microsoft.com/office/officeart/2005/8/layout/hList9"/>
    <dgm:cxn modelId="{F4E22389-FFCD-504C-9E8C-7DB197F86317}" type="presOf" srcId="{B3F95822-1DA0-46B0-81B3-251C9EB261B2}" destId="{443F43BA-0C7C-401C-ACE3-2E3F5444310C}" srcOrd="1" destOrd="0" presId="urn:microsoft.com/office/officeart/2005/8/layout/hList9"/>
    <dgm:cxn modelId="{311FD289-E489-9D4D-8B69-BDE91279EC64}" type="presOf" srcId="{B3F95822-1DA0-46B0-81B3-251C9EB261B2}" destId="{38E4E56A-4FCC-40BE-BE92-595CEEBCDB98}" srcOrd="0" destOrd="0" presId="urn:microsoft.com/office/officeart/2005/8/layout/hList9"/>
    <dgm:cxn modelId="{08947E92-8501-6746-83B5-9F1138E9CDB4}" type="presOf" srcId="{C1301F6D-1F51-479D-A0E5-4D909B059DE5}" destId="{5EB9A3EB-BF0B-4203-8833-7991D4CE638C}" srcOrd="0" destOrd="0" presId="urn:microsoft.com/office/officeart/2005/8/layout/hList9"/>
    <dgm:cxn modelId="{00C17C99-77F0-BF4C-98FD-86B15970ADC6}" type="presOf" srcId="{82F49CC4-B968-4540-915C-82F4784540C5}" destId="{9BBA58DE-6EDF-4E67-AA3B-60C33CC1509C}" srcOrd="0" destOrd="0" presId="urn:microsoft.com/office/officeart/2005/8/layout/hList9"/>
    <dgm:cxn modelId="{25BAC8A0-1335-114D-84E7-407E9CF52072}" type="presOf" srcId="{13AD5A3A-9E4F-4182-AD96-B06ABAB08CC1}" destId="{0B00E8A1-83F0-4FEB-9BE7-487FF195699D}" srcOrd="0" destOrd="0" presId="urn:microsoft.com/office/officeart/2005/8/layout/hList9"/>
    <dgm:cxn modelId="{2D00E2AD-F42C-4E39-BC39-53BCBAEF178F}" srcId="{82F49CC4-B968-4540-915C-82F4784540C5}" destId="{13AD5A3A-9E4F-4182-AD96-B06ABAB08CC1}" srcOrd="1" destOrd="0" parTransId="{F54AF568-85F0-45B1-A046-0D25C5E7B535}" sibTransId="{9AAC4F8C-AC3A-4D3F-8308-969FD8E48FEC}"/>
    <dgm:cxn modelId="{12F076C1-07DB-4AD5-8B3C-8595A42EFDD3}" srcId="{812AA834-4462-4B6E-8EF0-30AE1A77C5B4}" destId="{565C4141-5178-4E93-B9F6-3AB334372ABA}" srcOrd="1" destOrd="0" parTransId="{CE6893C9-FE13-4961-A005-7129EC025ECD}" sibTransId="{5BB84F5B-FF5C-4132-AD6C-2F7FEA387037}"/>
    <dgm:cxn modelId="{07F3CCDB-1B49-4D8A-8F2C-3D5CDEFD5721}" srcId="{812AA834-4462-4B6E-8EF0-30AE1A77C5B4}" destId="{B3F95822-1DA0-46B0-81B3-251C9EB261B2}" srcOrd="0" destOrd="0" parTransId="{17968C62-917E-45CB-9714-7536ABA8A3FB}" sibTransId="{6F177D23-7364-4214-B264-0DB753F24581}"/>
    <dgm:cxn modelId="{E1A2A422-9398-0549-B65F-7D1084732484}" type="presParOf" srcId="{6992FD91-4849-413C-94E6-37F272750B0F}" destId="{62C5956A-8386-4E31-A2C4-651ED5D864DE}" srcOrd="0" destOrd="0" presId="urn:microsoft.com/office/officeart/2005/8/layout/hList9"/>
    <dgm:cxn modelId="{70DA482A-C61D-B647-966A-E62840348D5C}" type="presParOf" srcId="{6992FD91-4849-413C-94E6-37F272750B0F}" destId="{985FE5F3-9916-4939-8BB6-5BE3F3A503E1}" srcOrd="1" destOrd="0" presId="urn:microsoft.com/office/officeart/2005/8/layout/hList9"/>
    <dgm:cxn modelId="{A2249469-0737-CA42-9CC0-C9A8117611BA}" type="presParOf" srcId="{985FE5F3-9916-4939-8BB6-5BE3F3A503E1}" destId="{F40FC4FB-93C9-41DC-8BF9-8F3434ACE764}" srcOrd="0" destOrd="0" presId="urn:microsoft.com/office/officeart/2005/8/layout/hList9"/>
    <dgm:cxn modelId="{EADC1A37-9B31-E646-A626-2321861771D0}" type="presParOf" srcId="{985FE5F3-9916-4939-8BB6-5BE3F3A503E1}" destId="{9571F079-99DF-4877-A957-D92D65401766}" srcOrd="1" destOrd="0" presId="urn:microsoft.com/office/officeart/2005/8/layout/hList9"/>
    <dgm:cxn modelId="{D29A4344-54D0-DD4D-B6D0-6C8C7D6EAE74}" type="presParOf" srcId="{9571F079-99DF-4877-A957-D92D65401766}" destId="{0504ECC0-6C67-469B-AE34-81C3DD939F73}" srcOrd="0" destOrd="0" presId="urn:microsoft.com/office/officeart/2005/8/layout/hList9"/>
    <dgm:cxn modelId="{CA1FD16C-1933-024B-A0CF-A02C84422F41}" type="presParOf" srcId="{9571F079-99DF-4877-A957-D92D65401766}" destId="{3B2FCED7-24C4-4C1A-8D1F-FBC86102C5CE}" srcOrd="1" destOrd="0" presId="urn:microsoft.com/office/officeart/2005/8/layout/hList9"/>
    <dgm:cxn modelId="{C643A3C6-E8B5-2D43-8DA8-72F348510B1B}" type="presParOf" srcId="{985FE5F3-9916-4939-8BB6-5BE3F3A503E1}" destId="{F0605650-D76C-4463-9C3D-D779B68E3523}" srcOrd="2" destOrd="0" presId="urn:microsoft.com/office/officeart/2005/8/layout/hList9"/>
    <dgm:cxn modelId="{BD39F9DF-1F2C-D042-B59B-A9988E665C95}" type="presParOf" srcId="{F0605650-D76C-4463-9C3D-D779B68E3523}" destId="{0B00E8A1-83F0-4FEB-9BE7-487FF195699D}" srcOrd="0" destOrd="0" presId="urn:microsoft.com/office/officeart/2005/8/layout/hList9"/>
    <dgm:cxn modelId="{0038B73C-29D0-F84E-BE24-7360DDBDF85A}" type="presParOf" srcId="{F0605650-D76C-4463-9C3D-D779B68E3523}" destId="{88EA96AD-C647-4089-8FC6-294808AA7849}" srcOrd="1" destOrd="0" presId="urn:microsoft.com/office/officeart/2005/8/layout/hList9"/>
    <dgm:cxn modelId="{E06AD1C6-B1B2-0649-86E6-673C3BAE4693}" type="presParOf" srcId="{6992FD91-4849-413C-94E6-37F272750B0F}" destId="{96EBF473-593A-448A-8550-2797C91C47E9}" srcOrd="2" destOrd="0" presId="urn:microsoft.com/office/officeart/2005/8/layout/hList9"/>
    <dgm:cxn modelId="{248107C7-6DB8-5047-8827-5329B62E30D0}" type="presParOf" srcId="{6992FD91-4849-413C-94E6-37F272750B0F}" destId="{9BBA58DE-6EDF-4E67-AA3B-60C33CC1509C}" srcOrd="3" destOrd="0" presId="urn:microsoft.com/office/officeart/2005/8/layout/hList9"/>
    <dgm:cxn modelId="{874628B8-CBD1-2046-8914-1D5A43A0A937}" type="presParOf" srcId="{6992FD91-4849-413C-94E6-37F272750B0F}" destId="{2C73D3C9-3D3B-49E1-ACCA-CAC149561CC1}" srcOrd="4" destOrd="0" presId="urn:microsoft.com/office/officeart/2005/8/layout/hList9"/>
    <dgm:cxn modelId="{57DB1E7C-7312-DB44-A6A6-D03943A442E2}" type="presParOf" srcId="{6992FD91-4849-413C-94E6-37F272750B0F}" destId="{1B7F001B-4015-445D-B998-1F2BA91BE391}" srcOrd="5" destOrd="0" presId="urn:microsoft.com/office/officeart/2005/8/layout/hList9"/>
    <dgm:cxn modelId="{971E4BD8-9A42-5445-8E3B-B0F82AD647FC}" type="presParOf" srcId="{6992FD91-4849-413C-94E6-37F272750B0F}" destId="{A34C4D0A-F33A-45BF-A4D7-5531B682D957}" srcOrd="6" destOrd="0" presId="urn:microsoft.com/office/officeart/2005/8/layout/hList9"/>
    <dgm:cxn modelId="{A8A61765-236C-8D45-AE97-1F3841E7E0B5}" type="presParOf" srcId="{A34C4D0A-F33A-45BF-A4D7-5531B682D957}" destId="{FC7FB9CA-6742-4B94-A375-EB0279D760BD}" srcOrd="0" destOrd="0" presId="urn:microsoft.com/office/officeart/2005/8/layout/hList9"/>
    <dgm:cxn modelId="{0B0122CE-FE6D-3047-9FAE-74647BAAEE2E}" type="presParOf" srcId="{A34C4D0A-F33A-45BF-A4D7-5531B682D957}" destId="{FFC509C0-563B-4B0A-ABBF-DDAF1FD985D0}" srcOrd="1" destOrd="0" presId="urn:microsoft.com/office/officeart/2005/8/layout/hList9"/>
    <dgm:cxn modelId="{A0B455A7-1A6D-A44F-95C3-792867662650}" type="presParOf" srcId="{FFC509C0-563B-4B0A-ABBF-DDAF1FD985D0}" destId="{5EB9A3EB-BF0B-4203-8833-7991D4CE638C}" srcOrd="0" destOrd="0" presId="urn:microsoft.com/office/officeart/2005/8/layout/hList9"/>
    <dgm:cxn modelId="{1E539272-2769-D649-A29E-99EB7E345686}" type="presParOf" srcId="{FFC509C0-563B-4B0A-ABBF-DDAF1FD985D0}" destId="{49A4CB19-B097-4AE0-9E90-642874393C3B}" srcOrd="1" destOrd="0" presId="urn:microsoft.com/office/officeart/2005/8/layout/hList9"/>
    <dgm:cxn modelId="{F0CDC4FD-A78E-BD48-8932-AD27C2D61EA0}" type="presParOf" srcId="{6992FD91-4849-413C-94E6-37F272750B0F}" destId="{F068A6AF-0A5C-46FE-873F-B54B3786024C}" srcOrd="7" destOrd="0" presId="urn:microsoft.com/office/officeart/2005/8/layout/hList9"/>
    <dgm:cxn modelId="{937EBB6C-B8AD-DB47-85DA-072F24B99DC3}" type="presParOf" srcId="{6992FD91-4849-413C-94E6-37F272750B0F}" destId="{067D0F2F-C57D-4EDF-834B-A60702DDE86E}" srcOrd="8" destOrd="0" presId="urn:microsoft.com/office/officeart/2005/8/layout/hList9"/>
    <dgm:cxn modelId="{5660A3E9-6113-9C46-9A9B-E637C36852EA}" type="presParOf" srcId="{6992FD91-4849-413C-94E6-37F272750B0F}" destId="{9E76E395-57DC-4173-95AB-F9CD3098CCAD}" srcOrd="9" destOrd="0" presId="urn:microsoft.com/office/officeart/2005/8/layout/hList9"/>
    <dgm:cxn modelId="{D64E582A-B870-A447-8E21-E93A7007E276}" type="presParOf" srcId="{6992FD91-4849-413C-94E6-37F272750B0F}" destId="{9442A569-E277-4D44-B443-A42E73B59532}" srcOrd="10" destOrd="0" presId="urn:microsoft.com/office/officeart/2005/8/layout/hList9"/>
    <dgm:cxn modelId="{540754E9-A3AE-7748-862C-6CFCF2AACC3D}" type="presParOf" srcId="{6992FD91-4849-413C-94E6-37F272750B0F}" destId="{800BBB15-917A-4EAD-BAA0-AD089A208F16}" srcOrd="11" destOrd="0" presId="urn:microsoft.com/office/officeart/2005/8/layout/hList9"/>
    <dgm:cxn modelId="{56A36C9B-F037-5A47-82C2-CB64B2677ECE}" type="presParOf" srcId="{800BBB15-917A-4EAD-BAA0-AD089A208F16}" destId="{8DA6D62A-A7F6-4593-A60F-A71D2AC1D37F}" srcOrd="0" destOrd="0" presId="urn:microsoft.com/office/officeart/2005/8/layout/hList9"/>
    <dgm:cxn modelId="{637ADDC4-31D3-034E-A514-7F386CE01A21}" type="presParOf" srcId="{800BBB15-917A-4EAD-BAA0-AD089A208F16}" destId="{1E8BF826-4702-480B-B657-BABCFDF44ADC}" srcOrd="1" destOrd="0" presId="urn:microsoft.com/office/officeart/2005/8/layout/hList9"/>
    <dgm:cxn modelId="{2FFB39C3-89B8-EF4A-90A3-A912778B90F6}" type="presParOf" srcId="{1E8BF826-4702-480B-B657-BABCFDF44ADC}" destId="{38E4E56A-4FCC-40BE-BE92-595CEEBCDB98}" srcOrd="0" destOrd="0" presId="urn:microsoft.com/office/officeart/2005/8/layout/hList9"/>
    <dgm:cxn modelId="{892E37F2-56FF-6143-89C1-4510C57182A7}" type="presParOf" srcId="{1E8BF826-4702-480B-B657-BABCFDF44ADC}" destId="{443F43BA-0C7C-401C-ACE3-2E3F5444310C}" srcOrd="1" destOrd="0" presId="urn:microsoft.com/office/officeart/2005/8/layout/hList9"/>
    <dgm:cxn modelId="{30129D92-A5FE-8C4B-A1BB-96D354DD6219}" type="presParOf" srcId="{800BBB15-917A-4EAD-BAA0-AD089A208F16}" destId="{E26AA3C1-1AA3-4A0D-91D6-F6964A3667BF}" srcOrd="2" destOrd="0" presId="urn:microsoft.com/office/officeart/2005/8/layout/hList9"/>
    <dgm:cxn modelId="{F017B3F0-8E0E-C14B-8C9E-49CEE609E5AA}" type="presParOf" srcId="{E26AA3C1-1AA3-4A0D-91D6-F6964A3667BF}" destId="{F7D07724-7B4F-422D-87B4-7A02A73ACA52}" srcOrd="0" destOrd="0" presId="urn:microsoft.com/office/officeart/2005/8/layout/hList9"/>
    <dgm:cxn modelId="{639CB2EA-0D68-3E4F-9B00-357547353A8C}" type="presParOf" srcId="{E26AA3C1-1AA3-4A0D-91D6-F6964A3667BF}" destId="{25160105-B88E-4F7D-B317-652567174162}" srcOrd="1" destOrd="0" presId="urn:microsoft.com/office/officeart/2005/8/layout/hList9"/>
    <dgm:cxn modelId="{8F63D0AC-F16F-FB46-A9F1-B29120003E0D}" type="presParOf" srcId="{6992FD91-4849-413C-94E6-37F272750B0F}" destId="{C6DB37C5-8E20-4EEE-B7E7-6BE6F64FE2B2}" srcOrd="12" destOrd="0" presId="urn:microsoft.com/office/officeart/2005/8/layout/hList9"/>
    <dgm:cxn modelId="{73036D88-1FAA-B14B-A2E2-71EE1682340B}" type="presParOf" srcId="{6992FD91-4849-413C-94E6-37F272750B0F}" destId="{5E47A9D2-D667-4EB1-B5B6-6EC1C2F53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0C0F85-8FE9-44C0-A386-BFF868621F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9C18B1-E1D9-4B34-8EA4-8C534A7C3DE4}">
      <dgm:prSet phldrT="[Text]"/>
      <dgm:spPr/>
      <dgm:t>
        <a:bodyPr/>
        <a:lstStyle/>
        <a:p>
          <a:r>
            <a:rPr lang="en-US" dirty="0"/>
            <a:t>Anterior compartment</a:t>
          </a:r>
          <a:endParaRPr lang="en-GB" dirty="0"/>
        </a:p>
      </dgm:t>
    </dgm:pt>
    <dgm:pt modelId="{0BA578C1-B894-400D-9DBC-8314CAEC95AF}" type="parTrans" cxnId="{74F98F36-B5D0-411E-BE45-4A9E186BF557}">
      <dgm:prSet/>
      <dgm:spPr/>
      <dgm:t>
        <a:bodyPr/>
        <a:lstStyle/>
        <a:p>
          <a:endParaRPr lang="en-GB"/>
        </a:p>
      </dgm:t>
    </dgm:pt>
    <dgm:pt modelId="{03645D5D-3AB1-4CE3-9BDB-BF4753C8C4D1}" type="sibTrans" cxnId="{74F98F36-B5D0-411E-BE45-4A9E186BF557}">
      <dgm:prSet/>
      <dgm:spPr/>
      <dgm:t>
        <a:bodyPr/>
        <a:lstStyle/>
        <a:p>
          <a:endParaRPr lang="en-GB"/>
        </a:p>
      </dgm:t>
    </dgm:pt>
    <dgm:pt modelId="{6AE6F5CE-9E59-4C9C-AA2E-DACBBF62FA37}">
      <dgm:prSet phldrT="[Text]"/>
      <dgm:spPr/>
      <dgm:t>
        <a:bodyPr/>
        <a:lstStyle/>
        <a:p>
          <a:r>
            <a:rPr lang="en-US" altLang="en-US" dirty="0"/>
            <a:t>Sim’s speculum retracting posterior vaginal wall</a:t>
          </a:r>
          <a:endParaRPr lang="en-GB" dirty="0"/>
        </a:p>
      </dgm:t>
    </dgm:pt>
    <dgm:pt modelId="{E0EC8624-159F-417E-A3DA-0E4C209E6925}" type="parTrans" cxnId="{6C5D152A-902B-41EA-91CF-A43CEF8D3DAA}">
      <dgm:prSet/>
      <dgm:spPr/>
      <dgm:t>
        <a:bodyPr/>
        <a:lstStyle/>
        <a:p>
          <a:endParaRPr lang="en-GB"/>
        </a:p>
      </dgm:t>
    </dgm:pt>
    <dgm:pt modelId="{0F1ED1FF-243A-4AE0-A0EB-A30C6E8BA8C8}" type="sibTrans" cxnId="{6C5D152A-902B-41EA-91CF-A43CEF8D3DAA}">
      <dgm:prSet/>
      <dgm:spPr/>
      <dgm:t>
        <a:bodyPr/>
        <a:lstStyle/>
        <a:p>
          <a:endParaRPr lang="en-GB"/>
        </a:p>
      </dgm:t>
    </dgm:pt>
    <dgm:pt modelId="{918F9D77-DABB-4C28-860F-67A95CB97063}">
      <dgm:prSet phldrT="[Text]"/>
      <dgm:spPr/>
      <dgm:t>
        <a:bodyPr/>
        <a:lstStyle/>
        <a:p>
          <a:r>
            <a:rPr lang="en-US" dirty="0"/>
            <a:t>Middle compartment </a:t>
          </a:r>
          <a:endParaRPr lang="en-GB" dirty="0"/>
        </a:p>
      </dgm:t>
    </dgm:pt>
    <dgm:pt modelId="{E778ABA0-CD47-48BB-BD0F-333D9DE1A6BC}" type="parTrans" cxnId="{E01F849D-749D-442D-A8DC-04C0DBCF6014}">
      <dgm:prSet/>
      <dgm:spPr/>
      <dgm:t>
        <a:bodyPr/>
        <a:lstStyle/>
        <a:p>
          <a:endParaRPr lang="en-GB"/>
        </a:p>
      </dgm:t>
    </dgm:pt>
    <dgm:pt modelId="{E7B710DE-D51E-43C3-B5EB-B7F9C9047220}" type="sibTrans" cxnId="{E01F849D-749D-442D-A8DC-04C0DBCF6014}">
      <dgm:prSet/>
      <dgm:spPr/>
      <dgm:t>
        <a:bodyPr/>
        <a:lstStyle/>
        <a:p>
          <a:endParaRPr lang="en-GB"/>
        </a:p>
      </dgm:t>
    </dgm:pt>
    <dgm:pt modelId="{06B1F67F-4136-4B90-910A-E2FB579F0D69}">
      <dgm:prSet phldrT="[Text]"/>
      <dgm:spPr/>
      <dgm:t>
        <a:bodyPr/>
        <a:lstStyle/>
        <a:p>
          <a:r>
            <a:rPr lang="en-US" altLang="en-US" dirty="0"/>
            <a:t>Degree of descent </a:t>
          </a:r>
          <a:endParaRPr lang="en-GB" dirty="0"/>
        </a:p>
      </dgm:t>
    </dgm:pt>
    <dgm:pt modelId="{491D2FF7-7007-4630-8F9F-64F62A367C67}" type="parTrans" cxnId="{4093AABC-BC66-49B7-AF59-C3F1730B9B26}">
      <dgm:prSet/>
      <dgm:spPr/>
      <dgm:t>
        <a:bodyPr/>
        <a:lstStyle/>
        <a:p>
          <a:endParaRPr lang="en-GB"/>
        </a:p>
      </dgm:t>
    </dgm:pt>
    <dgm:pt modelId="{3D774E98-781F-49E2-AC2E-F480CA395D1B}" type="sibTrans" cxnId="{4093AABC-BC66-49B7-AF59-C3F1730B9B26}">
      <dgm:prSet/>
      <dgm:spPr/>
      <dgm:t>
        <a:bodyPr/>
        <a:lstStyle/>
        <a:p>
          <a:endParaRPr lang="en-GB"/>
        </a:p>
      </dgm:t>
    </dgm:pt>
    <dgm:pt modelId="{E75D96B4-3DD4-4EAF-B470-CC5A6D5EF01B}">
      <dgm:prSet phldrT="[Text]"/>
      <dgm:spPr/>
      <dgm:t>
        <a:bodyPr/>
        <a:lstStyle/>
        <a:p>
          <a:r>
            <a:rPr lang="en-US" dirty="0"/>
            <a:t>Posterior  compartment </a:t>
          </a:r>
          <a:endParaRPr lang="en-GB" dirty="0"/>
        </a:p>
      </dgm:t>
    </dgm:pt>
    <dgm:pt modelId="{CD6446A9-43FC-4F1D-BA81-9EF30D20AE91}" type="parTrans" cxnId="{A82F32E4-DBC3-4407-8ABC-4FF9B2E52BDA}">
      <dgm:prSet/>
      <dgm:spPr/>
      <dgm:t>
        <a:bodyPr/>
        <a:lstStyle/>
        <a:p>
          <a:endParaRPr lang="en-GB"/>
        </a:p>
      </dgm:t>
    </dgm:pt>
    <dgm:pt modelId="{EF50A1FF-489C-4381-BEF9-62AD078D9DD0}" type="sibTrans" cxnId="{A82F32E4-DBC3-4407-8ABC-4FF9B2E52BDA}">
      <dgm:prSet/>
      <dgm:spPr/>
      <dgm:t>
        <a:bodyPr/>
        <a:lstStyle/>
        <a:p>
          <a:endParaRPr lang="en-GB"/>
        </a:p>
      </dgm:t>
    </dgm:pt>
    <dgm:pt modelId="{BFA7E66E-637B-4B0F-AA10-76F63CE6EA31}">
      <dgm:prSet phldrT="[Text]"/>
      <dgm:spPr/>
      <dgm:t>
        <a:bodyPr/>
        <a:lstStyle/>
        <a:p>
          <a:r>
            <a:rPr lang="en-US" altLang="en-US" dirty="0"/>
            <a:t>Sim’s speculum retracting anterior vaginal wall</a:t>
          </a:r>
          <a:endParaRPr lang="en-GB" dirty="0"/>
        </a:p>
      </dgm:t>
    </dgm:pt>
    <dgm:pt modelId="{C786659D-1776-4810-B840-3362AE9B79E7}" type="parTrans" cxnId="{955F38D3-8287-4AAC-91FA-0DA41A2FE0F0}">
      <dgm:prSet/>
      <dgm:spPr/>
      <dgm:t>
        <a:bodyPr/>
        <a:lstStyle/>
        <a:p>
          <a:endParaRPr lang="en-GB"/>
        </a:p>
      </dgm:t>
    </dgm:pt>
    <dgm:pt modelId="{B86D3DD2-5568-4BFE-8228-D5BF2A76E922}" type="sibTrans" cxnId="{955F38D3-8287-4AAC-91FA-0DA41A2FE0F0}">
      <dgm:prSet/>
      <dgm:spPr/>
      <dgm:t>
        <a:bodyPr/>
        <a:lstStyle/>
        <a:p>
          <a:endParaRPr lang="en-GB"/>
        </a:p>
      </dgm:t>
    </dgm:pt>
    <dgm:pt modelId="{4E85787E-C2C1-4B67-A005-7CCAC6CCD5FA}">
      <dgm:prSet/>
      <dgm:spPr/>
      <dgm:t>
        <a:bodyPr/>
        <a:lstStyle/>
        <a:p>
          <a:r>
            <a:rPr lang="en-US" altLang="en-US"/>
            <a:t>Look for cystocele</a:t>
          </a:r>
          <a:endParaRPr lang="en-US" altLang="en-US" dirty="0"/>
        </a:p>
      </dgm:t>
    </dgm:pt>
    <dgm:pt modelId="{168BF55C-A684-4D57-B134-AE4F760FC6F2}" type="parTrans" cxnId="{4330230F-0799-425B-8E4E-63D80E2E5DA8}">
      <dgm:prSet/>
      <dgm:spPr/>
      <dgm:t>
        <a:bodyPr/>
        <a:lstStyle/>
        <a:p>
          <a:endParaRPr lang="en-GB"/>
        </a:p>
      </dgm:t>
    </dgm:pt>
    <dgm:pt modelId="{414AC4D2-A9B4-48A7-BAC6-F5F14F788CFD}" type="sibTrans" cxnId="{4330230F-0799-425B-8E4E-63D80E2E5DA8}">
      <dgm:prSet/>
      <dgm:spPr/>
      <dgm:t>
        <a:bodyPr/>
        <a:lstStyle/>
        <a:p>
          <a:endParaRPr lang="en-GB"/>
        </a:p>
      </dgm:t>
    </dgm:pt>
    <dgm:pt modelId="{81559132-C821-4ABA-AB5A-8251C7106C73}">
      <dgm:prSet/>
      <dgm:spPr/>
      <dgm:t>
        <a:bodyPr/>
        <a:lstStyle/>
        <a:p>
          <a:r>
            <a:rPr lang="en-US" altLang="en-US" dirty="0"/>
            <a:t>Lateral cystocele or paravaginal defect</a:t>
          </a:r>
        </a:p>
      </dgm:t>
    </dgm:pt>
    <dgm:pt modelId="{C4E009C7-B453-43A6-B97B-E64879F38E2D}" type="parTrans" cxnId="{449A5F6F-3F37-44CF-8517-B04D668FFFB9}">
      <dgm:prSet/>
      <dgm:spPr/>
      <dgm:t>
        <a:bodyPr/>
        <a:lstStyle/>
        <a:p>
          <a:endParaRPr lang="en-GB"/>
        </a:p>
      </dgm:t>
    </dgm:pt>
    <dgm:pt modelId="{A037E5D1-AFD2-45AA-B53A-7EF4D14D3707}" type="sibTrans" cxnId="{449A5F6F-3F37-44CF-8517-B04D668FFFB9}">
      <dgm:prSet/>
      <dgm:spPr/>
      <dgm:t>
        <a:bodyPr/>
        <a:lstStyle/>
        <a:p>
          <a:endParaRPr lang="en-GB"/>
        </a:p>
      </dgm:t>
    </dgm:pt>
    <dgm:pt modelId="{F6B7E92F-715D-47C7-8C64-47F7D7ACFFCF}">
      <dgm:prSet/>
      <dgm:spPr/>
      <dgm:t>
        <a:bodyPr/>
        <a:lstStyle/>
        <a:p>
          <a:r>
            <a:rPr lang="en-US" altLang="en-US" dirty="0" err="1"/>
            <a:t>Urethrocele</a:t>
          </a:r>
          <a:r>
            <a:rPr lang="en-US" altLang="en-US" dirty="0"/>
            <a:t> } stress incontinence </a:t>
          </a:r>
        </a:p>
      </dgm:t>
    </dgm:pt>
    <dgm:pt modelId="{C508F4DC-FD97-4159-8209-D598252E0D82}" type="parTrans" cxnId="{EBF58C41-17DC-4AFC-A941-404BEA81C320}">
      <dgm:prSet/>
      <dgm:spPr/>
      <dgm:t>
        <a:bodyPr/>
        <a:lstStyle/>
        <a:p>
          <a:endParaRPr lang="en-GB"/>
        </a:p>
      </dgm:t>
    </dgm:pt>
    <dgm:pt modelId="{3F51A769-D537-4A5E-A327-D4281061FBD2}" type="sibTrans" cxnId="{EBF58C41-17DC-4AFC-A941-404BEA81C320}">
      <dgm:prSet/>
      <dgm:spPr/>
      <dgm:t>
        <a:bodyPr/>
        <a:lstStyle/>
        <a:p>
          <a:endParaRPr lang="en-GB"/>
        </a:p>
      </dgm:t>
    </dgm:pt>
    <dgm:pt modelId="{FD84BB64-E6BE-4CC9-B4E4-612A0D782BC9}">
      <dgm:prSet/>
      <dgm:spPr/>
      <dgm:t>
        <a:bodyPr/>
        <a:lstStyle/>
        <a:p>
          <a:r>
            <a:rPr lang="en-US" altLang="en-US"/>
            <a:t>Ulceration of cervix</a:t>
          </a:r>
          <a:endParaRPr lang="en-US" altLang="en-US" dirty="0"/>
        </a:p>
      </dgm:t>
    </dgm:pt>
    <dgm:pt modelId="{F3154E28-35F7-4CAE-B168-E549ABFEF152}" type="parTrans" cxnId="{6F3B26EF-514D-434E-A8E3-54023920FF5F}">
      <dgm:prSet/>
      <dgm:spPr/>
      <dgm:t>
        <a:bodyPr/>
        <a:lstStyle/>
        <a:p>
          <a:endParaRPr lang="en-GB"/>
        </a:p>
      </dgm:t>
    </dgm:pt>
    <dgm:pt modelId="{E812EDB7-B9B3-4614-B231-1DDB0EAAC666}" type="sibTrans" cxnId="{6F3B26EF-514D-434E-A8E3-54023920FF5F}">
      <dgm:prSet/>
      <dgm:spPr/>
      <dgm:t>
        <a:bodyPr/>
        <a:lstStyle/>
        <a:p>
          <a:endParaRPr lang="en-GB"/>
        </a:p>
      </dgm:t>
    </dgm:pt>
    <dgm:pt modelId="{CD4340CC-7F7B-446D-9A8A-186D2107C08A}">
      <dgm:prSet/>
      <dgm:spPr/>
      <dgm:t>
        <a:bodyPr/>
        <a:lstStyle/>
        <a:p>
          <a:r>
            <a:rPr lang="en-US" altLang="en-US"/>
            <a:t>Vagina may show keratinisation</a:t>
          </a:r>
          <a:endParaRPr lang="en-US" altLang="en-US" dirty="0"/>
        </a:p>
      </dgm:t>
    </dgm:pt>
    <dgm:pt modelId="{CFBE4046-2033-4395-9BA5-E4F024A33412}" type="parTrans" cxnId="{C0E3A33C-1ACD-4FA7-BE4C-CBB8B654B198}">
      <dgm:prSet/>
      <dgm:spPr/>
      <dgm:t>
        <a:bodyPr/>
        <a:lstStyle/>
        <a:p>
          <a:endParaRPr lang="en-GB"/>
        </a:p>
      </dgm:t>
    </dgm:pt>
    <dgm:pt modelId="{6EDAF1E4-4AFF-4E49-95F8-415AC55BA0EA}" type="sibTrans" cxnId="{C0E3A33C-1ACD-4FA7-BE4C-CBB8B654B198}">
      <dgm:prSet/>
      <dgm:spPr/>
      <dgm:t>
        <a:bodyPr/>
        <a:lstStyle/>
        <a:p>
          <a:endParaRPr lang="en-GB"/>
        </a:p>
      </dgm:t>
    </dgm:pt>
    <dgm:pt modelId="{55BBE6C1-FE3A-4B74-9943-865791578004}">
      <dgm:prSet/>
      <dgm:spPr/>
      <dgm:t>
        <a:bodyPr/>
        <a:lstStyle/>
        <a:p>
          <a:r>
            <a:rPr lang="en-US" altLang="en-US"/>
            <a:t>Vaginal examination – length of cervix,position and mobility of uterus,any adnexal mass</a:t>
          </a:r>
          <a:endParaRPr lang="en-US" altLang="en-US" dirty="0"/>
        </a:p>
      </dgm:t>
    </dgm:pt>
    <dgm:pt modelId="{499795D2-E9FA-417E-B83B-B84B65221D64}" type="parTrans" cxnId="{CF448AD7-E2D9-4F83-823A-FB634ED38660}">
      <dgm:prSet/>
      <dgm:spPr/>
      <dgm:t>
        <a:bodyPr/>
        <a:lstStyle/>
        <a:p>
          <a:endParaRPr lang="en-GB"/>
        </a:p>
      </dgm:t>
    </dgm:pt>
    <dgm:pt modelId="{1E4DB3D5-4205-486D-8D0F-252AF4447620}" type="sibTrans" cxnId="{CF448AD7-E2D9-4F83-823A-FB634ED38660}">
      <dgm:prSet/>
      <dgm:spPr/>
      <dgm:t>
        <a:bodyPr/>
        <a:lstStyle/>
        <a:p>
          <a:endParaRPr lang="en-GB"/>
        </a:p>
      </dgm:t>
    </dgm:pt>
    <dgm:pt modelId="{A42B7873-6FB7-499E-B296-0EFA440C03FD}">
      <dgm:prSet/>
      <dgm:spPr/>
      <dgm:t>
        <a:bodyPr/>
        <a:lstStyle/>
        <a:p>
          <a:r>
            <a:rPr lang="en-US" altLang="en-US" dirty="0"/>
            <a:t>Cervical cytology </a:t>
          </a:r>
        </a:p>
      </dgm:t>
    </dgm:pt>
    <dgm:pt modelId="{64BF53F2-2BE1-41AC-A4EA-4BEE4E53CD28}" type="parTrans" cxnId="{1097490B-3522-4FC7-879D-D644D41146D5}">
      <dgm:prSet/>
      <dgm:spPr/>
      <dgm:t>
        <a:bodyPr/>
        <a:lstStyle/>
        <a:p>
          <a:endParaRPr lang="en-GB"/>
        </a:p>
      </dgm:t>
    </dgm:pt>
    <dgm:pt modelId="{E774309F-5EEC-418A-B4C7-2D109DB9476D}" type="sibTrans" cxnId="{1097490B-3522-4FC7-879D-D644D41146D5}">
      <dgm:prSet/>
      <dgm:spPr/>
      <dgm:t>
        <a:bodyPr/>
        <a:lstStyle/>
        <a:p>
          <a:endParaRPr lang="en-GB"/>
        </a:p>
      </dgm:t>
    </dgm:pt>
    <dgm:pt modelId="{9C859C9E-2569-4B46-9A8C-760C12444325}">
      <dgm:prSet/>
      <dgm:spPr/>
      <dgm:t>
        <a:bodyPr/>
        <a:lstStyle/>
        <a:p>
          <a:r>
            <a:rPr lang="en-US" altLang="en-US"/>
            <a:t>Enterocele – bulge appears from above downwards </a:t>
          </a:r>
          <a:endParaRPr lang="en-US" altLang="en-US" dirty="0"/>
        </a:p>
      </dgm:t>
    </dgm:pt>
    <dgm:pt modelId="{B14AFCB5-793E-4191-BD15-FB853DD37F8D}" type="parTrans" cxnId="{56082BDC-0645-4008-98C0-6D064D0CB0FC}">
      <dgm:prSet/>
      <dgm:spPr/>
      <dgm:t>
        <a:bodyPr/>
        <a:lstStyle/>
        <a:p>
          <a:endParaRPr lang="en-GB"/>
        </a:p>
      </dgm:t>
    </dgm:pt>
    <dgm:pt modelId="{347FDF58-E597-494E-9449-E533CBC71EAB}" type="sibTrans" cxnId="{56082BDC-0645-4008-98C0-6D064D0CB0FC}">
      <dgm:prSet/>
      <dgm:spPr/>
      <dgm:t>
        <a:bodyPr/>
        <a:lstStyle/>
        <a:p>
          <a:endParaRPr lang="en-GB"/>
        </a:p>
      </dgm:t>
    </dgm:pt>
    <dgm:pt modelId="{6F7E6732-D018-4B73-9854-C9C2AF5C543F}">
      <dgm:prSet/>
      <dgm:spPr/>
      <dgm:t>
        <a:bodyPr/>
        <a:lstStyle/>
        <a:p>
          <a:r>
            <a:rPr lang="en-US" altLang="en-US"/>
            <a:t>Rectal examination – impulse on</a:t>
          </a:r>
          <a:endParaRPr lang="en-US" altLang="en-US" dirty="0"/>
        </a:p>
      </dgm:t>
    </dgm:pt>
    <dgm:pt modelId="{329F2C6C-24CD-4A0F-AF75-D7977F5A18D7}" type="parTrans" cxnId="{DDCDA1FC-8551-4202-A4EE-8369E4B1C7D4}">
      <dgm:prSet/>
      <dgm:spPr/>
      <dgm:t>
        <a:bodyPr/>
        <a:lstStyle/>
        <a:p>
          <a:endParaRPr lang="en-GB"/>
        </a:p>
      </dgm:t>
    </dgm:pt>
    <dgm:pt modelId="{DE3D29B5-6035-4B12-9795-F0988E0F7EAB}" type="sibTrans" cxnId="{DDCDA1FC-8551-4202-A4EE-8369E4B1C7D4}">
      <dgm:prSet/>
      <dgm:spPr/>
      <dgm:t>
        <a:bodyPr/>
        <a:lstStyle/>
        <a:p>
          <a:endParaRPr lang="en-GB"/>
        </a:p>
      </dgm:t>
    </dgm:pt>
    <dgm:pt modelId="{D8B6F343-E7A1-44D8-A96F-530625203F5D}">
      <dgm:prSet/>
      <dgm:spPr/>
      <dgm:t>
        <a:bodyPr/>
        <a:lstStyle/>
        <a:p>
          <a:r>
            <a:rPr lang="en-US" altLang="en-US"/>
            <a:t>tip of finger- enterocele</a:t>
          </a:r>
          <a:endParaRPr lang="en-US" altLang="en-US" dirty="0"/>
        </a:p>
      </dgm:t>
    </dgm:pt>
    <dgm:pt modelId="{9D95C411-EA83-43AD-83CD-F777BC72ED5C}" type="parTrans" cxnId="{AE571EF9-76BD-409C-BE8F-6A3664E1C2C2}">
      <dgm:prSet/>
      <dgm:spPr/>
      <dgm:t>
        <a:bodyPr/>
        <a:lstStyle/>
        <a:p>
          <a:endParaRPr lang="en-GB"/>
        </a:p>
      </dgm:t>
    </dgm:pt>
    <dgm:pt modelId="{9DB822D1-4A0C-4809-BE53-21C5A5996A4F}" type="sibTrans" cxnId="{AE571EF9-76BD-409C-BE8F-6A3664E1C2C2}">
      <dgm:prSet/>
      <dgm:spPr/>
      <dgm:t>
        <a:bodyPr/>
        <a:lstStyle/>
        <a:p>
          <a:endParaRPr lang="en-GB"/>
        </a:p>
      </dgm:t>
    </dgm:pt>
    <dgm:pt modelId="{109F1634-E8B2-4872-98E2-4B9BAEAE2101}">
      <dgm:prSet/>
      <dgm:spPr/>
      <dgm:t>
        <a:bodyPr/>
        <a:lstStyle/>
        <a:p>
          <a:r>
            <a:rPr lang="en-US" altLang="en-US"/>
            <a:t>pulp -  rectocele</a:t>
          </a:r>
          <a:endParaRPr lang="en-US" altLang="en-US" dirty="0"/>
        </a:p>
      </dgm:t>
    </dgm:pt>
    <dgm:pt modelId="{013739CC-1E67-4ABC-B0C3-B71EF3312B9F}" type="parTrans" cxnId="{664D4384-4334-4F55-A400-D9040F17C0C4}">
      <dgm:prSet/>
      <dgm:spPr/>
      <dgm:t>
        <a:bodyPr/>
        <a:lstStyle/>
        <a:p>
          <a:endParaRPr lang="en-GB"/>
        </a:p>
      </dgm:t>
    </dgm:pt>
    <dgm:pt modelId="{4C6732D6-0102-4D93-B14D-267077FD9DC4}" type="sibTrans" cxnId="{664D4384-4334-4F55-A400-D9040F17C0C4}">
      <dgm:prSet/>
      <dgm:spPr/>
      <dgm:t>
        <a:bodyPr/>
        <a:lstStyle/>
        <a:p>
          <a:endParaRPr lang="en-GB"/>
        </a:p>
      </dgm:t>
    </dgm:pt>
    <dgm:pt modelId="{849A9AED-2169-4740-8782-5E1CAC08CB8F}">
      <dgm:prSet/>
      <dgm:spPr/>
      <dgm:t>
        <a:bodyPr/>
        <a:lstStyle/>
        <a:p>
          <a:r>
            <a:rPr lang="en-US" altLang="en-US" dirty="0"/>
            <a:t>Bimanual examination- r/o pelvic mass</a:t>
          </a:r>
        </a:p>
      </dgm:t>
    </dgm:pt>
    <dgm:pt modelId="{9CB70769-66E1-4313-A93F-BBAE45A18524}" type="parTrans" cxnId="{EA078DAF-EADF-457F-9B4D-E948E3E98AED}">
      <dgm:prSet/>
      <dgm:spPr/>
      <dgm:t>
        <a:bodyPr/>
        <a:lstStyle/>
        <a:p>
          <a:endParaRPr lang="en-GB"/>
        </a:p>
      </dgm:t>
    </dgm:pt>
    <dgm:pt modelId="{A85D47BB-3F7C-4A09-BF0E-AB631FE58E97}" type="sibTrans" cxnId="{EA078DAF-EADF-457F-9B4D-E948E3E98AED}">
      <dgm:prSet/>
      <dgm:spPr/>
      <dgm:t>
        <a:bodyPr/>
        <a:lstStyle/>
        <a:p>
          <a:endParaRPr lang="en-GB"/>
        </a:p>
      </dgm:t>
    </dgm:pt>
    <dgm:pt modelId="{FD7AADF2-9478-486D-BFEC-EDC0BA7280AC}" type="pres">
      <dgm:prSet presAssocID="{1C0C0F85-8FE9-44C0-A386-BFF868621F4F}" presName="Name0" presStyleCnt="0">
        <dgm:presLayoutVars>
          <dgm:dir/>
          <dgm:animLvl val="lvl"/>
          <dgm:resizeHandles val="exact"/>
        </dgm:presLayoutVars>
      </dgm:prSet>
      <dgm:spPr/>
    </dgm:pt>
    <dgm:pt modelId="{3F3F4D7F-E217-4EA4-A942-F408BBD28B1B}" type="pres">
      <dgm:prSet presAssocID="{309C18B1-E1D9-4B34-8EA4-8C534A7C3DE4}" presName="composite" presStyleCnt="0"/>
      <dgm:spPr/>
    </dgm:pt>
    <dgm:pt modelId="{6E0A5598-AA4A-4E04-AC26-02E47ED4FFEA}" type="pres">
      <dgm:prSet presAssocID="{309C18B1-E1D9-4B34-8EA4-8C534A7C3D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C673286-82FA-440A-9BF0-C8D2F3E9DE04}" type="pres">
      <dgm:prSet presAssocID="{309C18B1-E1D9-4B34-8EA4-8C534A7C3DE4}" presName="desTx" presStyleLbl="alignAccFollowNode1" presStyleIdx="0" presStyleCnt="3">
        <dgm:presLayoutVars>
          <dgm:bulletEnabled val="1"/>
        </dgm:presLayoutVars>
      </dgm:prSet>
      <dgm:spPr/>
    </dgm:pt>
    <dgm:pt modelId="{9133D470-AF5C-4A96-9236-0D03B4225A32}" type="pres">
      <dgm:prSet presAssocID="{03645D5D-3AB1-4CE3-9BDB-BF4753C8C4D1}" presName="space" presStyleCnt="0"/>
      <dgm:spPr/>
    </dgm:pt>
    <dgm:pt modelId="{DE98F75C-D5AA-465B-AC1A-D64C198DFED4}" type="pres">
      <dgm:prSet presAssocID="{918F9D77-DABB-4C28-860F-67A95CB97063}" presName="composite" presStyleCnt="0"/>
      <dgm:spPr/>
    </dgm:pt>
    <dgm:pt modelId="{0EB4484B-C427-4D93-A162-F7ADA66D8503}" type="pres">
      <dgm:prSet presAssocID="{918F9D77-DABB-4C28-860F-67A95CB9706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18559B5-0AF5-454A-BB4C-761514BB8F41}" type="pres">
      <dgm:prSet presAssocID="{918F9D77-DABB-4C28-860F-67A95CB97063}" presName="desTx" presStyleLbl="alignAccFollowNode1" presStyleIdx="1" presStyleCnt="3">
        <dgm:presLayoutVars>
          <dgm:bulletEnabled val="1"/>
        </dgm:presLayoutVars>
      </dgm:prSet>
      <dgm:spPr/>
    </dgm:pt>
    <dgm:pt modelId="{FDE3AE90-B5B3-4122-87D4-A35F1807234F}" type="pres">
      <dgm:prSet presAssocID="{E7B710DE-D51E-43C3-B5EB-B7F9C9047220}" presName="space" presStyleCnt="0"/>
      <dgm:spPr/>
    </dgm:pt>
    <dgm:pt modelId="{669CC508-C160-42F3-85B8-DB563FD512FA}" type="pres">
      <dgm:prSet presAssocID="{E75D96B4-3DD4-4EAF-B470-CC5A6D5EF01B}" presName="composite" presStyleCnt="0"/>
      <dgm:spPr/>
    </dgm:pt>
    <dgm:pt modelId="{AAECD631-A699-4514-AF8B-69DD59D6D15A}" type="pres">
      <dgm:prSet presAssocID="{E75D96B4-3DD4-4EAF-B470-CC5A6D5EF01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98A7960-88B3-4A0C-9505-9894EE4EA7D7}" type="pres">
      <dgm:prSet presAssocID="{E75D96B4-3DD4-4EAF-B470-CC5A6D5EF01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1930805-0A5F-1043-8211-56B56D44B28A}" type="presOf" srcId="{6AE6F5CE-9E59-4C9C-AA2E-DACBBF62FA37}" destId="{CC673286-82FA-440A-9BF0-C8D2F3E9DE04}" srcOrd="0" destOrd="0" presId="urn:microsoft.com/office/officeart/2005/8/layout/hList1"/>
    <dgm:cxn modelId="{12C6E008-FECB-6E4B-9929-D06BC7EA7EAF}" type="presOf" srcId="{9C859C9E-2569-4B46-9A8C-760C12444325}" destId="{098A7960-88B3-4A0C-9505-9894EE4EA7D7}" srcOrd="0" destOrd="1" presId="urn:microsoft.com/office/officeart/2005/8/layout/hList1"/>
    <dgm:cxn modelId="{1097490B-3522-4FC7-879D-D644D41146D5}" srcId="{918F9D77-DABB-4C28-860F-67A95CB97063}" destId="{A42B7873-6FB7-499E-B296-0EFA440C03FD}" srcOrd="4" destOrd="0" parTransId="{64BF53F2-2BE1-41AC-A4EA-4BEE4E53CD28}" sibTransId="{E774309F-5EEC-418A-B4C7-2D109DB9476D}"/>
    <dgm:cxn modelId="{4330230F-0799-425B-8E4E-63D80E2E5DA8}" srcId="{309C18B1-E1D9-4B34-8EA4-8C534A7C3DE4}" destId="{4E85787E-C2C1-4B67-A005-7CCAC6CCD5FA}" srcOrd="1" destOrd="0" parTransId="{168BF55C-A684-4D57-B134-AE4F760FC6F2}" sibTransId="{414AC4D2-A9B4-48A7-BAC6-F5F14F788CFD}"/>
    <dgm:cxn modelId="{6C5D152A-902B-41EA-91CF-A43CEF8D3DAA}" srcId="{309C18B1-E1D9-4B34-8EA4-8C534A7C3DE4}" destId="{6AE6F5CE-9E59-4C9C-AA2E-DACBBF62FA37}" srcOrd="0" destOrd="0" parTransId="{E0EC8624-159F-417E-A3DA-0E4C209E6925}" sibTransId="{0F1ED1FF-243A-4AE0-A0EB-A30C6E8BA8C8}"/>
    <dgm:cxn modelId="{74F98F36-B5D0-411E-BE45-4A9E186BF557}" srcId="{1C0C0F85-8FE9-44C0-A386-BFF868621F4F}" destId="{309C18B1-E1D9-4B34-8EA4-8C534A7C3DE4}" srcOrd="0" destOrd="0" parTransId="{0BA578C1-B894-400D-9DBC-8314CAEC95AF}" sibTransId="{03645D5D-3AB1-4CE3-9BDB-BF4753C8C4D1}"/>
    <dgm:cxn modelId="{C0E3A33C-1ACD-4FA7-BE4C-CBB8B654B198}" srcId="{918F9D77-DABB-4C28-860F-67A95CB97063}" destId="{CD4340CC-7F7B-446D-9A8A-186D2107C08A}" srcOrd="2" destOrd="0" parTransId="{CFBE4046-2033-4395-9BA5-E4F024A33412}" sibTransId="{6EDAF1E4-4AFF-4E49-95F8-415AC55BA0EA}"/>
    <dgm:cxn modelId="{8289EC3C-D091-504A-ACF2-2CCAF2EB82FA}" type="presOf" srcId="{81559132-C821-4ABA-AB5A-8251C7106C73}" destId="{CC673286-82FA-440A-9BF0-C8D2F3E9DE04}" srcOrd="0" destOrd="2" presId="urn:microsoft.com/office/officeart/2005/8/layout/hList1"/>
    <dgm:cxn modelId="{EBF58C41-17DC-4AFC-A941-404BEA81C320}" srcId="{309C18B1-E1D9-4B34-8EA4-8C534A7C3DE4}" destId="{F6B7E92F-715D-47C7-8C64-47F7D7ACFFCF}" srcOrd="3" destOrd="0" parTransId="{C508F4DC-FD97-4159-8209-D598252E0D82}" sibTransId="{3F51A769-D537-4A5E-A327-D4281061FBD2}"/>
    <dgm:cxn modelId="{F6783244-0DD1-F344-A201-AE1BCD969333}" type="presOf" srcId="{309C18B1-E1D9-4B34-8EA4-8C534A7C3DE4}" destId="{6E0A5598-AA4A-4E04-AC26-02E47ED4FFEA}" srcOrd="0" destOrd="0" presId="urn:microsoft.com/office/officeart/2005/8/layout/hList1"/>
    <dgm:cxn modelId="{124DCE4C-121E-274D-825F-7A5A676A2332}" type="presOf" srcId="{918F9D77-DABB-4C28-860F-67A95CB97063}" destId="{0EB4484B-C427-4D93-A162-F7ADA66D8503}" srcOrd="0" destOrd="0" presId="urn:microsoft.com/office/officeart/2005/8/layout/hList1"/>
    <dgm:cxn modelId="{449A5F6F-3F37-44CF-8517-B04D668FFFB9}" srcId="{309C18B1-E1D9-4B34-8EA4-8C534A7C3DE4}" destId="{81559132-C821-4ABA-AB5A-8251C7106C73}" srcOrd="2" destOrd="0" parTransId="{C4E009C7-B453-43A6-B97B-E64879F38E2D}" sibTransId="{A037E5D1-AFD2-45AA-B53A-7EF4D14D3707}"/>
    <dgm:cxn modelId="{454CCD56-3832-1045-BB92-76A6319F3A36}" type="presOf" srcId="{D8B6F343-E7A1-44D8-A96F-530625203F5D}" destId="{098A7960-88B3-4A0C-9505-9894EE4EA7D7}" srcOrd="0" destOrd="3" presId="urn:microsoft.com/office/officeart/2005/8/layout/hList1"/>
    <dgm:cxn modelId="{664D4384-4334-4F55-A400-D9040F17C0C4}" srcId="{E75D96B4-3DD4-4EAF-B470-CC5A6D5EF01B}" destId="{109F1634-E8B2-4872-98E2-4B9BAEAE2101}" srcOrd="4" destOrd="0" parTransId="{013739CC-1E67-4ABC-B0C3-B71EF3312B9F}" sibTransId="{4C6732D6-0102-4D93-B14D-267077FD9DC4}"/>
    <dgm:cxn modelId="{7C904190-9177-2F41-865F-C60117C04B9D}" type="presOf" srcId="{109F1634-E8B2-4872-98E2-4B9BAEAE2101}" destId="{098A7960-88B3-4A0C-9505-9894EE4EA7D7}" srcOrd="0" destOrd="4" presId="urn:microsoft.com/office/officeart/2005/8/layout/hList1"/>
    <dgm:cxn modelId="{E01F849D-749D-442D-A8DC-04C0DBCF6014}" srcId="{1C0C0F85-8FE9-44C0-A386-BFF868621F4F}" destId="{918F9D77-DABB-4C28-860F-67A95CB97063}" srcOrd="1" destOrd="0" parTransId="{E778ABA0-CD47-48BB-BD0F-333D9DE1A6BC}" sibTransId="{E7B710DE-D51E-43C3-B5EB-B7F9C9047220}"/>
    <dgm:cxn modelId="{B998B0A8-4A58-7E46-A92D-F6053F81B859}" type="presOf" srcId="{1C0C0F85-8FE9-44C0-A386-BFF868621F4F}" destId="{FD7AADF2-9478-486D-BFEC-EDC0BA7280AC}" srcOrd="0" destOrd="0" presId="urn:microsoft.com/office/officeart/2005/8/layout/hList1"/>
    <dgm:cxn modelId="{8AE4E1AB-800D-F246-8556-5D98D0A4772A}" type="presOf" srcId="{F6B7E92F-715D-47C7-8C64-47F7D7ACFFCF}" destId="{CC673286-82FA-440A-9BF0-C8D2F3E9DE04}" srcOrd="0" destOrd="3" presId="urn:microsoft.com/office/officeart/2005/8/layout/hList1"/>
    <dgm:cxn modelId="{EA078DAF-EADF-457F-9B4D-E948E3E98AED}" srcId="{E75D96B4-3DD4-4EAF-B470-CC5A6D5EF01B}" destId="{849A9AED-2169-4740-8782-5E1CAC08CB8F}" srcOrd="5" destOrd="0" parTransId="{9CB70769-66E1-4313-A93F-BBAE45A18524}" sibTransId="{A85D47BB-3F7C-4A09-BF0E-AB631FE58E97}"/>
    <dgm:cxn modelId="{B24870BB-3FAA-644A-8DC6-15681247EBA7}" type="presOf" srcId="{CD4340CC-7F7B-446D-9A8A-186D2107C08A}" destId="{B18559B5-0AF5-454A-BB4C-761514BB8F41}" srcOrd="0" destOrd="2" presId="urn:microsoft.com/office/officeart/2005/8/layout/hList1"/>
    <dgm:cxn modelId="{4093AABC-BC66-49B7-AF59-C3F1730B9B26}" srcId="{918F9D77-DABB-4C28-860F-67A95CB97063}" destId="{06B1F67F-4136-4B90-910A-E2FB579F0D69}" srcOrd="0" destOrd="0" parTransId="{491D2FF7-7007-4630-8F9F-64F62A367C67}" sibTransId="{3D774E98-781F-49E2-AC2E-F480CA395D1B}"/>
    <dgm:cxn modelId="{27F6C5C2-A344-BE4B-B1E2-0B05E7B91A76}" type="presOf" srcId="{FD84BB64-E6BE-4CC9-B4E4-612A0D782BC9}" destId="{B18559B5-0AF5-454A-BB4C-761514BB8F41}" srcOrd="0" destOrd="1" presId="urn:microsoft.com/office/officeart/2005/8/layout/hList1"/>
    <dgm:cxn modelId="{955F38D3-8287-4AAC-91FA-0DA41A2FE0F0}" srcId="{E75D96B4-3DD4-4EAF-B470-CC5A6D5EF01B}" destId="{BFA7E66E-637B-4B0F-AA10-76F63CE6EA31}" srcOrd="0" destOrd="0" parTransId="{C786659D-1776-4810-B840-3362AE9B79E7}" sibTransId="{B86D3DD2-5568-4BFE-8228-D5BF2A76E922}"/>
    <dgm:cxn modelId="{CF448AD7-E2D9-4F83-823A-FB634ED38660}" srcId="{918F9D77-DABB-4C28-860F-67A95CB97063}" destId="{55BBE6C1-FE3A-4B74-9943-865791578004}" srcOrd="3" destOrd="0" parTransId="{499795D2-E9FA-417E-B83B-B84B65221D64}" sibTransId="{1E4DB3D5-4205-486D-8D0F-252AF4447620}"/>
    <dgm:cxn modelId="{494415D9-88AD-2045-BD7F-F01A52B0CBD8}" type="presOf" srcId="{6F7E6732-D018-4B73-9854-C9C2AF5C543F}" destId="{098A7960-88B3-4A0C-9505-9894EE4EA7D7}" srcOrd="0" destOrd="2" presId="urn:microsoft.com/office/officeart/2005/8/layout/hList1"/>
    <dgm:cxn modelId="{56082BDC-0645-4008-98C0-6D064D0CB0FC}" srcId="{E75D96B4-3DD4-4EAF-B470-CC5A6D5EF01B}" destId="{9C859C9E-2569-4B46-9A8C-760C12444325}" srcOrd="1" destOrd="0" parTransId="{B14AFCB5-793E-4191-BD15-FB853DD37F8D}" sibTransId="{347FDF58-E597-494E-9449-E533CBC71EAB}"/>
    <dgm:cxn modelId="{E5CA31E3-7B7D-8A41-9A79-3B3A07518AF0}" type="presOf" srcId="{E75D96B4-3DD4-4EAF-B470-CC5A6D5EF01B}" destId="{AAECD631-A699-4514-AF8B-69DD59D6D15A}" srcOrd="0" destOrd="0" presId="urn:microsoft.com/office/officeart/2005/8/layout/hList1"/>
    <dgm:cxn modelId="{C92A8EE3-05D2-0F49-A972-8C4994C161B7}" type="presOf" srcId="{A42B7873-6FB7-499E-B296-0EFA440C03FD}" destId="{B18559B5-0AF5-454A-BB4C-761514BB8F41}" srcOrd="0" destOrd="4" presId="urn:microsoft.com/office/officeart/2005/8/layout/hList1"/>
    <dgm:cxn modelId="{A82F32E4-DBC3-4407-8ABC-4FF9B2E52BDA}" srcId="{1C0C0F85-8FE9-44C0-A386-BFF868621F4F}" destId="{E75D96B4-3DD4-4EAF-B470-CC5A6D5EF01B}" srcOrd="2" destOrd="0" parTransId="{CD6446A9-43FC-4F1D-BA81-9EF30D20AE91}" sibTransId="{EF50A1FF-489C-4381-BEF9-62AD078D9DD0}"/>
    <dgm:cxn modelId="{2E4FEAE4-AA8D-C64C-90B7-2600700F8A6C}" type="presOf" srcId="{55BBE6C1-FE3A-4B74-9943-865791578004}" destId="{B18559B5-0AF5-454A-BB4C-761514BB8F41}" srcOrd="0" destOrd="3" presId="urn:microsoft.com/office/officeart/2005/8/layout/hList1"/>
    <dgm:cxn modelId="{0FF351E7-A944-2849-800F-1569AC3895DD}" type="presOf" srcId="{06B1F67F-4136-4B90-910A-E2FB579F0D69}" destId="{B18559B5-0AF5-454A-BB4C-761514BB8F41}" srcOrd="0" destOrd="0" presId="urn:microsoft.com/office/officeart/2005/8/layout/hList1"/>
    <dgm:cxn modelId="{D59F53EB-9772-E349-9220-EC665DF590AE}" type="presOf" srcId="{BFA7E66E-637B-4B0F-AA10-76F63CE6EA31}" destId="{098A7960-88B3-4A0C-9505-9894EE4EA7D7}" srcOrd="0" destOrd="0" presId="urn:microsoft.com/office/officeart/2005/8/layout/hList1"/>
    <dgm:cxn modelId="{2E01B2EB-E85E-2842-8592-2B1E244E292D}" type="presOf" srcId="{849A9AED-2169-4740-8782-5E1CAC08CB8F}" destId="{098A7960-88B3-4A0C-9505-9894EE4EA7D7}" srcOrd="0" destOrd="5" presId="urn:microsoft.com/office/officeart/2005/8/layout/hList1"/>
    <dgm:cxn modelId="{92436EED-FA47-6841-92F2-1764CB285813}" type="presOf" srcId="{4E85787E-C2C1-4B67-A005-7CCAC6CCD5FA}" destId="{CC673286-82FA-440A-9BF0-C8D2F3E9DE04}" srcOrd="0" destOrd="1" presId="urn:microsoft.com/office/officeart/2005/8/layout/hList1"/>
    <dgm:cxn modelId="{6F3B26EF-514D-434E-A8E3-54023920FF5F}" srcId="{918F9D77-DABB-4C28-860F-67A95CB97063}" destId="{FD84BB64-E6BE-4CC9-B4E4-612A0D782BC9}" srcOrd="1" destOrd="0" parTransId="{F3154E28-35F7-4CAE-B168-E549ABFEF152}" sibTransId="{E812EDB7-B9B3-4614-B231-1DDB0EAAC666}"/>
    <dgm:cxn modelId="{AE571EF9-76BD-409C-BE8F-6A3664E1C2C2}" srcId="{E75D96B4-3DD4-4EAF-B470-CC5A6D5EF01B}" destId="{D8B6F343-E7A1-44D8-A96F-530625203F5D}" srcOrd="3" destOrd="0" parTransId="{9D95C411-EA83-43AD-83CD-F777BC72ED5C}" sibTransId="{9DB822D1-4A0C-4809-BE53-21C5A5996A4F}"/>
    <dgm:cxn modelId="{DDCDA1FC-8551-4202-A4EE-8369E4B1C7D4}" srcId="{E75D96B4-3DD4-4EAF-B470-CC5A6D5EF01B}" destId="{6F7E6732-D018-4B73-9854-C9C2AF5C543F}" srcOrd="2" destOrd="0" parTransId="{329F2C6C-24CD-4A0F-AF75-D7977F5A18D7}" sibTransId="{DE3D29B5-6035-4B12-9795-F0988E0F7EAB}"/>
    <dgm:cxn modelId="{63D0A974-E3A9-E648-B0A9-6FF4E3C4A467}" type="presParOf" srcId="{FD7AADF2-9478-486D-BFEC-EDC0BA7280AC}" destId="{3F3F4D7F-E217-4EA4-A942-F408BBD28B1B}" srcOrd="0" destOrd="0" presId="urn:microsoft.com/office/officeart/2005/8/layout/hList1"/>
    <dgm:cxn modelId="{1F32F4F3-1FB5-134C-B7ED-3D6A08132DC5}" type="presParOf" srcId="{3F3F4D7F-E217-4EA4-A942-F408BBD28B1B}" destId="{6E0A5598-AA4A-4E04-AC26-02E47ED4FFEA}" srcOrd="0" destOrd="0" presId="urn:microsoft.com/office/officeart/2005/8/layout/hList1"/>
    <dgm:cxn modelId="{675C3C0C-5335-534F-B7E3-5DBAEA20D454}" type="presParOf" srcId="{3F3F4D7F-E217-4EA4-A942-F408BBD28B1B}" destId="{CC673286-82FA-440A-9BF0-C8D2F3E9DE04}" srcOrd="1" destOrd="0" presId="urn:microsoft.com/office/officeart/2005/8/layout/hList1"/>
    <dgm:cxn modelId="{E5BB0571-238F-2A47-AA4E-9FC7DEBB5246}" type="presParOf" srcId="{FD7AADF2-9478-486D-BFEC-EDC0BA7280AC}" destId="{9133D470-AF5C-4A96-9236-0D03B4225A32}" srcOrd="1" destOrd="0" presId="urn:microsoft.com/office/officeart/2005/8/layout/hList1"/>
    <dgm:cxn modelId="{69763006-5246-3047-B7AD-B30D7624D11B}" type="presParOf" srcId="{FD7AADF2-9478-486D-BFEC-EDC0BA7280AC}" destId="{DE98F75C-D5AA-465B-AC1A-D64C198DFED4}" srcOrd="2" destOrd="0" presId="urn:microsoft.com/office/officeart/2005/8/layout/hList1"/>
    <dgm:cxn modelId="{FF632C37-5E83-5F45-841B-E84CE872980A}" type="presParOf" srcId="{DE98F75C-D5AA-465B-AC1A-D64C198DFED4}" destId="{0EB4484B-C427-4D93-A162-F7ADA66D8503}" srcOrd="0" destOrd="0" presId="urn:microsoft.com/office/officeart/2005/8/layout/hList1"/>
    <dgm:cxn modelId="{7F12717F-5C56-F546-B38C-502DC1D193DB}" type="presParOf" srcId="{DE98F75C-D5AA-465B-AC1A-D64C198DFED4}" destId="{B18559B5-0AF5-454A-BB4C-761514BB8F41}" srcOrd="1" destOrd="0" presId="urn:microsoft.com/office/officeart/2005/8/layout/hList1"/>
    <dgm:cxn modelId="{FD724A41-795D-C44F-9B97-00F403AA5FA5}" type="presParOf" srcId="{FD7AADF2-9478-486D-BFEC-EDC0BA7280AC}" destId="{FDE3AE90-B5B3-4122-87D4-A35F1807234F}" srcOrd="3" destOrd="0" presId="urn:microsoft.com/office/officeart/2005/8/layout/hList1"/>
    <dgm:cxn modelId="{726D750A-3717-DA4F-B455-17B4153780BB}" type="presParOf" srcId="{FD7AADF2-9478-486D-BFEC-EDC0BA7280AC}" destId="{669CC508-C160-42F3-85B8-DB563FD512FA}" srcOrd="4" destOrd="0" presId="urn:microsoft.com/office/officeart/2005/8/layout/hList1"/>
    <dgm:cxn modelId="{DD7ABEDA-5452-DD47-837B-020FCDAA0713}" type="presParOf" srcId="{669CC508-C160-42F3-85B8-DB563FD512FA}" destId="{AAECD631-A699-4514-AF8B-69DD59D6D15A}" srcOrd="0" destOrd="0" presId="urn:microsoft.com/office/officeart/2005/8/layout/hList1"/>
    <dgm:cxn modelId="{FFF9EA9E-614F-2A49-A38F-95292683ABB2}" type="presParOf" srcId="{669CC508-C160-42F3-85B8-DB563FD512FA}" destId="{098A7960-88B3-4A0C-9505-9894EE4EA7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0FF47-F8C4-4099-8C30-1D28E4E75600}">
      <dsp:nvSpPr>
        <dsp:cNvPr id="0" name=""/>
        <dsp:cNvSpPr/>
      </dsp:nvSpPr>
      <dsp:spPr>
        <a:xfrm>
          <a:off x="1472724" y="39116"/>
          <a:ext cx="2842531" cy="1579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excessive stretching of the pelvic floor muscles and ligaments </a:t>
          </a:r>
        </a:p>
      </dsp:txBody>
      <dsp:txXfrm>
        <a:off x="1518977" y="85369"/>
        <a:ext cx="2750025" cy="1486678"/>
      </dsp:txXfrm>
    </dsp:sp>
    <dsp:sp modelId="{A0B4DBFC-BB66-4134-9E1F-6A937CD7D721}">
      <dsp:nvSpPr>
        <dsp:cNvPr id="0" name=""/>
        <dsp:cNvSpPr/>
      </dsp:nvSpPr>
      <dsp:spPr>
        <a:xfrm rot="5400000">
          <a:off x="2612380" y="1638463"/>
          <a:ext cx="563218" cy="71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-5400000">
        <a:off x="2680800" y="1712170"/>
        <a:ext cx="426380" cy="394253"/>
      </dsp:txXfrm>
    </dsp:sp>
    <dsp:sp modelId="{6424F6D4-A052-431E-8584-39B73F64E9DE}">
      <dsp:nvSpPr>
        <dsp:cNvPr id="0" name=""/>
        <dsp:cNvSpPr/>
      </dsp:nvSpPr>
      <dsp:spPr>
        <a:xfrm>
          <a:off x="1472724" y="2369258"/>
          <a:ext cx="2842531" cy="1579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overstretching causes atonicity</a:t>
          </a:r>
        </a:p>
      </dsp:txBody>
      <dsp:txXfrm>
        <a:off x="1518977" y="2415511"/>
        <a:ext cx="2750025" cy="1486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7F8AE-016A-4E54-8C6C-7E043F75C0B0}">
      <dsp:nvSpPr>
        <dsp:cNvPr id="0" name=""/>
        <dsp:cNvSpPr/>
      </dsp:nvSpPr>
      <dsp:spPr>
        <a:xfrm>
          <a:off x="774907" y="515"/>
          <a:ext cx="3037211" cy="1687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Perineal tear is less harmful than overstretching </a:t>
          </a:r>
          <a:endParaRPr lang="en-GB" sz="2700" kern="1200" dirty="0"/>
        </a:p>
      </dsp:txBody>
      <dsp:txXfrm>
        <a:off x="824327" y="49935"/>
        <a:ext cx="2938371" cy="1588499"/>
      </dsp:txXfrm>
    </dsp:sp>
    <dsp:sp modelId="{8A97702C-2009-4B58-B1B6-242D46311073}">
      <dsp:nvSpPr>
        <dsp:cNvPr id="0" name=""/>
        <dsp:cNvSpPr/>
      </dsp:nvSpPr>
      <dsp:spPr>
        <a:xfrm rot="5400000">
          <a:off x="1977136" y="1730038"/>
          <a:ext cx="632752" cy="759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-5400000">
        <a:off x="2065721" y="1793313"/>
        <a:ext cx="455582" cy="442926"/>
      </dsp:txXfrm>
    </dsp:sp>
    <dsp:sp modelId="{034DF7B9-7655-425F-9B87-584A019F79B9}">
      <dsp:nvSpPr>
        <dsp:cNvPr id="0" name=""/>
        <dsp:cNvSpPr/>
      </dsp:nvSpPr>
      <dsp:spPr>
        <a:xfrm>
          <a:off x="774907" y="2531524"/>
          <a:ext cx="3037211" cy="1687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whereas torn muscle could be stitched or toned up</a:t>
          </a:r>
        </a:p>
      </dsp:txBody>
      <dsp:txXfrm>
        <a:off x="824327" y="2580944"/>
        <a:ext cx="2938371" cy="1588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4ECC0-6C67-469B-AE34-81C3DD939F73}">
      <dsp:nvSpPr>
        <dsp:cNvPr id="0" name=""/>
        <dsp:cNvSpPr/>
      </dsp:nvSpPr>
      <dsp:spPr>
        <a:xfrm>
          <a:off x="864822" y="1310980"/>
          <a:ext cx="1620277" cy="1080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Upper two-third-</a:t>
          </a:r>
          <a:r>
            <a:rPr lang="en-GB" sz="1500" b="1" kern="1200" dirty="0"/>
            <a:t>Cystocele</a:t>
          </a:r>
        </a:p>
      </dsp:txBody>
      <dsp:txXfrm>
        <a:off x="1124066" y="1310980"/>
        <a:ext cx="1361033" cy="1080725"/>
      </dsp:txXfrm>
    </dsp:sp>
    <dsp:sp modelId="{0B00E8A1-83F0-4FEB-9BE7-487FF195699D}">
      <dsp:nvSpPr>
        <dsp:cNvPr id="0" name=""/>
        <dsp:cNvSpPr/>
      </dsp:nvSpPr>
      <dsp:spPr>
        <a:xfrm>
          <a:off x="864822" y="2391706"/>
          <a:ext cx="1620277" cy="1080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Lower one-third-</a:t>
          </a:r>
          <a:r>
            <a:rPr lang="en-GB" sz="1500" b="1" kern="1200" dirty="0" err="1"/>
            <a:t>Urethrocele</a:t>
          </a:r>
          <a:endParaRPr lang="en-GB" sz="1500" b="1" kern="1200" dirty="0"/>
        </a:p>
      </dsp:txBody>
      <dsp:txXfrm>
        <a:off x="1124066" y="2391706"/>
        <a:ext cx="1361033" cy="1080725"/>
      </dsp:txXfrm>
    </dsp:sp>
    <dsp:sp modelId="{9BBA58DE-6EDF-4E67-AA3B-60C33CC1509C}">
      <dsp:nvSpPr>
        <dsp:cNvPr id="0" name=""/>
        <dsp:cNvSpPr/>
      </dsp:nvSpPr>
      <dsp:spPr>
        <a:xfrm>
          <a:off x="673" y="878906"/>
          <a:ext cx="1080185" cy="1080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Anterior vaginal wall(anterior compartment) </a:t>
          </a:r>
          <a:endParaRPr lang="en-GB" sz="1100" kern="1200" dirty="0"/>
        </a:p>
      </dsp:txBody>
      <dsp:txXfrm>
        <a:off x="158862" y="1037095"/>
        <a:ext cx="763807" cy="763807"/>
      </dsp:txXfrm>
    </dsp:sp>
    <dsp:sp modelId="{5EB9A3EB-BF0B-4203-8833-7991D4CE638C}">
      <dsp:nvSpPr>
        <dsp:cNvPr id="0" name=""/>
        <dsp:cNvSpPr/>
      </dsp:nvSpPr>
      <dsp:spPr>
        <a:xfrm>
          <a:off x="3565285" y="1310980"/>
          <a:ext cx="1620277" cy="1080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Uterine descent </a:t>
          </a:r>
          <a:endParaRPr lang="en-GB" sz="1500" kern="1200" dirty="0"/>
        </a:p>
      </dsp:txBody>
      <dsp:txXfrm>
        <a:off x="3824529" y="1310980"/>
        <a:ext cx="1361033" cy="1080725"/>
      </dsp:txXfrm>
    </dsp:sp>
    <dsp:sp modelId="{067D0F2F-C57D-4EDF-834B-A60702DDE86E}">
      <dsp:nvSpPr>
        <dsp:cNvPr id="0" name=""/>
        <dsp:cNvSpPr/>
      </dsp:nvSpPr>
      <dsp:spPr>
        <a:xfrm>
          <a:off x="2701136" y="878906"/>
          <a:ext cx="1080185" cy="1080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Middle compartment </a:t>
          </a:r>
          <a:endParaRPr lang="en-GB" sz="1100" kern="1200" dirty="0"/>
        </a:p>
      </dsp:txBody>
      <dsp:txXfrm>
        <a:off x="2859325" y="1037095"/>
        <a:ext cx="763807" cy="763807"/>
      </dsp:txXfrm>
    </dsp:sp>
    <dsp:sp modelId="{38E4E56A-4FCC-40BE-BE92-595CEEBCDB98}">
      <dsp:nvSpPr>
        <dsp:cNvPr id="0" name=""/>
        <dsp:cNvSpPr/>
      </dsp:nvSpPr>
      <dsp:spPr>
        <a:xfrm>
          <a:off x="6265748" y="1310980"/>
          <a:ext cx="1620277" cy="1080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Upper one-third-</a:t>
          </a:r>
          <a:r>
            <a:rPr lang="en-GB" sz="1500" kern="1200" dirty="0" err="1"/>
            <a:t>Enterocele</a:t>
          </a:r>
          <a:r>
            <a:rPr lang="en-GB" sz="1500" kern="1200" dirty="0"/>
            <a:t> (pouch of Douglas hernia) </a:t>
          </a:r>
        </a:p>
      </dsp:txBody>
      <dsp:txXfrm>
        <a:off x="6524992" y="1310980"/>
        <a:ext cx="1361033" cy="1080725"/>
      </dsp:txXfrm>
    </dsp:sp>
    <dsp:sp modelId="{F7D07724-7B4F-422D-87B4-7A02A73ACA52}">
      <dsp:nvSpPr>
        <dsp:cNvPr id="0" name=""/>
        <dsp:cNvSpPr/>
      </dsp:nvSpPr>
      <dsp:spPr>
        <a:xfrm>
          <a:off x="6265748" y="2391706"/>
          <a:ext cx="1620277" cy="1080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Lower two-third-Rectocele </a:t>
          </a:r>
        </a:p>
      </dsp:txBody>
      <dsp:txXfrm>
        <a:off x="6524992" y="2391706"/>
        <a:ext cx="1361033" cy="1080725"/>
      </dsp:txXfrm>
    </dsp:sp>
    <dsp:sp modelId="{5E47A9D2-D667-4EB1-B5B6-6EC1C2F5341D}">
      <dsp:nvSpPr>
        <dsp:cNvPr id="0" name=""/>
        <dsp:cNvSpPr/>
      </dsp:nvSpPr>
      <dsp:spPr>
        <a:xfrm>
          <a:off x="5401600" y="878906"/>
          <a:ext cx="1080185" cy="1080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Posterior compartment</a:t>
          </a:r>
          <a:endParaRPr lang="en-GB" sz="1100" kern="1200" dirty="0"/>
        </a:p>
      </dsp:txBody>
      <dsp:txXfrm>
        <a:off x="5559789" y="1037095"/>
        <a:ext cx="763807" cy="763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A5598-AA4A-4E04-AC26-02E47ED4FFEA}">
      <dsp:nvSpPr>
        <dsp:cNvPr id="0" name=""/>
        <dsp:cNvSpPr/>
      </dsp:nvSpPr>
      <dsp:spPr>
        <a:xfrm>
          <a:off x="2464" y="94861"/>
          <a:ext cx="240297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Anterior compartment</a:t>
          </a:r>
          <a:endParaRPr lang="en-GB" sz="1800" kern="1200" dirty="0"/>
        </a:p>
      </dsp:txBody>
      <dsp:txXfrm>
        <a:off x="2464" y="94861"/>
        <a:ext cx="2402978" cy="518400"/>
      </dsp:txXfrm>
    </dsp:sp>
    <dsp:sp modelId="{CC673286-82FA-440A-9BF0-C8D2F3E9DE04}">
      <dsp:nvSpPr>
        <dsp:cNvPr id="0" name=""/>
        <dsp:cNvSpPr/>
      </dsp:nvSpPr>
      <dsp:spPr>
        <a:xfrm>
          <a:off x="2464" y="613261"/>
          <a:ext cx="2402978" cy="3643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Sim’s speculum retracting posterior vaginal wall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/>
            <a:t>Look for cystocele</a:t>
          </a:r>
          <a:endParaRPr lang="en-US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Lateral cystocele or paravaginal defect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 err="1"/>
            <a:t>Urethrocele</a:t>
          </a:r>
          <a:r>
            <a:rPr lang="en-US" altLang="en-US" sz="1800" kern="1200" dirty="0"/>
            <a:t> } stress incontinence </a:t>
          </a:r>
        </a:p>
      </dsp:txBody>
      <dsp:txXfrm>
        <a:off x="2464" y="613261"/>
        <a:ext cx="2402978" cy="3643215"/>
      </dsp:txXfrm>
    </dsp:sp>
    <dsp:sp modelId="{0EB4484B-C427-4D93-A162-F7ADA66D8503}">
      <dsp:nvSpPr>
        <dsp:cNvPr id="0" name=""/>
        <dsp:cNvSpPr/>
      </dsp:nvSpPr>
      <dsp:spPr>
        <a:xfrm>
          <a:off x="2741860" y="94861"/>
          <a:ext cx="240297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Middle compartment </a:t>
          </a:r>
          <a:endParaRPr lang="en-GB" sz="1800" kern="1200" dirty="0"/>
        </a:p>
      </dsp:txBody>
      <dsp:txXfrm>
        <a:off x="2741860" y="94861"/>
        <a:ext cx="2402978" cy="518400"/>
      </dsp:txXfrm>
    </dsp:sp>
    <dsp:sp modelId="{B18559B5-0AF5-454A-BB4C-761514BB8F41}">
      <dsp:nvSpPr>
        <dsp:cNvPr id="0" name=""/>
        <dsp:cNvSpPr/>
      </dsp:nvSpPr>
      <dsp:spPr>
        <a:xfrm>
          <a:off x="2741860" y="613261"/>
          <a:ext cx="2402978" cy="3643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Degree of descent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/>
            <a:t>Ulceration of cervix</a:t>
          </a:r>
          <a:endParaRPr lang="en-US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/>
            <a:t>Vagina may show keratinisation</a:t>
          </a:r>
          <a:endParaRPr lang="en-US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/>
            <a:t>Vaginal examination – length of cervix,position and mobility of uterus,any adnexal mass</a:t>
          </a:r>
          <a:endParaRPr lang="en-US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Cervical cytology </a:t>
          </a:r>
        </a:p>
      </dsp:txBody>
      <dsp:txXfrm>
        <a:off x="2741860" y="613261"/>
        <a:ext cx="2402978" cy="3643215"/>
      </dsp:txXfrm>
    </dsp:sp>
    <dsp:sp modelId="{AAECD631-A699-4514-AF8B-69DD59D6D15A}">
      <dsp:nvSpPr>
        <dsp:cNvPr id="0" name=""/>
        <dsp:cNvSpPr/>
      </dsp:nvSpPr>
      <dsp:spPr>
        <a:xfrm>
          <a:off x="5481256" y="94861"/>
          <a:ext cx="240297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Posterior  compartment </a:t>
          </a:r>
          <a:endParaRPr lang="en-GB" sz="1800" kern="1200" dirty="0"/>
        </a:p>
      </dsp:txBody>
      <dsp:txXfrm>
        <a:off x="5481256" y="94861"/>
        <a:ext cx="2402978" cy="518400"/>
      </dsp:txXfrm>
    </dsp:sp>
    <dsp:sp modelId="{098A7960-88B3-4A0C-9505-9894EE4EA7D7}">
      <dsp:nvSpPr>
        <dsp:cNvPr id="0" name=""/>
        <dsp:cNvSpPr/>
      </dsp:nvSpPr>
      <dsp:spPr>
        <a:xfrm>
          <a:off x="5481256" y="613261"/>
          <a:ext cx="2402978" cy="3643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Sim’s speculum retracting anterior vaginal wall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/>
            <a:t>Enterocele – bulge appears from above downwards </a:t>
          </a:r>
          <a:endParaRPr lang="en-US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/>
            <a:t>Rectal examination – impulse on</a:t>
          </a:r>
          <a:endParaRPr lang="en-US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/>
            <a:t>tip of finger- enterocele</a:t>
          </a:r>
          <a:endParaRPr lang="en-US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/>
            <a:t>pulp -  rectocele</a:t>
          </a:r>
          <a:endParaRPr lang="en-US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Bimanual examination- r/o pelvic mass</a:t>
          </a:r>
        </a:p>
      </dsp:txBody>
      <dsp:txXfrm>
        <a:off x="5481256" y="613261"/>
        <a:ext cx="2402978" cy="3643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B84-F6F8-4E32-822C-62EC5F7E932B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8C5FE-F90F-4DEF-B72A-0C9BB9FD3E8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5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87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3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4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8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8B99-29EE-3843-A7B5-1358CC8F338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239D-C366-CE45-924E-953312E1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1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9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9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Anatomy of Female Urogenital System And Clinical Application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Assistant professor</a:t>
            </a:r>
          </a:p>
          <a:p>
            <a:r>
              <a:rPr lang="en-GB" b="1" dirty="0" err="1">
                <a:solidFill>
                  <a:schemeClr val="tx1"/>
                </a:solidFill>
              </a:rPr>
              <a:t>Dr.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shaymaa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Kadhim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9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pelvic structures are divided into 3 compartments : </a:t>
            </a:r>
          </a:p>
          <a:p>
            <a:pPr lvl="1"/>
            <a:r>
              <a:rPr lang="en-GB" dirty="0"/>
              <a:t>Anterior : urethra /bladder </a:t>
            </a:r>
          </a:p>
          <a:p>
            <a:pPr lvl="1"/>
            <a:r>
              <a:rPr lang="en-GB" dirty="0"/>
              <a:t>Middle : uterus/vault </a:t>
            </a:r>
          </a:p>
          <a:p>
            <a:pPr lvl="1"/>
            <a:r>
              <a:rPr lang="en-GB" dirty="0"/>
              <a:t>Posterior : rectum/anus </a:t>
            </a:r>
          </a:p>
        </p:txBody>
      </p:sp>
    </p:spTree>
    <p:extLst>
      <p:ext uri="{BB962C8B-B14F-4D97-AF65-F5344CB8AC3E}">
        <p14:creationId xmlns:p14="http://schemas.microsoft.com/office/powerpoint/2010/main" val="410967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Levels of support of uterus</a:t>
            </a:r>
            <a:br>
              <a:rPr lang="en-US" dirty="0"/>
            </a:br>
            <a:r>
              <a:rPr lang="en-GB" b="1" dirty="0" err="1"/>
              <a:t>DeLancey's</a:t>
            </a:r>
            <a:r>
              <a:rPr lang="en-GB" b="1" dirty="0"/>
              <a:t> three levels of support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levels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28" y="1825626"/>
            <a:ext cx="455771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2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905" y="2249488"/>
            <a:ext cx="3527016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8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 (suspensory axis)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</a:t>
            </a:r>
            <a:r>
              <a:rPr lang="en-GB" b="1" dirty="0"/>
              <a:t>I-  </a:t>
            </a:r>
            <a:r>
              <a:rPr lang="en-GB" b="1" dirty="0" err="1"/>
              <a:t>Uterosacral</a:t>
            </a:r>
            <a:r>
              <a:rPr lang="en-GB" b="1" dirty="0"/>
              <a:t> and cardinal ligaments </a:t>
            </a:r>
          </a:p>
          <a:p>
            <a:pPr lvl="1"/>
            <a:r>
              <a:rPr lang="en-GB" dirty="0"/>
              <a:t>support the uterus and vaginal vault.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815" y="3095768"/>
            <a:ext cx="4265744" cy="36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1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228" y="1690689"/>
            <a:ext cx="4383341" cy="4817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7538" y="2511380"/>
            <a:ext cx="22988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Round ligament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mackenrodts</a:t>
            </a:r>
            <a:r>
              <a:rPr lang="en-US" dirty="0"/>
              <a:t> </a:t>
            </a:r>
            <a:r>
              <a:rPr lang="en-US" dirty="0" err="1"/>
              <a:t>lig</a:t>
            </a:r>
            <a:r>
              <a:rPr lang="en-US" dirty="0"/>
              <a:t> / transverse/lateral </a:t>
            </a:r>
            <a:r>
              <a:rPr lang="en-US" dirty="0" err="1"/>
              <a:t>cevical</a:t>
            </a:r>
            <a:r>
              <a:rPr lang="en-US" dirty="0"/>
              <a:t> cervical ligament at the base of broad </a:t>
            </a:r>
            <a:r>
              <a:rPr lang="en-US" dirty="0" err="1"/>
              <a:t>lig</a:t>
            </a:r>
            <a:r>
              <a:rPr lang="en-US" dirty="0"/>
              <a:t> with uterine A &amp;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79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Defects in level 1</a:t>
            </a:r>
          </a:p>
          <a:p>
            <a:pPr lvl="1"/>
            <a:r>
              <a:rPr lang="en-US" dirty="0" err="1"/>
              <a:t>Uterovaginal</a:t>
            </a:r>
            <a:r>
              <a:rPr lang="en-US" dirty="0"/>
              <a:t> UV prolapse</a:t>
            </a:r>
          </a:p>
          <a:p>
            <a:pPr lvl="1"/>
            <a:r>
              <a:rPr lang="en-US" dirty="0" err="1"/>
              <a:t>Enterocele</a:t>
            </a:r>
            <a:endParaRPr lang="en-US" dirty="0"/>
          </a:p>
          <a:p>
            <a:pPr lvl="1"/>
            <a:r>
              <a:rPr lang="en-US" dirty="0"/>
              <a:t>Vault prolapse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36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 (attachment axis)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II- Pelvic </a:t>
            </a:r>
            <a:r>
              <a:rPr lang="en-GB" dirty="0" err="1"/>
              <a:t>fascias</a:t>
            </a:r>
            <a:r>
              <a:rPr lang="en-GB" dirty="0"/>
              <a:t> and </a:t>
            </a:r>
            <a:r>
              <a:rPr lang="en-GB" dirty="0" err="1"/>
              <a:t>paracolpos</a:t>
            </a:r>
            <a:r>
              <a:rPr lang="en-GB" dirty="0"/>
              <a:t> </a:t>
            </a:r>
          </a:p>
          <a:p>
            <a:pPr lvl="1"/>
            <a:r>
              <a:rPr lang="en-US" dirty="0"/>
              <a:t>Fascial </a:t>
            </a:r>
            <a:r>
              <a:rPr lang="en-US" dirty="0" err="1"/>
              <a:t>septae</a:t>
            </a:r>
            <a:r>
              <a:rPr lang="en-US" dirty="0"/>
              <a:t> connects mid vagina to the pelvic sidewalls </a:t>
            </a:r>
          </a:p>
          <a:p>
            <a:pPr lvl="1"/>
            <a:r>
              <a:rPr lang="en-US" dirty="0"/>
              <a:t>Anteriorly</a:t>
            </a:r>
          </a:p>
          <a:p>
            <a:pPr lvl="2"/>
            <a:r>
              <a:rPr lang="en-US" dirty="0" err="1"/>
              <a:t>Pubocervical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Posteriorly</a:t>
            </a:r>
          </a:p>
          <a:p>
            <a:pPr lvl="2"/>
            <a:r>
              <a:rPr lang="en-US" dirty="0" err="1"/>
              <a:t>Rectovaginal</a:t>
            </a:r>
            <a:r>
              <a:rPr lang="en-US" dirty="0"/>
              <a:t> </a:t>
            </a:r>
            <a:r>
              <a:rPr lang="en-US" dirty="0" err="1"/>
              <a:t>facia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which connects the vagina to the white line on the lateral pelvic wall through </a:t>
            </a:r>
            <a:r>
              <a:rPr lang="en-GB" dirty="0" err="1"/>
              <a:t>arcus</a:t>
            </a:r>
            <a:r>
              <a:rPr lang="en-GB" dirty="0"/>
              <a:t> </a:t>
            </a:r>
            <a:r>
              <a:rPr lang="en-GB" dirty="0" err="1"/>
              <a:t>tendinous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9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386" y="2249488"/>
            <a:ext cx="4250054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7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in level2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Paravaginal &amp; para rectal defects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95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 (fusion axis 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Level III-</a:t>
            </a:r>
            <a:r>
              <a:rPr lang="en-GB" b="1" dirty="0" err="1"/>
              <a:t>Levator</a:t>
            </a:r>
            <a:r>
              <a:rPr lang="en-GB" b="1" dirty="0"/>
              <a:t> </a:t>
            </a:r>
            <a:r>
              <a:rPr lang="en-GB" b="1" dirty="0" err="1"/>
              <a:t>ani</a:t>
            </a:r>
            <a:r>
              <a:rPr lang="en-GB" b="1" dirty="0"/>
              <a:t> muscle </a:t>
            </a:r>
          </a:p>
          <a:p>
            <a:pPr lvl="1"/>
            <a:r>
              <a:rPr lang="en-GB" dirty="0"/>
              <a:t>supports the lower one-third of vagina.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Anteriorly </a:t>
            </a:r>
          </a:p>
          <a:p>
            <a:pPr lvl="2"/>
            <a:r>
              <a:rPr lang="en-GB" dirty="0"/>
              <a:t>Urethra</a:t>
            </a:r>
          </a:p>
          <a:p>
            <a:pPr lvl="2"/>
            <a:r>
              <a:rPr lang="en-GB" dirty="0"/>
              <a:t>Urogenital diaphragm</a:t>
            </a:r>
          </a:p>
          <a:p>
            <a:pPr lvl="2"/>
            <a:r>
              <a:rPr lang="en-GB" dirty="0"/>
              <a:t>Pubis </a:t>
            </a:r>
          </a:p>
          <a:p>
            <a:pPr lvl="1"/>
            <a:r>
              <a:rPr lang="en-GB" dirty="0"/>
              <a:t> laterally</a:t>
            </a:r>
          </a:p>
          <a:p>
            <a:pPr lvl="2"/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fascia</a:t>
            </a:r>
            <a:endParaRPr lang="en-GB" dirty="0"/>
          </a:p>
          <a:p>
            <a:pPr lvl="1"/>
            <a:r>
              <a:rPr lang="en-US" dirty="0"/>
              <a:t>Posteriorly</a:t>
            </a:r>
          </a:p>
          <a:p>
            <a:pPr lvl="2"/>
            <a:r>
              <a:rPr lang="en-US" dirty="0"/>
              <a:t>Perineal body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GENITAL PROLAPSE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/>
              <a:t>Common complaint of elderly woman</a:t>
            </a:r>
          </a:p>
          <a:p>
            <a:pPr eaLnBrk="1" hangingPunct="1"/>
            <a:r>
              <a:rPr lang="en-US" altLang="en-US" b="1" i="1"/>
              <a:t>Mostly in post menopausal and multiparous women</a:t>
            </a:r>
          </a:p>
          <a:p>
            <a:pPr eaLnBrk="1" hangingPunct="1"/>
            <a:r>
              <a:rPr lang="en-US" altLang="en-US" b="1" i="1"/>
              <a:t>In prolapse straining causes protrusion of vaginal walls at vaginal orifices</a:t>
            </a:r>
          </a:p>
          <a:p>
            <a:pPr eaLnBrk="1" hangingPunct="1"/>
            <a:r>
              <a:rPr lang="en-US" altLang="en-US" b="1" i="1"/>
              <a:t>Extreme cases uterus may be protrude</a:t>
            </a:r>
          </a:p>
        </p:txBody>
      </p:sp>
    </p:spTree>
    <p:extLst>
      <p:ext uri="{BB962C8B-B14F-4D97-AF65-F5344CB8AC3E}">
        <p14:creationId xmlns:p14="http://schemas.microsoft.com/office/powerpoint/2010/main" val="306851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963" y="2991644"/>
            <a:ext cx="41529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14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772" y="2249488"/>
            <a:ext cx="5237282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/>
              <a:t> </a:t>
            </a:r>
            <a:endParaRPr lang="en-GB" b="1" i="1" dirty="0"/>
          </a:p>
          <a:p>
            <a:r>
              <a:rPr lang="en-GB" i="1" dirty="0"/>
              <a:t>birth injury</a:t>
            </a:r>
            <a:r>
              <a:rPr lang="en-GB" dirty="0"/>
              <a:t> </a:t>
            </a:r>
          </a:p>
          <a:p>
            <a:r>
              <a:rPr lang="en-GB" i="1" dirty="0"/>
              <a:t>Prolonged bearing down</a:t>
            </a:r>
            <a:r>
              <a:rPr lang="en-GB" dirty="0"/>
              <a:t> in the second stage </a:t>
            </a:r>
          </a:p>
          <a:p>
            <a:r>
              <a:rPr lang="en-GB" i="1" dirty="0"/>
              <a:t>Delivery of a big baby</a:t>
            </a:r>
            <a:r>
              <a:rPr lang="en-GB" dirty="0"/>
              <a:t> </a:t>
            </a:r>
          </a:p>
          <a:p>
            <a:r>
              <a:rPr lang="en-GB" i="1" dirty="0"/>
              <a:t>Rapid succession of pregnancies</a:t>
            </a:r>
            <a:r>
              <a:rPr lang="en-GB" dirty="0"/>
              <a:t> </a:t>
            </a:r>
          </a:p>
          <a:p>
            <a:r>
              <a:rPr lang="en-US" dirty="0"/>
              <a:t>Lack of rest in </a:t>
            </a:r>
            <a:r>
              <a:rPr lang="en-US" dirty="0" err="1"/>
              <a:t>peuperium</a:t>
            </a:r>
            <a:r>
              <a:rPr lang="en-US" dirty="0"/>
              <a:t> </a:t>
            </a:r>
            <a:endParaRPr lang="en-GB" dirty="0"/>
          </a:p>
          <a:p>
            <a:r>
              <a:rPr lang="en-GB" i="1" dirty="0"/>
              <a:t>Peripheral nerve injury</a:t>
            </a:r>
          </a:p>
          <a:p>
            <a:r>
              <a:rPr lang="en-GB" i="1" dirty="0"/>
              <a:t>raised intra-abdominal pressure</a:t>
            </a:r>
            <a:r>
              <a:rPr lang="en-GB" dirty="0"/>
              <a:t> </a:t>
            </a:r>
          </a:p>
          <a:p>
            <a:r>
              <a:rPr lang="en-US" i="1" dirty="0"/>
              <a:t>Surgeries </a:t>
            </a:r>
            <a:endParaRPr lang="en-GB" i="1" dirty="0"/>
          </a:p>
          <a:p>
            <a:r>
              <a:rPr lang="en-US" i="1" dirty="0"/>
              <a:t>Congenital 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2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lvl="1"/>
            <a:r>
              <a:rPr lang="en-GB" dirty="0"/>
              <a:t>prolapse of menopausal age when the pelvic floor muscles</a:t>
            </a:r>
            <a:endParaRPr lang="en-US" b="1" dirty="0"/>
          </a:p>
          <a:p>
            <a:pPr lvl="1"/>
            <a:r>
              <a:rPr lang="en-GB" dirty="0"/>
              <a:t>d/t oestrogen deficiency and decreased collagen content in </a:t>
            </a:r>
            <a:r>
              <a:rPr lang="en-GB" dirty="0" err="1"/>
              <a:t>fascias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atonicity and asthenia</a:t>
            </a:r>
          </a:p>
        </p:txBody>
      </p:sp>
    </p:spTree>
    <p:extLst>
      <p:ext uri="{BB962C8B-B14F-4D97-AF65-F5344CB8AC3E}">
        <p14:creationId xmlns:p14="http://schemas.microsoft.com/office/powerpoint/2010/main" val="9610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related to child birth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Birth injury </a:t>
            </a:r>
          </a:p>
          <a:p>
            <a:pPr lvl="1"/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3739049"/>
              </p:ext>
            </p:extLst>
          </p:nvPr>
        </p:nvGraphicFramePr>
        <p:xfrm>
          <a:off x="-649309" y="2575775"/>
          <a:ext cx="5787980" cy="394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424502"/>
              </p:ext>
            </p:extLst>
          </p:nvPr>
        </p:nvGraphicFramePr>
        <p:xfrm>
          <a:off x="4704008" y="2485623"/>
          <a:ext cx="4587026" cy="421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675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intra abdominal pressure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chronic bronchitis, </a:t>
            </a:r>
          </a:p>
          <a:p>
            <a:r>
              <a:rPr lang="en-GB" dirty="0"/>
              <a:t>large abdominal tumours or </a:t>
            </a:r>
          </a:p>
          <a:p>
            <a:r>
              <a:rPr lang="en-GB" dirty="0"/>
              <a:t>obesity </a:t>
            </a:r>
          </a:p>
          <a:p>
            <a:r>
              <a:rPr lang="en-GB" dirty="0"/>
              <a:t>Smoking, </a:t>
            </a:r>
          </a:p>
          <a:p>
            <a:r>
              <a:rPr lang="en-GB" dirty="0"/>
              <a:t>chronic cough and </a:t>
            </a:r>
          </a:p>
          <a:p>
            <a:r>
              <a:rPr lang="en-GB" dirty="0"/>
              <a:t>constipation</a:t>
            </a:r>
          </a:p>
        </p:txBody>
      </p:sp>
    </p:spTree>
    <p:extLst>
      <p:ext uri="{BB962C8B-B14F-4D97-AF65-F5344CB8AC3E}">
        <p14:creationId xmlns:p14="http://schemas.microsoft.com/office/powerpoint/2010/main" val="91898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Prolapse in unmarried or nulliparous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spina</a:t>
            </a:r>
            <a:r>
              <a:rPr lang="en-GB" dirty="0"/>
              <a:t> bifida </a:t>
            </a:r>
            <a:r>
              <a:rPr lang="en-GB" dirty="0" err="1"/>
              <a:t>occulta</a:t>
            </a:r>
            <a:r>
              <a:rPr lang="en-GB" dirty="0"/>
              <a:t> and </a:t>
            </a:r>
          </a:p>
          <a:p>
            <a:r>
              <a:rPr lang="en-GB" dirty="0"/>
              <a:t>split pelvis</a:t>
            </a:r>
          </a:p>
          <a:p>
            <a:r>
              <a:rPr lang="en-US" dirty="0"/>
              <a:t>Collagen vascular diseases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742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/>
              <a:t>Abdominoperineal</a:t>
            </a:r>
            <a:r>
              <a:rPr lang="en-GB" i="1" dirty="0"/>
              <a:t> excision of the rectum</a:t>
            </a:r>
            <a:r>
              <a:rPr lang="en-GB" dirty="0"/>
              <a:t> and </a:t>
            </a:r>
          </a:p>
          <a:p>
            <a:r>
              <a:rPr lang="en-GB" i="1" dirty="0"/>
              <a:t>radical </a:t>
            </a:r>
            <a:r>
              <a:rPr lang="en-GB" i="1" dirty="0" err="1"/>
              <a:t>vulvectomy</a:t>
            </a:r>
            <a:r>
              <a:rPr lang="en-GB" dirty="0"/>
              <a:t> </a:t>
            </a:r>
          </a:p>
          <a:p>
            <a:r>
              <a:rPr lang="en-GB" dirty="0"/>
              <a:t>Operations for stress incontinence such as </a:t>
            </a:r>
            <a:r>
              <a:rPr lang="en-GB" dirty="0" err="1"/>
              <a:t>Stamey</a:t>
            </a:r>
            <a:r>
              <a:rPr lang="en-GB" dirty="0"/>
              <a:t> and </a:t>
            </a:r>
            <a:r>
              <a:rPr lang="en-GB" dirty="0" err="1"/>
              <a:t>Pereyra</a:t>
            </a:r>
            <a:r>
              <a:rPr lang="en-GB" dirty="0"/>
              <a:t> operations </a:t>
            </a:r>
          </a:p>
        </p:txBody>
      </p:sp>
    </p:spTree>
    <p:extLst>
      <p:ext uri="{BB962C8B-B14F-4D97-AF65-F5344CB8AC3E}">
        <p14:creationId xmlns:p14="http://schemas.microsoft.com/office/powerpoint/2010/main" val="44210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prolapse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8585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13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822" y="475068"/>
            <a:ext cx="6195261" cy="63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axis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214" y="841952"/>
            <a:ext cx="3471863" cy="428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2146" y="55173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Axis of the uterus and vagina: </a:t>
            </a:r>
            <a:r>
              <a:rPr lang="en-GB" dirty="0" err="1"/>
              <a:t>anteverted</a:t>
            </a:r>
            <a:r>
              <a:rPr lang="en-GB" dirty="0"/>
              <a:t> and </a:t>
            </a:r>
            <a:r>
              <a:rPr lang="en-GB" dirty="0" err="1"/>
              <a:t>anteflexed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53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Cystocele 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vesical</a:t>
            </a:r>
            <a:r>
              <a:rPr lang="en-GB" dirty="0"/>
              <a:t> and vaginal fasciae are thinned out and fail to support the bladder, so that the bladder prolapses with the anterior vaginal wall.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385" y="1257300"/>
            <a:ext cx="3234161" cy="40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Urethrocele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the urethra along with the lower one-third of the anterior wall prolapses (failure of </a:t>
            </a:r>
            <a:r>
              <a:rPr lang="en-GB" dirty="0" err="1"/>
              <a:t>pubocervical</a:t>
            </a:r>
            <a:r>
              <a:rPr lang="en-GB" dirty="0"/>
              <a:t> ligament </a:t>
            </a:r>
          </a:p>
          <a:p>
            <a:endParaRPr lang="en-GB" dirty="0"/>
          </a:p>
          <a:p>
            <a:r>
              <a:rPr lang="en-US" dirty="0"/>
              <a:t>Rare </a:t>
            </a:r>
            <a:endParaRPr lang="en-GB" dirty="0"/>
          </a:p>
          <a:p>
            <a:endParaRPr lang="en-GB" dirty="0"/>
          </a:p>
          <a:p>
            <a:r>
              <a:rPr lang="en-GB" dirty="0"/>
              <a:t>stress incontinence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22" y="2373819"/>
            <a:ext cx="2784230" cy="27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7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Signs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/>
              <a:t>Assessment of prolapse</a:t>
            </a:r>
          </a:p>
          <a:p>
            <a:pPr eaLnBrk="1" hangingPunct="1"/>
            <a:r>
              <a:rPr lang="en-US" altLang="en-US" dirty="0"/>
              <a:t>In lithotomy position</a:t>
            </a:r>
          </a:p>
          <a:p>
            <a:pPr eaLnBrk="1" hangingPunct="1"/>
            <a:r>
              <a:rPr lang="en-US" altLang="en-US" dirty="0"/>
              <a:t>Look for stress incontinence on a full bladder</a:t>
            </a:r>
          </a:p>
          <a:p>
            <a:r>
              <a:rPr lang="en-US" altLang="en-US" dirty="0"/>
              <a:t>patient is asked to strain / perform </a:t>
            </a:r>
            <a:r>
              <a:rPr lang="en-US" altLang="en-US" dirty="0" err="1"/>
              <a:t>valsalva</a:t>
            </a:r>
            <a:r>
              <a:rPr lang="en-US" altLang="en-US" dirty="0"/>
              <a:t> </a:t>
            </a:r>
            <a:r>
              <a:rPr lang="en-US" altLang="en-US" dirty="0" err="1"/>
              <a:t>manoeuvre</a:t>
            </a:r>
            <a:endParaRPr lang="en-US" altLang="en-US" dirty="0"/>
          </a:p>
          <a:p>
            <a:pPr lvl="1"/>
            <a:r>
              <a:rPr lang="en-US" altLang="en-US" dirty="0"/>
              <a:t>Stress incontinence </a:t>
            </a:r>
          </a:p>
          <a:p>
            <a:pPr eaLnBrk="1" hangingPunct="1"/>
            <a:r>
              <a:rPr lang="en-US" altLang="en-US" dirty="0"/>
              <a:t>Vulva examined for </a:t>
            </a:r>
            <a:r>
              <a:rPr lang="en-US" altLang="en-US" b="1" dirty="0"/>
              <a:t>perineal laceration </a:t>
            </a:r>
          </a:p>
          <a:p>
            <a:pPr eaLnBrk="1" hangingPunct="1"/>
            <a:r>
              <a:rPr lang="en-US" altLang="en-US" dirty="0"/>
              <a:t>Three compartments evaluated separately;</a:t>
            </a:r>
          </a:p>
          <a:p>
            <a:pPr eaLnBrk="1" hangingPunct="1"/>
            <a:r>
              <a:rPr lang="en-US" altLang="en-US" dirty="0"/>
              <a:t>decubitus ulcer</a:t>
            </a:r>
          </a:p>
        </p:txBody>
      </p:sp>
    </p:spTree>
    <p:extLst>
      <p:ext uri="{BB962C8B-B14F-4D97-AF65-F5344CB8AC3E}">
        <p14:creationId xmlns:p14="http://schemas.microsoft.com/office/powerpoint/2010/main" val="1713279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speculum examination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7868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110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Pelvic floor muscles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Pubococcygeus</a:t>
            </a:r>
            <a:r>
              <a:rPr lang="en-US" altLang="en-US" dirty="0"/>
              <a:t> part of </a:t>
            </a:r>
            <a:r>
              <a:rPr lang="en-US" altLang="en-US" dirty="0" err="1"/>
              <a:t>levator</a:t>
            </a:r>
            <a:r>
              <a:rPr lang="en-US" altLang="en-US" dirty="0"/>
              <a:t> </a:t>
            </a:r>
            <a:r>
              <a:rPr lang="en-US" altLang="en-US" dirty="0" err="1"/>
              <a:t>ani</a:t>
            </a:r>
            <a:r>
              <a:rPr lang="en-US" altLang="en-US" dirty="0"/>
              <a:t> assessed at 4  and 8o’clock position </a:t>
            </a:r>
          </a:p>
          <a:p>
            <a:pPr eaLnBrk="1" hangingPunct="1"/>
            <a:r>
              <a:rPr lang="en-US" altLang="en-US" dirty="0"/>
              <a:t>Perineal body </a:t>
            </a:r>
          </a:p>
          <a:p>
            <a:pPr eaLnBrk="1" hangingPunct="1"/>
            <a:r>
              <a:rPr lang="en-US" altLang="en-US" dirty="0"/>
              <a:t>Rectal examination – tone of anal sphincter</a:t>
            </a:r>
          </a:p>
        </p:txBody>
      </p:sp>
    </p:spTree>
    <p:extLst>
      <p:ext uri="{BB962C8B-B14F-4D97-AF65-F5344CB8AC3E}">
        <p14:creationId xmlns:p14="http://schemas.microsoft.com/office/powerpoint/2010/main" val="1599554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 investigations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err="1"/>
              <a:t>Hb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Urine </a:t>
            </a:r>
            <a:r>
              <a:rPr lang="en-US" altLang="en-US" dirty="0" err="1"/>
              <a:t>examination,Urine</a:t>
            </a:r>
            <a:r>
              <a:rPr lang="en-US" altLang="en-US" dirty="0"/>
              <a:t> </a:t>
            </a:r>
            <a:r>
              <a:rPr lang="en-US" altLang="en-US" dirty="0" err="1"/>
              <a:t>culture,Xray,ECG</a:t>
            </a:r>
            <a:endParaRPr lang="en-US" altLang="en-US" dirty="0"/>
          </a:p>
          <a:p>
            <a:pPr eaLnBrk="1" hangingPunct="1"/>
            <a:r>
              <a:rPr lang="en-US" altLang="en-US" dirty="0"/>
              <a:t>High vaginal swab in cases of vaginitis</a:t>
            </a:r>
          </a:p>
          <a:p>
            <a:pPr eaLnBrk="1" hangingPunct="1"/>
            <a:r>
              <a:rPr lang="en-US" altLang="en-US" dirty="0"/>
              <a:t>RFT in long standing prolapse</a:t>
            </a:r>
          </a:p>
          <a:p>
            <a:pPr eaLnBrk="1" hangingPunct="1"/>
            <a:r>
              <a:rPr lang="en-US" altLang="en-US" dirty="0"/>
              <a:t>Urodynamic investigations in case of incontinence</a:t>
            </a:r>
          </a:p>
          <a:p>
            <a:pPr eaLnBrk="1" hangingPunct="1"/>
            <a:r>
              <a:rPr lang="en-US" altLang="en-US" dirty="0"/>
              <a:t>USG to pelvic mass and </a:t>
            </a:r>
            <a:r>
              <a:rPr lang="en-US" altLang="en-US" dirty="0" err="1"/>
              <a:t>hydronephrosis</a:t>
            </a:r>
            <a:endParaRPr lang="en-US" altLang="en-US" dirty="0"/>
          </a:p>
          <a:p>
            <a:pPr eaLnBrk="1" hangingPunct="1"/>
            <a:r>
              <a:rPr lang="en-US" altLang="en-US" dirty="0"/>
              <a:t>IVP }massive prolapse</a:t>
            </a:r>
          </a:p>
          <a:p>
            <a:pPr eaLnBrk="1" hangingPunct="1"/>
            <a:r>
              <a:rPr lang="en-US" altLang="en-US" dirty="0"/>
              <a:t>CT/MRI}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473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Differential diagnosis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err="1"/>
              <a:t>Vulval</a:t>
            </a:r>
            <a:r>
              <a:rPr lang="en-US" altLang="en-US" dirty="0"/>
              <a:t> cyst or </a:t>
            </a:r>
            <a:r>
              <a:rPr lang="en-US" altLang="en-US" dirty="0" err="1"/>
              <a:t>tumour</a:t>
            </a:r>
            <a:endParaRPr lang="en-US" altLang="en-US" dirty="0"/>
          </a:p>
          <a:p>
            <a:pPr eaLnBrk="1" hangingPunct="1"/>
            <a:r>
              <a:rPr lang="en-US" altLang="en-US" dirty="0"/>
              <a:t>Cysts of anterior vaginal wall</a:t>
            </a:r>
          </a:p>
          <a:p>
            <a:pPr eaLnBrk="1" hangingPunct="1"/>
            <a:r>
              <a:rPr lang="en-US" altLang="en-US" dirty="0"/>
              <a:t>Urethral diverticula</a:t>
            </a:r>
          </a:p>
          <a:p>
            <a:pPr eaLnBrk="1" hangingPunct="1"/>
            <a:r>
              <a:rPr lang="en-US" altLang="en-US" dirty="0"/>
              <a:t>Congenital elongation of cervix</a:t>
            </a:r>
          </a:p>
          <a:p>
            <a:pPr lvl="1"/>
            <a:r>
              <a:rPr lang="en-GB" dirty="0"/>
              <a:t>vaginal portion of the cervix is elongated and</a:t>
            </a:r>
          </a:p>
          <a:p>
            <a:pPr lvl="1"/>
            <a:r>
              <a:rPr lang="en-GB" dirty="0"/>
              <a:t>no vaginal prolapse. </a:t>
            </a:r>
          </a:p>
          <a:p>
            <a:pPr lvl="1"/>
            <a:r>
              <a:rPr lang="en-GB" dirty="0"/>
              <a:t>deep </a:t>
            </a:r>
            <a:r>
              <a:rPr lang="en-GB" dirty="0" err="1"/>
              <a:t>fornices</a:t>
            </a:r>
            <a:endParaRPr lang="en-US" altLang="en-US" dirty="0"/>
          </a:p>
          <a:p>
            <a:pPr eaLnBrk="1" hangingPunct="1"/>
            <a:r>
              <a:rPr lang="en-US" altLang="en-US" dirty="0"/>
              <a:t>Cervical fibroid polyp</a:t>
            </a:r>
          </a:p>
          <a:p>
            <a:pPr eaLnBrk="1" hangingPunct="1"/>
            <a:r>
              <a:rPr lang="en-US" altLang="en-US" dirty="0"/>
              <a:t>Chronic inversion</a:t>
            </a:r>
          </a:p>
        </p:txBody>
      </p:sp>
    </p:spTree>
    <p:extLst>
      <p:ext uri="{BB962C8B-B14F-4D97-AF65-F5344CB8AC3E}">
        <p14:creationId xmlns:p14="http://schemas.microsoft.com/office/powerpoint/2010/main" val="2885536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COMPLICATIONS OF PROLAPSE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Kinking of ureter with resulting renal damage </a:t>
            </a:r>
          </a:p>
          <a:p>
            <a:r>
              <a:rPr lang="en-GB" b="1" dirty="0"/>
              <a:t>Surgical injury to ureter</a:t>
            </a:r>
          </a:p>
          <a:p>
            <a:r>
              <a:rPr lang="en-GB" b="1" dirty="0"/>
              <a:t>Urinary tract infection (chronic)</a:t>
            </a:r>
            <a:r>
              <a:rPr lang="en-GB" dirty="0"/>
              <a:t> in large cystocele with residual urine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decubitus ulcer </a:t>
            </a:r>
            <a:r>
              <a:rPr lang="en-GB" dirty="0"/>
              <a:t>and keratinisation pigmentation</a:t>
            </a:r>
          </a:p>
          <a:p>
            <a:r>
              <a:rPr lang="en-GB" dirty="0"/>
              <a:t>if ring </a:t>
            </a:r>
            <a:r>
              <a:rPr lang="en-GB" dirty="0" err="1"/>
              <a:t>pessary</a:t>
            </a:r>
            <a:r>
              <a:rPr lang="en-GB" dirty="0"/>
              <a:t> is left in over a long period </a:t>
            </a:r>
            <a:r>
              <a:rPr lang="en-GB" b="1" dirty="0"/>
              <a:t>malignancy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75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704850"/>
            <a:ext cx="61722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00200"/>
            <a:ext cx="6172200" cy="47244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Antenatal physiotherapy ,relaxation exercises, attention to weight gain and </a:t>
            </a:r>
            <a:r>
              <a:rPr lang="en-US" dirty="0" err="1"/>
              <a:t>anaemia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Proper supervision and management of second stage of </a:t>
            </a:r>
            <a:r>
              <a:rPr lang="en-US" dirty="0" err="1"/>
              <a:t>labour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 generous </a:t>
            </a:r>
            <a:r>
              <a:rPr lang="en-US" b="1" dirty="0"/>
              <a:t>episiotomy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Low forceps delivery </a:t>
            </a:r>
            <a:r>
              <a:rPr lang="en-US" dirty="0"/>
              <a:t>if there is delay in second stage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Suture</a:t>
            </a:r>
            <a:r>
              <a:rPr lang="en-US" dirty="0"/>
              <a:t> perineal tear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Postnatal exercises </a:t>
            </a:r>
            <a:r>
              <a:rPr lang="en-US" dirty="0"/>
              <a:t>and physiotherapy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early postnatal ambulation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Adequate spacing of births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Avoid </a:t>
            </a:r>
            <a:r>
              <a:rPr lang="en-US" dirty="0" err="1"/>
              <a:t>multiparity</a:t>
            </a:r>
            <a:endParaRPr lang="en-U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/>
              <a:t>Prophylatic</a:t>
            </a:r>
            <a:r>
              <a:rPr lang="en-US" b="1" dirty="0"/>
              <a:t> HRT </a:t>
            </a:r>
            <a:r>
              <a:rPr lang="en-US" dirty="0"/>
              <a:t>in postmenopausal women</a:t>
            </a:r>
          </a:p>
        </p:txBody>
      </p:sp>
    </p:spTree>
    <p:extLst>
      <p:ext uri="{BB962C8B-B14F-4D97-AF65-F5344CB8AC3E}">
        <p14:creationId xmlns:p14="http://schemas.microsoft.com/office/powerpoint/2010/main" val="2236541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8162"/>
            <a:ext cx="7620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386" y="2249488"/>
            <a:ext cx="4250054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2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adder Urologist Medical Thank You Card | Thank you cards, Your cards,  Baby greeting cards"/>
          <p:cNvSpPr>
            <a:spLocks noChangeAspect="1" noChangeArrowheads="1"/>
          </p:cNvSpPr>
          <p:nvPr/>
        </p:nvSpPr>
        <p:spPr bwMode="auto">
          <a:xfrm>
            <a:off x="155575" y="-1195388"/>
            <a:ext cx="16668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6" y="-1650547"/>
            <a:ext cx="7820025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8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PELVIC SUPPORTS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PELVIC FLOOR </a:t>
            </a:r>
          </a:p>
          <a:p>
            <a:pPr lvl="1" eaLnBrk="1" hangingPunct="1"/>
            <a:r>
              <a:rPr lang="en-US" altLang="en-US" b="1" i="1" dirty="0"/>
              <a:t>Comprises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b="1" i="1" dirty="0">
                <a:solidFill>
                  <a:srgbClr val="FF0000"/>
                </a:solidFill>
              </a:rPr>
              <a:t>Pelvic diaphragm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dirty="0" err="1"/>
              <a:t>Endopelvic</a:t>
            </a:r>
            <a:r>
              <a:rPr lang="en-US" altLang="en-US" dirty="0"/>
              <a:t> fascia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b="1" i="1" dirty="0">
                <a:solidFill>
                  <a:srgbClr val="FF0000"/>
                </a:solidFill>
              </a:rPr>
              <a:t>Perineal membrane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Perineal body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414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PELVIC DIAPHRAGM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483" y="2249488"/>
            <a:ext cx="444785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2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75" y="2249488"/>
            <a:ext cx="5122476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Uterine ligaments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048" y="2249488"/>
            <a:ext cx="6998730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57350" y="22860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PERINEAL BODY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641" y="2249488"/>
            <a:ext cx="4335544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219</TotalTime>
  <Words>766</Words>
  <Application>Microsoft Office PowerPoint</Application>
  <PresentationFormat>On-screen Show (4:3)</PresentationFormat>
  <Paragraphs>180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Circuit</vt:lpstr>
      <vt:lpstr>Anatomy of Female Urogenital System And Clinical Application</vt:lpstr>
      <vt:lpstr>GENITAL PROLAPSE</vt:lpstr>
      <vt:lpstr>Normal axis </vt:lpstr>
      <vt:lpstr>PowerPoint Presentation</vt:lpstr>
      <vt:lpstr>PELVIC SUPPORTS</vt:lpstr>
      <vt:lpstr>PELVIC DIAPHRAGM</vt:lpstr>
      <vt:lpstr>PowerPoint Presentation</vt:lpstr>
      <vt:lpstr>Uterine ligaments </vt:lpstr>
      <vt:lpstr>PERINEAL BODY</vt:lpstr>
      <vt:lpstr>PowerPoint Presentation</vt:lpstr>
      <vt:lpstr>Levels of support of uterus DeLancey's three levels of support </vt:lpstr>
      <vt:lpstr>PowerPoint Presentation</vt:lpstr>
      <vt:lpstr>Level 1 (suspensory axis)</vt:lpstr>
      <vt:lpstr>PowerPoint Presentation</vt:lpstr>
      <vt:lpstr>PowerPoint Presentation</vt:lpstr>
      <vt:lpstr>Level 2 (attachment axis) </vt:lpstr>
      <vt:lpstr>PowerPoint Presentation</vt:lpstr>
      <vt:lpstr>Defects in level2 </vt:lpstr>
      <vt:lpstr>Level 3 (fusion axis ) </vt:lpstr>
      <vt:lpstr>PowerPoint Presentation</vt:lpstr>
      <vt:lpstr>PowerPoint Presentation</vt:lpstr>
      <vt:lpstr>Etiology </vt:lpstr>
      <vt:lpstr> </vt:lpstr>
      <vt:lpstr>Causes related to child birth</vt:lpstr>
      <vt:lpstr>Raised intra abdominal pressure </vt:lpstr>
      <vt:lpstr>Prolapse in unmarried or nulliparous women</vt:lpstr>
      <vt:lpstr>Surgeries </vt:lpstr>
      <vt:lpstr>Classification of prolapse </vt:lpstr>
      <vt:lpstr>PowerPoint Presentation</vt:lpstr>
      <vt:lpstr>Cystocele </vt:lpstr>
      <vt:lpstr>Urethrocele </vt:lpstr>
      <vt:lpstr>Signs</vt:lpstr>
      <vt:lpstr>Per speculum examination </vt:lpstr>
      <vt:lpstr>Pelvic floor muscles</vt:lpstr>
      <vt:lpstr>Lab investigations</vt:lpstr>
      <vt:lpstr>Differential diagnosis</vt:lpstr>
      <vt:lpstr>COMPLICATIONS OF PROLAPSE  </vt:lpstr>
      <vt:lpstr>Prophylaxis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organ prolapse </dc:title>
  <dc:creator>hayder</dc:creator>
  <cp:lastModifiedBy>Unknown User</cp:lastModifiedBy>
  <cp:revision>17</cp:revision>
  <dcterms:created xsi:type="dcterms:W3CDTF">2016-02-13T21:54:33Z</dcterms:created>
  <dcterms:modified xsi:type="dcterms:W3CDTF">2022-02-15T18:58:02Z</dcterms:modified>
</cp:coreProperties>
</file>