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4"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4803C456-D4B5-430E-9522-07F4B93D8524}" type="datetimeFigureOut">
              <a:rPr lang="ar-IQ" smtClean="0"/>
              <a:pPr/>
              <a:t>08/10/1442</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439BB2EF-5FFF-4D4F-93CC-4718548ADE4E}"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03C456-D4B5-430E-9522-07F4B93D8524}" type="datetimeFigureOut">
              <a:rPr lang="ar-IQ" smtClean="0"/>
              <a:pPr/>
              <a:t>08/10/1442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9BB2EF-5FFF-4D4F-93CC-4718548ADE4E}"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03C456-D4B5-430E-9522-07F4B93D8524}" type="datetimeFigureOut">
              <a:rPr lang="ar-IQ" smtClean="0"/>
              <a:pPr/>
              <a:t>08/10/1442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9BB2EF-5FFF-4D4F-93CC-4718548ADE4E}"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03C456-D4B5-430E-9522-07F4B93D8524}" type="datetimeFigureOut">
              <a:rPr lang="ar-IQ" smtClean="0"/>
              <a:pPr/>
              <a:t>08/10/1442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9BB2EF-5FFF-4D4F-93CC-4718548ADE4E}"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803C456-D4B5-430E-9522-07F4B93D8524}" type="datetimeFigureOut">
              <a:rPr lang="ar-IQ" smtClean="0"/>
              <a:pPr/>
              <a:t>08/10/1442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9BB2EF-5FFF-4D4F-93CC-4718548ADE4E}"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803C456-D4B5-430E-9522-07F4B93D8524}" type="datetimeFigureOut">
              <a:rPr lang="ar-IQ" smtClean="0"/>
              <a:pPr/>
              <a:t>08/10/1442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39BB2EF-5FFF-4D4F-93CC-4718548ADE4E}"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803C456-D4B5-430E-9522-07F4B93D8524}" type="datetimeFigureOut">
              <a:rPr lang="ar-IQ" smtClean="0"/>
              <a:pPr/>
              <a:t>08/10/1442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39BB2EF-5FFF-4D4F-93CC-4718548ADE4E}"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4803C456-D4B5-430E-9522-07F4B93D8524}" type="datetimeFigureOut">
              <a:rPr lang="ar-IQ" smtClean="0"/>
              <a:pPr/>
              <a:t>08/10/1442</a:t>
            </a:fld>
            <a:endParaRPr lang="ar-IQ"/>
          </a:p>
        </p:txBody>
      </p:sp>
      <p:sp>
        <p:nvSpPr>
          <p:cNvPr id="8" name="Slide Number Placeholder 7"/>
          <p:cNvSpPr>
            <a:spLocks noGrp="1"/>
          </p:cNvSpPr>
          <p:nvPr>
            <p:ph type="sldNum" sz="quarter" idx="11"/>
          </p:nvPr>
        </p:nvSpPr>
        <p:spPr/>
        <p:txBody>
          <a:bodyPr/>
          <a:lstStyle/>
          <a:p>
            <a:fld id="{439BB2EF-5FFF-4D4F-93CC-4718548ADE4E}" type="slidenum">
              <a:rPr lang="ar-IQ" smtClean="0"/>
              <a:pPr/>
              <a:t>‹#›</a:t>
            </a:fld>
            <a:endParaRPr lang="ar-IQ"/>
          </a:p>
        </p:txBody>
      </p:sp>
      <p:sp>
        <p:nvSpPr>
          <p:cNvPr id="9" name="Footer Placeholder 8"/>
          <p:cNvSpPr>
            <a:spLocks noGrp="1"/>
          </p:cNvSpPr>
          <p:nvPr>
            <p:ph type="ftr" sz="quarter" idx="12"/>
          </p:nvPr>
        </p:nvSpPr>
        <p:spPr/>
        <p:txBody>
          <a:bodyPr/>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03C456-D4B5-430E-9522-07F4B93D8524}" type="datetimeFigureOut">
              <a:rPr lang="ar-IQ" smtClean="0"/>
              <a:pPr/>
              <a:t>08/10/1442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39BB2EF-5FFF-4D4F-93CC-4718548ADE4E}"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803C456-D4B5-430E-9522-07F4B93D8524}" type="datetimeFigureOut">
              <a:rPr lang="ar-IQ" smtClean="0"/>
              <a:pPr/>
              <a:t>08/10/1442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156448" y="6422064"/>
            <a:ext cx="762000" cy="365125"/>
          </a:xfrm>
        </p:spPr>
        <p:txBody>
          <a:bodyPr/>
          <a:lstStyle/>
          <a:p>
            <a:fld id="{439BB2EF-5FFF-4D4F-93CC-4718548ADE4E}"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4803C456-D4B5-430E-9522-07F4B93D8524}" type="datetimeFigureOut">
              <a:rPr lang="ar-IQ" smtClean="0"/>
              <a:pPr/>
              <a:t>08/10/1442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39BB2EF-5FFF-4D4F-93CC-4718548ADE4E}"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803C456-D4B5-430E-9522-07F4B93D8524}" type="datetimeFigureOut">
              <a:rPr lang="ar-IQ" smtClean="0"/>
              <a:pPr/>
              <a:t>08/10/1442</a:t>
            </a:fld>
            <a:endParaRPr lang="ar-IQ"/>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IQ"/>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39BB2EF-5FFF-4D4F-93CC-4718548ADE4E}"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476672"/>
            <a:ext cx="6480048" cy="2301240"/>
          </a:xfrm>
        </p:spPr>
        <p:txBody>
          <a:bodyPr/>
          <a:lstStyle/>
          <a:p>
            <a:pPr algn="ctr"/>
            <a:r>
              <a:rPr lang="ar-IQ" dirty="0"/>
              <a:t>الاجهزة والادوات المساعدة في رياضة الجمناستك</a:t>
            </a:r>
          </a:p>
        </p:txBody>
      </p:sp>
      <p:sp>
        <p:nvSpPr>
          <p:cNvPr id="3" name="Subtitle 2"/>
          <p:cNvSpPr>
            <a:spLocks noGrp="1"/>
          </p:cNvSpPr>
          <p:nvPr>
            <p:ph type="subTitle" idx="1"/>
          </p:nvPr>
        </p:nvSpPr>
        <p:spPr>
          <a:xfrm>
            <a:off x="755576" y="2780928"/>
            <a:ext cx="6480048" cy="1752600"/>
          </a:xfrm>
        </p:spPr>
        <p:txBody>
          <a:bodyPr>
            <a:normAutofit/>
          </a:bodyPr>
          <a:lstStyle/>
          <a:p>
            <a:pPr algn="ctr"/>
            <a:r>
              <a:rPr lang="ar-IQ" sz="3200" dirty="0"/>
              <a:t>أ.د هدى شهاب جاري</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المقدمة</a:t>
            </a:r>
          </a:p>
        </p:txBody>
      </p:sp>
      <p:sp>
        <p:nvSpPr>
          <p:cNvPr id="3" name="Content Placeholder 2"/>
          <p:cNvSpPr>
            <a:spLocks noGrp="1"/>
          </p:cNvSpPr>
          <p:nvPr>
            <p:ph idx="1"/>
          </p:nvPr>
        </p:nvSpPr>
        <p:spPr/>
        <p:txBody>
          <a:bodyPr>
            <a:normAutofit fontScale="70000" lnSpcReduction="20000"/>
          </a:bodyPr>
          <a:lstStyle/>
          <a:p>
            <a:r>
              <a:rPr lang="ar-IQ" dirty="0"/>
              <a:t>تتميز رياضة الجمناستك بتعدد أجهزتها ولذلك فان الوصول إلى مرحلة البطولةبها يستغرق الكثير من الوقت مما يدفع الكثير من اللاعبين إلى الانصراف عن التدريب فيها ، هذا بالاضافة الى ان اللاعب عندما يتعامل مع اجهزة الجمناستك الفني قد يتعرض الى الى الكثير من الاصابات وتكون نتيجة ذلك اصابته بالاحباط فيبتعد عن ممارسة هذه الرياضة ، ويمكن التغلب على هذه المشاكل عن طريق استخدام الاجهزة والادوات المساعدة حيث ان الاجهزة المساعدة تولد الالفة والتعويد بين اللاعبين واجهزة الجمناستك الفني المختلفة . كما تساعد الاجهزة والادوات المساعدة على التطور الفني السريع وارتفاع مستوى الاداء الفني وهذا التطور يشمل كافة عناصر هذه الرياضة وتطوير الاعداد البدني العام والخاص والذي يساعد اللاعبين من اداء المهارات ذات الصعوبات العالية ، كما تظهر اهمية الاجهزة المساعدة في توسيع فكر المدربين لابتكار حركات جديدة وايضا التمارين البدنية المرتبطة بالاداء المهاري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اغراض الاجهزة والادوات المساعدة </a:t>
            </a:r>
          </a:p>
        </p:txBody>
      </p:sp>
      <p:sp>
        <p:nvSpPr>
          <p:cNvPr id="3" name="Content Placeholder 2"/>
          <p:cNvSpPr>
            <a:spLocks noGrp="1"/>
          </p:cNvSpPr>
          <p:nvPr>
            <p:ph idx="1"/>
          </p:nvPr>
        </p:nvSpPr>
        <p:spPr/>
        <p:txBody>
          <a:bodyPr>
            <a:normAutofit fontScale="62500" lnSpcReduction="20000"/>
          </a:bodyPr>
          <a:lstStyle/>
          <a:p>
            <a:r>
              <a:rPr lang="ar-IQ" dirty="0"/>
              <a:t>1- تحسين المسار الحركي للمهارات اذ تعمل الاجهزة والادوات المساعدة بتقليل العبء على الجهاز العضلي مما يسهل اداء المهارة بشكل مثالي باقل مجهود.</a:t>
            </a:r>
          </a:p>
          <a:p>
            <a:r>
              <a:rPr lang="ar-IQ" dirty="0"/>
              <a:t>2- زيادة التشويق والاثارة اثناء التدريب ليساعد في زيادة خبرات النجاح .</a:t>
            </a:r>
          </a:p>
          <a:p>
            <a:r>
              <a:rPr lang="ar-IQ" dirty="0"/>
              <a:t>3- تنمية بعض الجوانب النفسية مثل الجراءة والشجاعة والثقة بالنفس .</a:t>
            </a:r>
          </a:p>
          <a:p>
            <a:r>
              <a:rPr lang="ar-IQ" dirty="0"/>
              <a:t>4- تسهيل عملية التدريب من حيث الوقت والجهد خصوصا عند تعليم مهارات جديدة .</a:t>
            </a:r>
          </a:p>
          <a:p>
            <a:r>
              <a:rPr lang="ar-IQ" dirty="0"/>
              <a:t>5- توفير عوامل الامان والسلامة للاعبين مما يقلل الاصابات .</a:t>
            </a:r>
          </a:p>
          <a:p>
            <a:r>
              <a:rPr lang="ar-IQ" dirty="0"/>
              <a:t>6- تنمية الصفات البدنية الخاصة بالاداء المهاري .</a:t>
            </a:r>
          </a:p>
          <a:p>
            <a:r>
              <a:rPr lang="ar-IQ" dirty="0"/>
              <a:t>7- تساعد اللاعبين بالسيطرة والتحكم بالحركات التي تؤدى بالهواء وخاصة النهايات بالاجهزة .</a:t>
            </a:r>
          </a:p>
          <a:p>
            <a:r>
              <a:rPr lang="ar-IQ" dirty="0"/>
              <a:t>8- تساعد في اداء المهارات الحركية الصعبة كخطوة اولى قبل الانتقال الى الجهاز القانوني .</a:t>
            </a:r>
          </a:p>
          <a:p>
            <a:r>
              <a:rPr lang="ar-IQ" dirty="0"/>
              <a:t>9- تساعد المدربين في اكتشاف طرق تعليمية جديدة لتعليم بعض المهارات الحركية بطريقة ممتعة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dirty="0"/>
              <a:t>قواعد استخدام الاجهزة والادوات المساعدة .</a:t>
            </a:r>
          </a:p>
        </p:txBody>
      </p:sp>
      <p:sp>
        <p:nvSpPr>
          <p:cNvPr id="3" name="Content Placeholder 2"/>
          <p:cNvSpPr>
            <a:spLocks noGrp="1"/>
          </p:cNvSpPr>
          <p:nvPr>
            <p:ph idx="1"/>
          </p:nvPr>
        </p:nvSpPr>
        <p:spPr/>
        <p:txBody>
          <a:bodyPr>
            <a:normAutofit fontScale="70000" lnSpcReduction="20000"/>
          </a:bodyPr>
          <a:lstStyle/>
          <a:p>
            <a:r>
              <a:rPr lang="ar-IQ" dirty="0"/>
              <a:t>يجب على المدرب او المدرس اختيار الوقت المناسب لاستخدام الاجهزة والادوات المساعدة مع مراعاة بعض الجوانب المهمة في استخدام هذه الاجهزة والادوات وهي :</a:t>
            </a:r>
          </a:p>
          <a:p>
            <a:r>
              <a:rPr lang="ar-IQ" dirty="0"/>
              <a:t>1- الفهم الدقيق والكامل لشكل الاداء للمهارة المراد تعليمها .</a:t>
            </a:r>
          </a:p>
          <a:p>
            <a:r>
              <a:rPr lang="ar-IQ" dirty="0"/>
              <a:t>2- سرعة اصلاح اخطاء الاداء .</a:t>
            </a:r>
          </a:p>
          <a:p>
            <a:r>
              <a:rPr lang="ar-IQ" dirty="0"/>
              <a:t>3- ان يلم المدرب بالتركيب المكاني والزماني لكل مهارة ( الحركة الوحيدة – الحركة المتكررة – الحركة المركبة ) وتحديد نوع الجهاز المساعد الذي يمكن الذي يمكن استخدامه .</a:t>
            </a:r>
          </a:p>
          <a:p>
            <a:r>
              <a:rPr lang="ar-IQ" dirty="0"/>
              <a:t>4- معرفة المقدار الامثل من القوة المستخدمة عند الاداء في مراحل المهارة المختلفة ( التحضيري – الرئيسي – الختامي ) مع تحديد توقيت الاستخدام متى يبدأ وينتهي من استخدام كل جهاز مساعد لكل مرحلة وفق ما يصل اليه المتعلم من اداء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انواع الاجهزة والادوات المستخدمة في الجمناستك الفني </a:t>
            </a:r>
          </a:p>
        </p:txBody>
      </p:sp>
      <p:sp>
        <p:nvSpPr>
          <p:cNvPr id="3" name="Content Placeholder 2"/>
          <p:cNvSpPr>
            <a:spLocks noGrp="1"/>
          </p:cNvSpPr>
          <p:nvPr>
            <p:ph idx="1"/>
          </p:nvPr>
        </p:nvSpPr>
        <p:spPr/>
        <p:txBody>
          <a:bodyPr/>
          <a:lstStyle/>
          <a:p>
            <a:pPr>
              <a:buNone/>
            </a:pPr>
            <a:r>
              <a:rPr lang="ar-IQ" dirty="0"/>
              <a:t>اولاً : الاجهزة وتقسم الى نوعين :</a:t>
            </a:r>
          </a:p>
          <a:p>
            <a:pPr>
              <a:buNone/>
            </a:pPr>
            <a:r>
              <a:rPr lang="ar-IQ" dirty="0"/>
              <a:t>    - اجهزة معدلة    - اجهزة مخفضة </a:t>
            </a:r>
          </a:p>
          <a:p>
            <a:pPr>
              <a:buNone/>
            </a:pPr>
            <a:r>
              <a:rPr lang="ar-IQ" dirty="0"/>
              <a:t>وهي :</a:t>
            </a:r>
          </a:p>
          <a:p>
            <a:pPr>
              <a:buNone/>
            </a:pPr>
            <a:r>
              <a:rPr lang="ar-IQ" dirty="0"/>
              <a:t>1- اجهزة مشابهة الى الاجهزة القانونية .</a:t>
            </a:r>
          </a:p>
          <a:p>
            <a:pPr>
              <a:buNone/>
            </a:pPr>
            <a:r>
              <a:rPr lang="ar-IQ" dirty="0"/>
              <a:t>2- اجهزة يمكن تركيبها على الاجهزة القانونية .</a:t>
            </a:r>
          </a:p>
          <a:p>
            <a:pPr>
              <a:buNone/>
            </a:pPr>
            <a:r>
              <a:rPr lang="ar-IQ" dirty="0"/>
              <a:t>3- اجهزة تركب في الحائط او السقف في الصالة .</a:t>
            </a:r>
          </a:p>
          <a:p>
            <a:pPr>
              <a:buNone/>
            </a:pPr>
            <a:r>
              <a:rPr lang="ar-IQ" dirty="0"/>
              <a:t>4- اجهزة تركب في ارضية الصالات .</a:t>
            </a:r>
          </a:p>
          <a:p>
            <a:pPr>
              <a:buNone/>
            </a:pPr>
            <a:endParaRPr lang="ar-IQ" dirty="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a:t>ثانياً : الادوات . وهي :</a:t>
            </a:r>
          </a:p>
          <a:p>
            <a:pPr>
              <a:buNone/>
            </a:pPr>
            <a:r>
              <a:rPr lang="ar-IQ" dirty="0"/>
              <a:t>1- ادوات يمكن القبض عليها باليدين .</a:t>
            </a:r>
          </a:p>
          <a:p>
            <a:pPr>
              <a:buNone/>
            </a:pPr>
            <a:r>
              <a:rPr lang="ar-IQ" dirty="0"/>
              <a:t>2- ادوات تستخدم حول الجسم .</a:t>
            </a:r>
          </a:p>
          <a:p>
            <a:pPr>
              <a:buNone/>
            </a:pP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t>الاجهزة والادوات المساعدة  .</a:t>
            </a:r>
          </a:p>
        </p:txBody>
      </p:sp>
      <p:sp>
        <p:nvSpPr>
          <p:cNvPr id="3" name="Content Placeholder 2"/>
          <p:cNvSpPr>
            <a:spLocks noGrp="1"/>
          </p:cNvSpPr>
          <p:nvPr>
            <p:ph idx="1"/>
          </p:nvPr>
        </p:nvSpPr>
        <p:spPr/>
        <p:txBody>
          <a:bodyPr>
            <a:normAutofit fontScale="47500" lnSpcReduction="20000"/>
          </a:bodyPr>
          <a:lstStyle/>
          <a:p>
            <a:r>
              <a:rPr lang="ar-IQ" dirty="0"/>
              <a:t>الاجهزة الادوات المساعدة في الجمناستك الفني وهذه بعضها :</a:t>
            </a:r>
          </a:p>
          <a:p>
            <a:pPr>
              <a:buNone/>
            </a:pPr>
            <a:r>
              <a:rPr lang="ar-IQ" dirty="0"/>
              <a:t>1- بساط الترامبولين الطويل .</a:t>
            </a:r>
          </a:p>
          <a:p>
            <a:pPr>
              <a:buNone/>
            </a:pPr>
            <a:r>
              <a:rPr lang="ar-IQ" dirty="0"/>
              <a:t>2- بساط الترامبولين المربع .</a:t>
            </a:r>
          </a:p>
          <a:p>
            <a:pPr>
              <a:buNone/>
            </a:pPr>
            <a:r>
              <a:rPr lang="ar-IQ" dirty="0"/>
              <a:t>3- الميني ترامبولين .</a:t>
            </a:r>
          </a:p>
          <a:p>
            <a:pPr>
              <a:buNone/>
            </a:pPr>
            <a:r>
              <a:rPr lang="ar-IQ" dirty="0"/>
              <a:t>4- خط الاكروباتك .</a:t>
            </a:r>
          </a:p>
          <a:p>
            <a:pPr>
              <a:buNone/>
            </a:pPr>
            <a:r>
              <a:rPr lang="ar-IQ" dirty="0"/>
              <a:t>5- المتوازي الارضي .</a:t>
            </a:r>
          </a:p>
          <a:p>
            <a:pPr>
              <a:buNone/>
            </a:pPr>
            <a:r>
              <a:rPr lang="ar-IQ" dirty="0"/>
              <a:t>6- عارضة التوازن المخفضة .</a:t>
            </a:r>
          </a:p>
          <a:p>
            <a:pPr>
              <a:buNone/>
            </a:pPr>
            <a:r>
              <a:rPr lang="ar-IQ" dirty="0"/>
              <a:t>7- حزام الامان .</a:t>
            </a:r>
          </a:p>
          <a:p>
            <a:pPr>
              <a:buNone/>
            </a:pPr>
            <a:r>
              <a:rPr lang="ar-IQ" dirty="0"/>
              <a:t>8- الكفوف الواقية .</a:t>
            </a:r>
          </a:p>
          <a:p>
            <a:pPr>
              <a:buNone/>
            </a:pPr>
            <a:r>
              <a:rPr lang="ar-IQ" dirty="0"/>
              <a:t>9- الفطر .</a:t>
            </a:r>
          </a:p>
          <a:p>
            <a:pPr>
              <a:buNone/>
            </a:pPr>
            <a:r>
              <a:rPr lang="ar-IQ" dirty="0"/>
              <a:t>10- الحفرة الاسفنجية .</a:t>
            </a:r>
          </a:p>
          <a:p>
            <a:pPr>
              <a:buNone/>
            </a:pPr>
            <a:r>
              <a:rPr lang="ar-IQ" dirty="0"/>
              <a:t>11- العقلة الواطئة .</a:t>
            </a:r>
          </a:p>
          <a:p>
            <a:pPr>
              <a:buNone/>
            </a:pPr>
            <a:r>
              <a:rPr lang="ar-IQ" dirty="0"/>
              <a:t>12- الغطاء الاسفنجي للبار .</a:t>
            </a:r>
          </a:p>
          <a:p>
            <a:pPr>
              <a:buNone/>
            </a:pPr>
            <a:r>
              <a:rPr lang="ar-IQ" dirty="0"/>
              <a:t>13- المقاعد السويدية .</a:t>
            </a:r>
          </a:p>
          <a:p>
            <a:pPr>
              <a:buNone/>
            </a:pPr>
            <a:r>
              <a:rPr lang="ar-IQ" dirty="0"/>
              <a:t>14- الغطاء الاسفنجي لعارضة التوازن .</a:t>
            </a:r>
          </a:p>
          <a:p>
            <a:pPr>
              <a:buNone/>
            </a:pPr>
            <a:r>
              <a:rPr lang="ar-IQ" dirty="0"/>
              <a:t>15- المقعد السويدي المزود بمنصة متحركة .</a:t>
            </a:r>
          </a:p>
          <a:p>
            <a:pPr>
              <a:buNone/>
            </a:pPr>
            <a:r>
              <a:rPr lang="ar-IQ" dirty="0"/>
              <a:t>16- المراتب المختلفة الارتفاعات .</a:t>
            </a:r>
          </a:p>
          <a:p>
            <a:pPr>
              <a:buNone/>
            </a:pPr>
            <a:r>
              <a:rPr lang="ar-IQ" dirty="0"/>
              <a:t>17- المهر .</a:t>
            </a:r>
          </a:p>
          <a:p>
            <a:pPr>
              <a:buNone/>
            </a:pPr>
            <a:r>
              <a:rPr lang="ar-IQ" dirty="0"/>
              <a:t>18- قطع اسفنجية مختلفة الاشكال الهندسية .</a:t>
            </a:r>
          </a:p>
          <a:p>
            <a:pPr>
              <a:buNone/>
            </a:pPr>
            <a:r>
              <a:rPr lang="ar-IQ" dirty="0"/>
              <a:t>19- السلالم .</a:t>
            </a:r>
          </a:p>
          <a:p>
            <a:pPr>
              <a:buNone/>
            </a:pP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19420748">
            <a:off x="1011574" y="2967335"/>
            <a:ext cx="7120860"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IQ"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شكرا لحسن اصغائكم</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114</TotalTime>
  <Words>564</Words>
  <Application>Microsoft Office PowerPoint</Application>
  <PresentationFormat>عرض على الشاشة (4:3)</PresentationFormat>
  <Paragraphs>53</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Technic</vt:lpstr>
      <vt:lpstr>الاجهزة والادوات المساعدة في رياضة الجمناستك</vt:lpstr>
      <vt:lpstr>المقدمة</vt:lpstr>
      <vt:lpstr>اغراض الاجهزة والادوات المساعدة </vt:lpstr>
      <vt:lpstr>قواعد استخدام الاجهزة والادوات المساعدة .</vt:lpstr>
      <vt:lpstr>انواع الاجهزة والادوات المستخدمة في الجمناستك الفني </vt:lpstr>
      <vt:lpstr>عرض تقديمي في PowerPoint</vt:lpstr>
      <vt:lpstr>الاجهزة والادوات المساعدة  .</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الاجهزة المساعدة في رياضة الجمناستك</dc:title>
  <dc:creator>DR.Ahmed Saker 2O14</dc:creator>
  <cp:lastModifiedBy>مستخدم غير معروف</cp:lastModifiedBy>
  <cp:revision>17</cp:revision>
  <dcterms:created xsi:type="dcterms:W3CDTF">2021-05-11T22:02:43Z</dcterms:created>
  <dcterms:modified xsi:type="dcterms:W3CDTF">2021-05-19T12:29:21Z</dcterms:modified>
</cp:coreProperties>
</file>