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8" r:id="rId3"/>
    <p:sldId id="259" r:id="rId4"/>
    <p:sldId id="268" r:id="rId5"/>
    <p:sldId id="269" r:id="rId6"/>
    <p:sldId id="272" r:id="rId7"/>
    <p:sldId id="270" r:id="rId8"/>
    <p:sldId id="271" r:id="rId9"/>
    <p:sldId id="273" r:id="rId10"/>
    <p:sldId id="267" r:id="rId11"/>
    <p:sldId id="277" r:id="rId12"/>
    <p:sldId id="278" r:id="rId13"/>
    <p:sldId id="260" r:id="rId14"/>
    <p:sldId id="261" r:id="rId15"/>
    <p:sldId id="262" r:id="rId16"/>
    <p:sldId id="263" r:id="rId17"/>
    <p:sldId id="275" r:id="rId18"/>
    <p:sldId id="274" r:id="rId19"/>
    <p:sldId id="264" r:id="rId20"/>
    <p:sldId id="265" r:id="rId21"/>
    <p:sldId id="276" r:id="rId22"/>
    <p:sldId id="279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51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29/11/1443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sz="5400" b="1" dirty="0" smtClean="0">
                <a:solidFill>
                  <a:srgbClr val="FF0000"/>
                </a:solidFill>
              </a:rPr>
              <a:t>جمع و حفظ الحشرات بمختلف انواعها </a:t>
            </a:r>
            <a:endParaRPr lang="ar-IQ" sz="54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err="1" smtClean="0"/>
              <a:t>أ.م.د</a:t>
            </a:r>
            <a:r>
              <a:rPr lang="ar-IQ" b="1" dirty="0" smtClean="0"/>
              <a:t>. هناء هاني الصفار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895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91" y="1772816"/>
            <a:ext cx="490285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632759"/>
            <a:ext cx="2214563" cy="232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2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15" y="1600200"/>
            <a:ext cx="3598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84" y="1844824"/>
            <a:ext cx="57170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45" y="1600200"/>
            <a:ext cx="44531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80778" cy="64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412776"/>
            <a:ext cx="3482692" cy="52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67" y="2204864"/>
            <a:ext cx="434325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0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767806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4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34817" cy="587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82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70" y="3036411"/>
            <a:ext cx="177546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9370"/>
            <a:ext cx="4176464" cy="27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The Bizarre Beaded Insect Jewelry Might be The Next It-Item - AllDayC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51038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2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شكرا لحسن اصغائكم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7118"/>
            <a:ext cx="4392488" cy="29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8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19141"/>
            <a:ext cx="4876800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جمع الحشرات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209800"/>
            <a:ext cx="6096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955120" cy="57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91669"/>
            <a:ext cx="3409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9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79161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6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49" y="1052736"/>
            <a:ext cx="4490927" cy="37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6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784267" cy="420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08920"/>
            <a:ext cx="3489930" cy="19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2706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جمع و حفظ الحشرات بمختلف انواعها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hanaa</dc:creator>
  <cp:lastModifiedBy>Dr.Hanaa</cp:lastModifiedBy>
  <cp:revision>8</cp:revision>
  <dcterms:created xsi:type="dcterms:W3CDTF">2022-06-24T17:11:03Z</dcterms:created>
  <dcterms:modified xsi:type="dcterms:W3CDTF">2022-06-28T08:23:48Z</dcterms:modified>
</cp:coreProperties>
</file>