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7A8FAF4-A238-4899-9390-A719475D7726}" type="datetimeFigureOut">
              <a:rPr lang="ar-IQ" smtClean="0"/>
              <a:t>19/08/1443</a:t>
            </a:fld>
            <a:endParaRPr lang="ar-IQ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ar-IQ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5B94967-70E5-4667-A209-25F8F4771A1A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8FAF4-A238-4899-9390-A719475D7726}" type="datetimeFigureOut">
              <a:rPr lang="ar-IQ" smtClean="0"/>
              <a:t>19/08/1443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94967-70E5-4667-A209-25F8F4771A1A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8FAF4-A238-4899-9390-A719475D7726}" type="datetimeFigureOut">
              <a:rPr lang="ar-IQ" smtClean="0"/>
              <a:t>19/08/1443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94967-70E5-4667-A209-25F8F4771A1A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8FAF4-A238-4899-9390-A719475D7726}" type="datetimeFigureOut">
              <a:rPr lang="ar-IQ" smtClean="0"/>
              <a:t>19/08/1443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94967-70E5-4667-A209-25F8F4771A1A}" type="slidenum">
              <a:rPr lang="ar-IQ" smtClean="0"/>
              <a:t>‹#›</a:t>
            </a:fld>
            <a:endParaRPr lang="ar-IQ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8FAF4-A238-4899-9390-A719475D7726}" type="datetimeFigureOut">
              <a:rPr lang="ar-IQ" smtClean="0"/>
              <a:t>19/08/1443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94967-70E5-4667-A209-25F8F4771A1A}" type="slidenum">
              <a:rPr lang="ar-IQ" smtClean="0"/>
              <a:t>‹#›</a:t>
            </a:fld>
            <a:endParaRPr lang="ar-IQ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8FAF4-A238-4899-9390-A719475D7726}" type="datetimeFigureOut">
              <a:rPr lang="ar-IQ" smtClean="0"/>
              <a:t>19/08/1443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94967-70E5-4667-A209-25F8F4771A1A}" type="slidenum">
              <a:rPr lang="ar-IQ" smtClean="0"/>
              <a:t>‹#›</a:t>
            </a:fld>
            <a:endParaRPr lang="ar-IQ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8FAF4-A238-4899-9390-A719475D7726}" type="datetimeFigureOut">
              <a:rPr lang="ar-IQ" smtClean="0"/>
              <a:t>19/08/1443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94967-70E5-4667-A209-25F8F4771A1A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8FAF4-A238-4899-9390-A719475D7726}" type="datetimeFigureOut">
              <a:rPr lang="ar-IQ" smtClean="0"/>
              <a:t>19/08/1443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94967-70E5-4667-A209-25F8F4771A1A}" type="slidenum">
              <a:rPr lang="ar-IQ" smtClean="0"/>
              <a:t>‹#›</a:t>
            </a:fld>
            <a:endParaRPr lang="ar-IQ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8FAF4-A238-4899-9390-A719475D7726}" type="datetimeFigureOut">
              <a:rPr lang="ar-IQ" smtClean="0"/>
              <a:t>19/08/1443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94967-70E5-4667-A209-25F8F4771A1A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D7A8FAF4-A238-4899-9390-A719475D7726}" type="datetimeFigureOut">
              <a:rPr lang="ar-IQ" smtClean="0"/>
              <a:t>19/08/1443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94967-70E5-4667-A209-25F8F4771A1A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7A8FAF4-A238-4899-9390-A719475D7726}" type="datetimeFigureOut">
              <a:rPr lang="ar-IQ" smtClean="0"/>
              <a:t>19/08/1443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5B94967-70E5-4667-A209-25F8F4771A1A}" type="slidenum">
              <a:rPr lang="ar-IQ" smtClean="0"/>
              <a:t>‹#›</a:t>
            </a:fld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7A8FAF4-A238-4899-9390-A719475D7726}" type="datetimeFigureOut">
              <a:rPr lang="ar-IQ" smtClean="0"/>
              <a:t>19/08/1443</a:t>
            </a:fld>
            <a:endParaRPr lang="ar-IQ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ar-IQ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5B94967-70E5-4667-A209-25F8F4771A1A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4.jpg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772400" cy="1829761"/>
          </a:xfrm>
        </p:spPr>
        <p:txBody>
          <a:bodyPr/>
          <a:lstStyle/>
          <a:p>
            <a:pPr algn="ctr"/>
            <a:r>
              <a:rPr lang="en-US" b="0" dirty="0"/>
              <a:t>Linking Scenarios to</a:t>
            </a:r>
            <a:br>
              <a:rPr lang="en-US" b="0" dirty="0"/>
            </a:br>
            <a:r>
              <a:rPr lang="en-US" b="0" dirty="0"/>
              <a:t>Strategic Planning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5661248"/>
            <a:ext cx="3886200" cy="878255"/>
          </a:xfrm>
        </p:spPr>
        <p:txBody>
          <a:bodyPr/>
          <a:lstStyle/>
          <a:p>
            <a:r>
              <a:rPr lang="ar-IQ" dirty="0"/>
              <a:t>أ.م.د يعرب عدنان حسين السعيدي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96952"/>
            <a:ext cx="3024336" cy="17459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045293"/>
            <a:ext cx="2358516" cy="16492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679" y="2822164"/>
            <a:ext cx="218122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2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748464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4405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/>
              <a:t>LINKING TO A NEW INVESTMENT PORTFOLIO</a:t>
            </a:r>
            <a:endParaRPr lang="ar-IQ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8594918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1828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/>
              <a:t>UNKOEG TO THE PIMS AND MA/C ANALYSIS</a:t>
            </a:r>
            <a:endParaRPr lang="ar-IQ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694967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3647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\</a:t>
            </a:r>
            <a:endParaRPr lang="ar-IQ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829058" cy="5298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771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90600"/>
            <a:ext cx="8856984" cy="5145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2597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3503"/>
            <a:ext cx="8712968" cy="5327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5964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/>
              <a:t>USING SCENARIOS TO BUILD A MORE ROBUST STRATEGY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28194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47" y="764704"/>
            <a:ext cx="8316416" cy="493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5940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/>
              <a:t>Sensitivity/Risk Assessment:</a:t>
            </a:r>
            <a:endParaRPr lang="ar-IQ" dirty="0"/>
          </a:p>
          <a:p>
            <a:pPr algn="l"/>
            <a:r>
              <a:rPr lang="en-US" dirty="0"/>
              <a:t>Strategy Evaluation</a:t>
            </a:r>
            <a:endParaRPr lang="ar-IQ" dirty="0"/>
          </a:p>
          <a:p>
            <a:pPr algn="l"/>
            <a:r>
              <a:rPr lang="en-US" dirty="0"/>
              <a:t>Strategy Development: Using a "Planning-Focus</a:t>
            </a:r>
            <a:endParaRPr lang="ar-IQ" dirty="0"/>
          </a:p>
          <a:p>
            <a:pPr algn="l"/>
            <a:r>
              <a:rPr lang="en-US" dirty="0"/>
              <a:t>Strategy Development: Without using a "Planning</a:t>
            </a:r>
            <a:endParaRPr lang="ar-IQ" dirty="0"/>
          </a:p>
          <a:p>
            <a:pPr algn="l"/>
            <a:r>
              <a:rPr lang="en-US" dirty="0"/>
              <a:t>Skills: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558558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19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1949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1859"/>
            <a:ext cx="8496944" cy="6109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4238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136904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722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280918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25517"/>
            <a:ext cx="8748463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9884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8136903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89040"/>
            <a:ext cx="8064895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8865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/>
              <a:t>apply scenarios to the business portfolio</a:t>
            </a:r>
          </a:p>
          <a:p>
            <a:pPr algn="l"/>
            <a:r>
              <a:rPr lang="en-US" dirty="0"/>
              <a:t> </a:t>
            </a:r>
            <a:r>
              <a:rPr lang="en-US" dirty="0" err="1"/>
              <a:t>analysed</a:t>
            </a:r>
            <a:r>
              <a:rPr lang="en-US" dirty="0"/>
              <a:t> the sectors of the digital Information Industry in 2005 </a:t>
            </a:r>
          </a:p>
          <a:p>
            <a:pPr algn="l"/>
            <a:r>
              <a:rPr lang="en-US" dirty="0"/>
              <a:t>the "innovative" and electronic Coral Reef scenario </a:t>
            </a:r>
          </a:p>
          <a:p>
            <a:pPr algn="l"/>
            <a:r>
              <a:rPr lang="en-US" dirty="0"/>
              <a:t>  less so under the risk-averse Deep Sea scenario.  </a:t>
            </a:r>
          </a:p>
          <a:p>
            <a:pPr marL="109728" indent="0" algn="l">
              <a:buNone/>
            </a:pPr>
            <a:endParaRPr lang="ar-IQ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/>
              <a:t>APPLYING THE SCENARIOS TO INFORMATION MARTTS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611230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0" dirty="0"/>
              <a:t>THE EFFECT ON THE INFORMATION INDUSTRY</a:t>
            </a:r>
            <a:br>
              <a:rPr lang="en-US" sz="3200" b="0" dirty="0"/>
            </a:br>
            <a:r>
              <a:rPr lang="en-US" sz="3200" b="0" dirty="0"/>
              <a:t>SECTORS</a:t>
            </a:r>
            <a:endParaRPr lang="ar-IQ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51888"/>
            <a:ext cx="8208912" cy="4550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26498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118</TotalTime>
  <Words>100</Words>
  <Application>Microsoft Office PowerPoint</Application>
  <PresentationFormat>On-screen Show (4:3)</PresentationFormat>
  <Paragraphs>17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Concourse</vt:lpstr>
      <vt:lpstr>Linking Scenarios to Strategic Planning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APPLYING THE SCENARIOS TO INFORMATION MARTTS</vt:lpstr>
      <vt:lpstr>THE EFFECT ON THE INFORMATION INDUSTRY SECTORS</vt:lpstr>
      <vt:lpstr>PowerPoint Presentation</vt:lpstr>
      <vt:lpstr>LINKING TO A NEW INVESTMENT PORTFOLIO</vt:lpstr>
      <vt:lpstr>UNKOEG TO THE PIMS AND MA/C ANALYSIS</vt:lpstr>
      <vt:lpstr>\</vt:lpstr>
      <vt:lpstr>PowerPoint Presentation</vt:lpstr>
      <vt:lpstr>PowerPoint Presentation</vt:lpstr>
      <vt:lpstr>USING SCENARIOS TO BUILD A MORE ROBUST STRATEGY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baher</dc:creator>
  <cp:lastModifiedBy>Unknown User</cp:lastModifiedBy>
  <cp:revision>11</cp:revision>
  <dcterms:created xsi:type="dcterms:W3CDTF">2020-04-18T15:32:24Z</dcterms:created>
  <dcterms:modified xsi:type="dcterms:W3CDTF">2022-03-22T20:01:29Z</dcterms:modified>
</cp:coreProperties>
</file>