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4" autoAdjust="0"/>
    <p:restoredTop sz="94689" autoAdjust="0"/>
  </p:normalViewPr>
  <p:slideViewPr>
    <p:cSldViewPr snapToGrid="0" snapToObjects="1">
      <p:cViewPr>
        <p:scale>
          <a:sx n="81" d="100"/>
          <a:sy n="81" d="100"/>
        </p:scale>
        <p:origin x="-834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65BE-0657-4A47-90AD-C21C55E16B19}" type="datetime4">
              <a:rPr lang="en-US" smtClean="0"/>
              <a:pPr/>
              <a:t>March 7,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3AA4-67BE-44F7-809A-3582401494AF}" type="datetime4">
              <a:rPr lang="en-US" smtClean="0"/>
              <a:pPr/>
              <a:t>March 7,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2EEB-1769-4776-AD69-E7C1260563EB}" type="datetime4">
              <a:rPr lang="en-US" smtClean="0"/>
              <a:pPr/>
              <a:t>March 7,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B8AF-C16A-4836-A92D-61834B5F0BA5}" type="datetime4">
              <a:rPr lang="en-US" smtClean="0"/>
              <a:pPr/>
              <a:t>March 7,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D2193-4505-4A75-99BB-880C6989A757}" type="datetime4">
              <a:rPr lang="en-US" smtClean="0"/>
              <a:pPr/>
              <a:t>March 7,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18F4-33C3-445B-924C-31108C51719C}" type="datetime4">
              <a:rPr lang="en-US" smtClean="0"/>
              <a:pPr/>
              <a:t>March 7, 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7543A-E259-478F-9E0D-57BA40E442B7}" type="datetime4">
              <a:rPr lang="en-US" smtClean="0"/>
              <a:pPr/>
              <a:t>March 7, 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B012D-77A1-44B0-BB26-329BA1EE55C9}" type="datetime4">
              <a:rPr lang="en-US" smtClean="0"/>
              <a:pPr/>
              <a:t>March 7, 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499E-3031-413E-B01E-B94970708CAA}" type="datetime4">
              <a:rPr lang="en-US" smtClean="0"/>
              <a:pPr/>
              <a:t>March 7,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EAB0C-2220-4D0E-A0DD-DB7FA0F742F4}" type="datetime4">
              <a:rPr lang="en-US" smtClean="0"/>
              <a:pPr/>
              <a:t>March 7, 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16D63-31BF-4B94-B6C5-E20B2C63F515}" type="datetime4">
              <a:rPr lang="en-US" smtClean="0"/>
              <a:pPr/>
              <a:t>March 7, 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2B1B13E-D5AF-485E-81A1-82A140076526}" type="datetime4">
              <a:rPr lang="en-US" smtClean="0"/>
              <a:pPr/>
              <a:t>March 7,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Blended Learning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DR. EBTISAM K. ABDULAH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123733">
            <a:off x="3027078" y="3298314"/>
            <a:ext cx="3510942" cy="28225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988433">
            <a:off x="521638" y="1075400"/>
            <a:ext cx="3948929" cy="2116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582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exactly is blended learning?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Bell MT"/>
                <a:cs typeface="Bell MT"/>
              </a:rPr>
              <a:t>it is the the new learning system that combines between learning at home through the internet and computer or smart phones along with attending an institute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Bell MT"/>
                <a:cs typeface="Bell MT"/>
              </a:rPr>
              <a:t>Blended learning is also known by another name called ; hybrid learning which is an approach to online studying at home and making home as your classroom</a:t>
            </a:r>
          </a:p>
          <a:p>
            <a:endParaRPr lang="en-US" sz="2000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8144" y="4607126"/>
            <a:ext cx="2875856" cy="2250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529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why/when do we use blended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04516D"/>
                </a:solidFill>
                <a:latin typeface="Bell MT"/>
                <a:cs typeface="Bell MT"/>
              </a:rPr>
              <a:t>Firstly we start by example: </a:t>
            </a:r>
          </a:p>
          <a:p>
            <a:r>
              <a:rPr lang="en-US" sz="2000" dirty="0" smtClean="0">
                <a:solidFill>
                  <a:srgbClr val="04516D"/>
                </a:solidFill>
                <a:latin typeface="Bell MT"/>
                <a:cs typeface="Bell MT"/>
              </a:rPr>
              <a:t>such as in Covid, students weren’t able  attend schools </a:t>
            </a:r>
          </a:p>
          <a:p>
            <a:r>
              <a:rPr lang="en-US" sz="2000" dirty="0" smtClean="0">
                <a:solidFill>
                  <a:srgbClr val="04516D"/>
                </a:solidFill>
                <a:latin typeface="Bell MT"/>
                <a:cs typeface="Bell MT"/>
              </a:rPr>
              <a:t>so online learning was used.</a:t>
            </a:r>
          </a:p>
          <a:p>
            <a:endParaRPr lang="en-US" sz="2000" dirty="0" smtClean="0">
              <a:solidFill>
                <a:srgbClr val="04516D"/>
              </a:solidFill>
              <a:latin typeface="Bell MT"/>
              <a:cs typeface="Bell MT"/>
            </a:endParaRPr>
          </a:p>
          <a:p>
            <a:r>
              <a:rPr lang="en-US" sz="2000" dirty="0" smtClean="0">
                <a:solidFill>
                  <a:srgbClr val="04516D"/>
                </a:solidFill>
                <a:latin typeface="Bell MT"/>
                <a:cs typeface="Bell MT"/>
              </a:rPr>
              <a:t>Also incase of tutoring it can be used</a:t>
            </a:r>
          </a:p>
          <a:p>
            <a:r>
              <a:rPr lang="en-US" sz="2000" dirty="0" smtClean="0">
                <a:solidFill>
                  <a:srgbClr val="04516D"/>
                </a:solidFill>
                <a:latin typeface="Bell MT"/>
                <a:cs typeface="Bell MT"/>
              </a:rPr>
              <a:t>incase a person does not understand</a:t>
            </a:r>
          </a:p>
          <a:p>
            <a:r>
              <a:rPr lang="en-US" sz="2000" dirty="0" smtClean="0">
                <a:solidFill>
                  <a:srgbClr val="04516D"/>
                </a:solidFill>
                <a:latin typeface="Bell MT"/>
                <a:cs typeface="Bell MT"/>
              </a:rPr>
              <a:t>something they can search it online</a:t>
            </a:r>
          </a:p>
          <a:p>
            <a:r>
              <a:rPr lang="en-US" sz="2000" dirty="0" smtClean="0">
                <a:solidFill>
                  <a:srgbClr val="04516D"/>
                </a:solidFill>
                <a:latin typeface="Bell MT"/>
                <a:cs typeface="Bell MT"/>
              </a:rPr>
              <a:t>and widen their range of Info.</a:t>
            </a:r>
          </a:p>
          <a:p>
            <a:endParaRPr lang="en-US" sz="2000" dirty="0" smtClean="0">
              <a:solidFill>
                <a:srgbClr val="04516D"/>
              </a:solidFill>
              <a:latin typeface="Bell MT"/>
              <a:cs typeface="Bell MT"/>
            </a:endParaRPr>
          </a:p>
          <a:p>
            <a:endParaRPr lang="en-US" sz="2000" dirty="0">
              <a:latin typeface="Bell MT"/>
              <a:cs typeface="Bell M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8384" y="2043249"/>
            <a:ext cx="3947131" cy="3018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613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 of Blended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rgbClr val="04516D"/>
                </a:solidFill>
                <a:latin typeface="Bell MT"/>
                <a:cs typeface="Bell MT"/>
              </a:rPr>
              <a:t>1.Students can record lectures to re listen to them later.</a:t>
            </a:r>
          </a:p>
          <a:p>
            <a:r>
              <a:rPr lang="en-US" sz="2000" dirty="0" smtClean="0">
                <a:solidFill>
                  <a:srgbClr val="04516D"/>
                </a:solidFill>
                <a:latin typeface="Bell MT"/>
                <a:cs typeface="Bell MT"/>
              </a:rPr>
              <a:t>2. students can leave a question in the comments and get reply before exam.</a:t>
            </a:r>
          </a:p>
          <a:p>
            <a:r>
              <a:rPr lang="en-US" sz="2000" dirty="0" smtClean="0">
                <a:solidFill>
                  <a:srgbClr val="04516D"/>
                </a:solidFill>
                <a:latin typeface="Bell MT"/>
                <a:cs typeface="Bell MT"/>
              </a:rPr>
              <a:t>3. we can do seminars and conferences from our homes and attend  them.</a:t>
            </a:r>
          </a:p>
          <a:p>
            <a:r>
              <a:rPr lang="en-US" sz="2000" dirty="0" smtClean="0">
                <a:solidFill>
                  <a:srgbClr val="04516D"/>
                </a:solidFill>
                <a:latin typeface="Bell MT"/>
                <a:cs typeface="Bell MT"/>
              </a:rPr>
              <a:t>4.we can benefit of a meeting that is in a </a:t>
            </a:r>
          </a:p>
          <a:p>
            <a:r>
              <a:rPr lang="en-US" sz="2000" dirty="0" smtClean="0">
                <a:solidFill>
                  <a:srgbClr val="04516D"/>
                </a:solidFill>
                <a:latin typeface="Bell MT"/>
                <a:cs typeface="Bell MT"/>
              </a:rPr>
              <a:t>different country and do it at home.</a:t>
            </a:r>
          </a:p>
          <a:p>
            <a:r>
              <a:rPr lang="en-US" sz="2000" dirty="0" smtClean="0">
                <a:solidFill>
                  <a:srgbClr val="04516D"/>
                </a:solidFill>
                <a:latin typeface="Bell MT"/>
                <a:cs typeface="Bell MT"/>
              </a:rPr>
              <a:t> </a:t>
            </a:r>
          </a:p>
          <a:p>
            <a:endParaRPr lang="en-US" sz="1800" dirty="0" smtClean="0">
              <a:solidFill>
                <a:srgbClr val="04516D"/>
              </a:solidFill>
              <a:latin typeface="Bell MT"/>
              <a:cs typeface="Bell MT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4172" y="2653273"/>
            <a:ext cx="3155491" cy="3155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672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disadvantages of blended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04516D"/>
                </a:solidFill>
                <a:latin typeface="Bell MT"/>
                <a:cs typeface="Bell MT"/>
              </a:rPr>
              <a:t>1.students maybe not paying attention because </a:t>
            </a:r>
          </a:p>
          <a:p>
            <a:r>
              <a:rPr lang="en-US" sz="2000" dirty="0" smtClean="0">
                <a:solidFill>
                  <a:srgbClr val="04516D"/>
                </a:solidFill>
                <a:latin typeface="Bell MT"/>
                <a:cs typeface="Bell MT"/>
              </a:rPr>
              <a:t>they maybe on social media apps</a:t>
            </a:r>
          </a:p>
          <a:p>
            <a:r>
              <a:rPr lang="en-US" sz="2000" dirty="0" smtClean="0">
                <a:solidFill>
                  <a:srgbClr val="04516D"/>
                </a:solidFill>
                <a:latin typeface="Bell MT"/>
                <a:cs typeface="Bell MT"/>
              </a:rPr>
              <a:t>2. students may have bad internet and cause them to not fully understand lecture</a:t>
            </a:r>
          </a:p>
          <a:p>
            <a:r>
              <a:rPr lang="en-US" sz="2000" dirty="0" smtClean="0">
                <a:solidFill>
                  <a:srgbClr val="04516D"/>
                </a:solidFill>
                <a:latin typeface="Bell MT"/>
                <a:cs typeface="Bell MT"/>
              </a:rPr>
              <a:t>3. students may not have sufficient devices at home or not be provided with them </a:t>
            </a:r>
          </a:p>
          <a:p>
            <a:endParaRPr lang="en-US" sz="2000" dirty="0">
              <a:solidFill>
                <a:srgbClr val="04516D"/>
              </a:solidFill>
              <a:latin typeface="Bell MT"/>
              <a:cs typeface="Bell MT"/>
            </a:endParaRPr>
          </a:p>
          <a:p>
            <a:endParaRPr lang="en-US" sz="2000" dirty="0">
              <a:solidFill>
                <a:srgbClr val="04516D"/>
              </a:solidFill>
              <a:latin typeface="Bell MT"/>
              <a:cs typeface="Bell M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6030" y="3433356"/>
            <a:ext cx="4487970" cy="3424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65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has it changed the world and students?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4771" b="4771"/>
          <a:stretch>
            <a:fillRect/>
          </a:stretch>
        </p:blipFill>
        <p:spPr>
          <a:xfrm>
            <a:off x="0" y="4229373"/>
            <a:ext cx="5522508" cy="262862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9674" y="4229373"/>
            <a:ext cx="3836322" cy="262862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4239" y="1322497"/>
            <a:ext cx="8984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3C536F"/>
                </a:solidFill>
                <a:latin typeface="Baskerville"/>
                <a:cs typeface="Baskerville"/>
              </a:rPr>
              <a:t>students overall al around the world have used blended learning as of 2022</a:t>
            </a:r>
          </a:p>
          <a:p>
            <a:r>
              <a:rPr lang="en-US" b="1" dirty="0" smtClean="0">
                <a:solidFill>
                  <a:srgbClr val="3C536F"/>
                </a:solidFill>
                <a:latin typeface="Baskerville"/>
                <a:cs typeface="Baskerville"/>
              </a:rPr>
              <a:t>it has helped however it has also had </a:t>
            </a:r>
          </a:p>
          <a:p>
            <a:r>
              <a:rPr lang="en-US" b="1" dirty="0" smtClean="0">
                <a:solidFill>
                  <a:srgbClr val="3C536F"/>
                </a:solidFill>
                <a:latin typeface="Baskerville"/>
                <a:cs typeface="Baskerville"/>
              </a:rPr>
              <a:t>a bad influence on learning as cheating and plagiarism become easier and more</a:t>
            </a:r>
          </a:p>
          <a:p>
            <a:r>
              <a:rPr lang="en-US" b="1" dirty="0" smtClean="0">
                <a:solidFill>
                  <a:srgbClr val="3C536F"/>
                </a:solidFill>
                <a:latin typeface="Baskerville"/>
                <a:cs typeface="Baskerville"/>
              </a:rPr>
              <a:t>accessible</a:t>
            </a:r>
            <a:r>
              <a:rPr lang="en-US" b="1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16346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65759"/>
            <a:ext cx="7520940" cy="707951"/>
          </a:xfrm>
        </p:spPr>
        <p:txBody>
          <a:bodyPr/>
          <a:lstStyle/>
          <a:p>
            <a:r>
              <a:rPr lang="en-US" dirty="0" smtClean="0"/>
              <a:t>Students level before and after Covid-19 and covid-20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8324" b="8324"/>
          <a:stretch>
            <a:fillRect/>
          </a:stretch>
        </p:blipFill>
        <p:spPr>
          <a:xfrm>
            <a:off x="4166333" y="3577402"/>
            <a:ext cx="4977667" cy="2693368"/>
          </a:xfrm>
        </p:spPr>
      </p:pic>
      <p:sp>
        <p:nvSpPr>
          <p:cNvPr id="7" name="TextBox 6"/>
          <p:cNvSpPr txBox="1"/>
          <p:nvPr/>
        </p:nvSpPr>
        <p:spPr>
          <a:xfrm>
            <a:off x="248773" y="1165370"/>
            <a:ext cx="6743024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3C536F"/>
                </a:solidFill>
                <a:latin typeface="Baskerville"/>
                <a:cs typeface="Baskerville"/>
              </a:rPr>
              <a:t>the graph below demonstrates students learning level before and after The pandemic </a:t>
            </a:r>
          </a:p>
          <a:p>
            <a:r>
              <a:rPr lang="en-US" b="1" dirty="0" smtClean="0">
                <a:solidFill>
                  <a:srgbClr val="3C536F"/>
                </a:solidFill>
                <a:latin typeface="Baskerville"/>
                <a:cs typeface="Baskerville"/>
              </a:rPr>
              <a:t>as we take it as an example because this period</a:t>
            </a:r>
          </a:p>
          <a:p>
            <a:r>
              <a:rPr lang="en-US" b="1" dirty="0" smtClean="0">
                <a:solidFill>
                  <a:srgbClr val="3C536F"/>
                </a:solidFill>
                <a:latin typeface="Baskerville"/>
                <a:cs typeface="Baskerville"/>
              </a:rPr>
              <a:t>greatly involved blended learning  because of quarantine</a:t>
            </a:r>
          </a:p>
          <a:p>
            <a:r>
              <a:rPr lang="en-US" b="1" dirty="0" smtClean="0">
                <a:solidFill>
                  <a:srgbClr val="3C536F"/>
                </a:solidFill>
                <a:latin typeface="Baskerville"/>
                <a:cs typeface="Baskerville"/>
              </a:rPr>
              <a:t>it is clear that the learning level has decreased in schools greatly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057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586" y="1100628"/>
            <a:ext cx="5577726" cy="3579849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Baskerville"/>
                <a:cs typeface="Baskerville"/>
              </a:rPr>
              <a:t>Blended Learning remains a properly new concept at many educational organizations; though, recent research seems to suggest that blended learning can substantially enhance the student experience if it is implemented "appropriately". The purpose of the current study 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Baskerville"/>
                <a:cs typeface="Baskerville"/>
              </a:rPr>
              <a:t>was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Baskerville"/>
                <a:cs typeface="Baskerville"/>
              </a:rPr>
              <a:t>to explore the effects of using blended learning on teaching and learning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709" y="1338865"/>
            <a:ext cx="2707191" cy="2707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787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736490" y="2236380"/>
            <a:ext cx="55646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60000" endA="900" endPos="58000" dir="5400000" sy="-100000" algn="bl" rotWithShape="0"/>
                </a:effectLst>
              </a:rPr>
              <a:t>Thank you</a:t>
            </a:r>
            <a:endParaRPr lang="en-US" sz="9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75769" y="4124621"/>
            <a:ext cx="1647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3C536F"/>
                </a:solidFill>
              </a:rPr>
              <a:t>any questions?</a:t>
            </a:r>
            <a:endParaRPr lang="en-US" b="1" dirty="0">
              <a:solidFill>
                <a:srgbClr val="3C536F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386202" cy="256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6512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Angles.thmx</Template>
  <TotalTime>120</TotalTime>
  <Words>390</Words>
  <Application>Microsoft Office PowerPoint</Application>
  <PresentationFormat>On-screen Show (4:3)</PresentationFormat>
  <Paragraphs>40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Angles</vt:lpstr>
      <vt:lpstr>Blended Learning</vt:lpstr>
      <vt:lpstr>what exactly is blended learning?</vt:lpstr>
      <vt:lpstr>why/when do we use blended learning</vt:lpstr>
      <vt:lpstr>Advantages of Blended learning</vt:lpstr>
      <vt:lpstr>disadvantages of blended learning</vt:lpstr>
      <vt:lpstr>how has it changed the world and students?</vt:lpstr>
      <vt:lpstr>Students level before and after Covid-19 and covid-20</vt:lpstr>
      <vt:lpstr>conclusion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Blended Learning</dc:title>
  <dc:creator>ebtisam abdulah</dc:creator>
  <cp:lastModifiedBy>Maher</cp:lastModifiedBy>
  <cp:revision>13</cp:revision>
  <dcterms:created xsi:type="dcterms:W3CDTF">2022-02-24T13:18:30Z</dcterms:created>
  <dcterms:modified xsi:type="dcterms:W3CDTF">2022-03-07T05:36:41Z</dcterms:modified>
</cp:coreProperties>
</file>