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308" r:id="rId3"/>
    <p:sldId id="330" r:id="rId4"/>
    <p:sldId id="278" r:id="rId5"/>
    <p:sldId id="335" r:id="rId6"/>
    <p:sldId id="336" r:id="rId7"/>
    <p:sldId id="337" r:id="rId8"/>
    <p:sldId id="275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AFD10B-D2AE-4763-9837-18E6EDDAB09B}" type="datetimeFigureOut">
              <a:rPr lang="ar-IQ" smtClean="0"/>
              <a:t>04/08/1443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DEEB7ED-9941-457D-95FE-F6106D4E92D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ar-IQ" dirty="0" smtClean="0">
              <a:solidFill>
                <a:srgbClr val="002060"/>
              </a:solidFill>
            </a:endParaRPr>
          </a:p>
          <a:p>
            <a:r>
              <a:rPr lang="ar-IQ" dirty="0" err="1" smtClean="0">
                <a:solidFill>
                  <a:srgbClr val="002060"/>
                </a:solidFill>
              </a:rPr>
              <a:t>ا.م.د.علي</a:t>
            </a:r>
            <a:r>
              <a:rPr lang="ar-IQ" dirty="0" smtClean="0">
                <a:solidFill>
                  <a:srgbClr val="002060"/>
                </a:solidFill>
              </a:rPr>
              <a:t> حسين مري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0162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>
                <a:solidFill>
                  <a:schemeClr val="tx1"/>
                </a:solidFill>
              </a:rPr>
              <a:t>أساليب  وطرق تدريس مادة أنظمة السيطرة لطلاب كلية الهندسة</a:t>
            </a:r>
            <a:endParaRPr lang="ar-IQ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548680"/>
            <a:ext cx="7772400" cy="5832648"/>
          </a:xfr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ar-IQ" sz="4400" b="1" dirty="0" smtClean="0"/>
          </a:p>
          <a:p>
            <a:pPr marL="0" indent="0" algn="ctr">
              <a:buNone/>
            </a:pPr>
            <a:r>
              <a:rPr lang="ar-IQ" sz="4400" b="1" dirty="0" smtClean="0"/>
              <a:t>أهمية مادة السيطرة</a:t>
            </a:r>
          </a:p>
          <a:p>
            <a:pPr marL="0" indent="0" algn="just">
              <a:buNone/>
            </a:pPr>
            <a:r>
              <a:rPr lang="ar-IQ" sz="4400" b="1" dirty="0" smtClean="0"/>
              <a:t>تكمن  أهمية مادة السيطرة  وذلك لحاجة  معظم الأنظمة الكهربائية  -</a:t>
            </a:r>
            <a:r>
              <a:rPr lang="ar-IQ" sz="4400" b="1" dirty="0" err="1" smtClean="0"/>
              <a:t>الميكانيكة</a:t>
            </a:r>
            <a:r>
              <a:rPr lang="ar-IQ" sz="4400" b="1" dirty="0" smtClean="0"/>
              <a:t> –الطبية- الكيميائية الى  نظام سيطرة</a:t>
            </a:r>
          </a:p>
          <a:p>
            <a:pPr marL="0" indent="0" algn="ctr">
              <a:buNone/>
            </a:pPr>
            <a:endParaRPr lang="ar-IQ" sz="4400" b="1" dirty="0" smtClean="0"/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1839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لماذا تدرس مادة السيطرة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ar-IQ" dirty="0" smtClean="0"/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ar-IQ" dirty="0" smtClean="0"/>
              <a:t> فهم  </a:t>
            </a:r>
            <a:r>
              <a:rPr lang="ar-IQ" dirty="0" err="1" smtClean="0"/>
              <a:t>نمذجة</a:t>
            </a:r>
            <a:r>
              <a:rPr lang="ar-IQ" dirty="0" smtClean="0"/>
              <a:t> الانظمة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ar-IQ" dirty="0"/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ar-IQ" dirty="0" smtClean="0"/>
              <a:t>حاجة معظم الأنظمة الكهربائية  </a:t>
            </a:r>
            <a:r>
              <a:rPr lang="ar-IQ" dirty="0" err="1" smtClean="0"/>
              <a:t>والميكانيكة</a:t>
            </a:r>
            <a:r>
              <a:rPr lang="ar-IQ" dirty="0" smtClean="0"/>
              <a:t> الى نظام سيطرة</a:t>
            </a: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en-US" dirty="0"/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ar-IQ" dirty="0"/>
              <a:t> </a:t>
            </a:r>
            <a:r>
              <a:rPr lang="ar-IQ" dirty="0" smtClean="0"/>
              <a:t>الربط  بين الجانب العملي والجانب النظري الذي تعتمد  عليه  الأنظمة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87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9941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b="1" dirty="0" smtClean="0"/>
              <a:t>المصاعب </a:t>
            </a:r>
            <a:r>
              <a:rPr lang="ar-IQ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IQ" dirty="0" smtClean="0"/>
              <a:t>عدم  وجود  مختبرات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قلة البحوث التي في اختصاص السيطرة</a:t>
            </a:r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صعوبة بناء منظومات سيطرة  دقيقة </a:t>
            </a:r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ضعف الطالب في مواضيع متعلقة أخرى متعلقة بمادة السيطرة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3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9941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b="1" dirty="0" smtClean="0"/>
              <a:t>أسئلة شائعة </a:t>
            </a:r>
            <a:r>
              <a:rPr lang="ar-IQ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IQ" dirty="0" smtClean="0"/>
              <a:t>ماهي الأنظمة  الخطية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ماهي الأنظمة </a:t>
            </a:r>
            <a:r>
              <a:rPr lang="ar-IQ" dirty="0" err="1" smtClean="0"/>
              <a:t>اللاخطية</a:t>
            </a:r>
            <a:endParaRPr lang="ar-IQ" dirty="0" smtClean="0"/>
          </a:p>
          <a:p>
            <a:pPr>
              <a:buFont typeface="Wingdings" pitchFamily="2" charset="2"/>
              <a:buChar char="v"/>
            </a:pPr>
            <a:r>
              <a:rPr lang="ar-IQ" dirty="0" err="1" smtClean="0"/>
              <a:t>ماهو</a:t>
            </a:r>
            <a:r>
              <a:rPr lang="ar-IQ" dirty="0" smtClean="0"/>
              <a:t> </a:t>
            </a:r>
            <a:r>
              <a:rPr lang="en-US" dirty="0" smtClean="0"/>
              <a:t>pole </a:t>
            </a:r>
            <a:r>
              <a:rPr lang="ar-IQ" dirty="0" smtClean="0"/>
              <a:t>و  </a:t>
            </a:r>
            <a:r>
              <a:rPr lang="en-US" dirty="0" smtClean="0"/>
              <a:t>zero</a:t>
            </a:r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ماذا يمثل ال</a:t>
            </a:r>
            <a:r>
              <a:rPr lang="en-US" dirty="0" smtClean="0"/>
              <a:t>pole </a:t>
            </a:r>
            <a:r>
              <a:rPr lang="ar-IQ" dirty="0" smtClean="0"/>
              <a:t> بالحقيقة</a:t>
            </a:r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هل </a:t>
            </a:r>
            <a:r>
              <a:rPr lang="en-US" dirty="0" smtClean="0"/>
              <a:t>zero </a:t>
            </a:r>
            <a:r>
              <a:rPr lang="ar-IQ" dirty="0" smtClean="0"/>
              <a:t>  متسعة  ام  محث  ام  مقاومة</a:t>
            </a:r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اذا كانت معظم  الأنظمة بالحقيقة هي </a:t>
            </a:r>
            <a:r>
              <a:rPr lang="ar-IQ" dirty="0" err="1" smtClean="0"/>
              <a:t>لاخطية</a:t>
            </a:r>
            <a:r>
              <a:rPr lang="ar-IQ" dirty="0" smtClean="0"/>
              <a:t>  لماذا ندرس الأنظمة الخطية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6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9941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b="1" dirty="0" smtClean="0"/>
              <a:t>الحلول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IQ" dirty="0" smtClean="0"/>
              <a:t>أساس  مادة السيطرة هو  </a:t>
            </a:r>
            <a:r>
              <a:rPr lang="en-US" dirty="0" smtClean="0"/>
              <a:t>modeling </a:t>
            </a:r>
            <a:r>
              <a:rPr lang="ar-IQ" dirty="0" smtClean="0"/>
              <a:t>  أي </a:t>
            </a:r>
            <a:r>
              <a:rPr lang="ar-IQ" dirty="0" err="1" smtClean="0"/>
              <a:t>نمذجة</a:t>
            </a:r>
            <a:r>
              <a:rPr lang="ar-IQ" dirty="0" smtClean="0"/>
              <a:t>  النظام  وإيجاد  المعادلات التي تحكم  عمله.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ربط المصطلحات الرياضية مع الأنظمة العملية  مثلا إيجاد علاقة بين </a:t>
            </a:r>
            <a:r>
              <a:rPr lang="en-US" dirty="0" smtClean="0"/>
              <a:t> pole </a:t>
            </a:r>
            <a:r>
              <a:rPr lang="ar-IQ" dirty="0" smtClean="0"/>
              <a:t> مع عناصر النظام</a:t>
            </a:r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توضيح  اهميه دراسة الأنظمة الخطية  وطرق ال </a:t>
            </a:r>
            <a:r>
              <a:rPr lang="en-US" dirty="0" smtClean="0"/>
              <a:t>linearization </a:t>
            </a:r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عدم التركيز  على الأمور الرياضية فقط بالنسبة للدراسات الأولية</a:t>
            </a:r>
          </a:p>
          <a:p>
            <a:pPr>
              <a:buFont typeface="Wingdings" pitchFamily="2" charset="2"/>
              <a:buChar char="v"/>
            </a:pPr>
            <a:r>
              <a:rPr lang="ar-IQ" dirty="0" smtClean="0"/>
              <a:t>ضرورة  ذكر امثلة  عملية لها علاقة بأنظمة السيطرة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03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9941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b="1" dirty="0" smtClean="0"/>
              <a:t>أمثلة</a:t>
            </a:r>
            <a:endParaRPr lang="en-US" dirty="0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43608" y="4293096"/>
            <a:ext cx="1629624" cy="651850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838" y="1412776"/>
            <a:ext cx="4348241" cy="2160239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284043"/>
            <a:ext cx="832919" cy="660903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4048" y="4383630"/>
            <a:ext cx="1122630" cy="46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7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944216"/>
          </a:xfr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شكرا  لحسن الاصغاء</a:t>
            </a:r>
            <a:br>
              <a:rPr lang="ar-IQ" dirty="0" smtClean="0"/>
            </a:br>
            <a:endParaRPr lang="ar-IQ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1592</TotalTime>
  <Words>178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Franklin Gothic Book</vt:lpstr>
      <vt:lpstr>Perpetua</vt:lpstr>
      <vt:lpstr>Tahoma</vt:lpstr>
      <vt:lpstr>Times New Roman</vt:lpstr>
      <vt:lpstr>Wingdings</vt:lpstr>
      <vt:lpstr>Wingdings 2</vt:lpstr>
      <vt:lpstr>Equity</vt:lpstr>
      <vt:lpstr>أساليب  وطرق تدريس مادة أنظمة السيطرة لطلاب كلية الهندسة</vt:lpstr>
      <vt:lpstr>عرض تقديمي في PowerPoint</vt:lpstr>
      <vt:lpstr>لماذا تدرس مادة السيطرة ؟</vt:lpstr>
      <vt:lpstr>المصاعب  </vt:lpstr>
      <vt:lpstr>أسئلة شائعة  </vt:lpstr>
      <vt:lpstr>الحلول</vt:lpstr>
      <vt:lpstr>أمثلة</vt:lpstr>
      <vt:lpstr>شكرا  لحسن الاصغاء 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لغة الجسد</dc:title>
  <dc:creator>DR.Ahmed Saker 2O14</dc:creator>
  <cp:lastModifiedBy>lenovo</cp:lastModifiedBy>
  <cp:revision>131</cp:revision>
  <dcterms:created xsi:type="dcterms:W3CDTF">2018-01-21T20:21:45Z</dcterms:created>
  <dcterms:modified xsi:type="dcterms:W3CDTF">2022-03-07T16:17:21Z</dcterms:modified>
</cp:coreProperties>
</file>