
<file path=[Content_Types].xml><?xml version="1.0" encoding="utf-8"?>
<Types xmlns="http://schemas.openxmlformats.org/package/2006/content-types">
  <Default Extension="fntdata" ContentType="application/x-fontdata"/>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60" r:id="rId1"/>
  </p:sldMasterIdLst>
  <p:notesMasterIdLst>
    <p:notesMasterId r:id="rId17"/>
  </p:notesMasterIdLst>
  <p:sldIdLst>
    <p:sldId id="302" r:id="rId2"/>
    <p:sldId id="257" r:id="rId3"/>
    <p:sldId id="261" r:id="rId4"/>
    <p:sldId id="292" r:id="rId5"/>
    <p:sldId id="300" r:id="rId6"/>
    <p:sldId id="306" r:id="rId7"/>
    <p:sldId id="297" r:id="rId8"/>
    <p:sldId id="307" r:id="rId9"/>
    <p:sldId id="301" r:id="rId10"/>
    <p:sldId id="308" r:id="rId11"/>
    <p:sldId id="298" r:id="rId12"/>
    <p:sldId id="309" r:id="rId13"/>
    <p:sldId id="311" r:id="rId14"/>
    <p:sldId id="310" r:id="rId15"/>
    <p:sldId id="312" r:id="rId16"/>
  </p:sldIdLst>
  <p:sldSz cx="9144000" cy="5143500" type="screen16x9"/>
  <p:notesSz cx="6858000" cy="9144000"/>
  <p:embeddedFontLst>
    <p:embeddedFont>
      <p:font typeface="Century Schoolbook" panose="02040604050505020304" pitchFamily="18" charset="0"/>
      <p:regular r:id="rId18"/>
      <p:bold r:id="rId19"/>
      <p:italic r:id="rId20"/>
      <p:boldItalic r:id="rId21"/>
    </p:embeddedFont>
    <p:embeddedFont>
      <p:font typeface="Raleway Thin" pitchFamily="2" charset="0"/>
      <p:regular r:id="rId22"/>
      <p:bold r:id="rId23"/>
      <p:italic r:id="rId24"/>
      <p:boldItalic r:id="rId25"/>
    </p:embeddedFont>
    <p:embeddedFont>
      <p:font typeface="Tahoma" panose="020B0604030504040204" pitchFamily="34" charset="0"/>
      <p:regular r:id="rId26"/>
      <p:bold r:id="rId27"/>
    </p:embeddedFont>
    <p:embeddedFont>
      <p:font typeface="Wingdings 2" pitchFamily="2" charset="2"/>
      <p:regular r:id="rId28"/>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9125"/>
    <a:srgbClr val="D79C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A09410-F8A8-4BEE-A9E7-BA741030BE37}">
  <a:tblStyle styleId="{07A09410-F8A8-4BEE-A9E7-BA741030BE37}" styleName="Table_0">
    <a:wholeTbl>
      <a:tcTxStyle>
        <a:font>
          <a:latin typeface="Arial"/>
          <a:ea typeface="Arial"/>
          <a:cs typeface="Arial"/>
        </a:font>
        <a:srgbClr val="000000"/>
      </a:tcTxStyle>
      <a:tcStyle>
        <a:tcBdr>
          <a:left>
            <a:ln w="9525" cap="flat" cmpd="sng">
              <a:solidFill>
                <a:srgbClr val="000000"/>
              </a:solidFill>
              <a:prstDash val="solid"/>
              <a:round/>
              <a:headEnd type="none" w="sm" len="sm"/>
              <a:tailEnd type="none" w="sm" len="sm"/>
            </a:ln>
          </a:left>
          <a:right>
            <a:ln w="9525" cap="flat" cmpd="sng">
              <a:solidFill>
                <a:srgbClr val="000000"/>
              </a:solidFill>
              <a:prstDash val="solid"/>
              <a:round/>
              <a:headEnd type="none" w="sm" len="sm"/>
              <a:tailEnd type="none" w="sm" len="sm"/>
            </a:ln>
          </a:right>
          <a:top>
            <a:ln w="9525" cap="flat" cmpd="sng">
              <a:solidFill>
                <a:srgbClr val="000000"/>
              </a:solidFill>
              <a:prstDash val="solid"/>
              <a:round/>
              <a:headEnd type="none" w="sm" len="sm"/>
              <a:tailEnd type="none" w="sm" len="sm"/>
            </a:ln>
          </a:top>
          <a:bottom>
            <a:ln w="9525" cap="flat" cmpd="sng">
              <a:solidFill>
                <a:srgbClr val="000000"/>
              </a:solidFill>
              <a:prstDash val="solid"/>
              <a:round/>
              <a:headEnd type="none" w="sm" len="sm"/>
              <a:tailEnd type="none" w="sm" len="sm"/>
            </a:ln>
          </a:bottom>
          <a:insideH>
            <a:ln w="9525" cap="flat" cmpd="sng">
              <a:solidFill>
                <a:srgbClr val="000000"/>
              </a:solidFill>
              <a:prstDash val="solid"/>
              <a:round/>
              <a:headEnd type="none" w="sm" len="sm"/>
              <a:tailEnd type="none" w="sm" len="sm"/>
            </a:ln>
          </a:insideH>
          <a:insideV>
            <a:ln w="9525" cap="flat" cmpd="sng">
              <a:solidFill>
                <a:srgbClr val="000000"/>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FC07E80F-5B04-4A68-8AE0-D5BF51DB9144}" styleName="Table_1">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638"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font" Target="fonts/font1.fntdata" /><Relationship Id="rId26" Type="http://schemas.openxmlformats.org/officeDocument/2006/relationships/font" Target="fonts/font9.fntdata" /><Relationship Id="rId3" Type="http://schemas.openxmlformats.org/officeDocument/2006/relationships/slide" Target="slides/slide2.xml" /><Relationship Id="rId21" Type="http://schemas.openxmlformats.org/officeDocument/2006/relationships/font" Target="fonts/font4.fntdata"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notesMaster" Target="notesMasters/notesMaster1.xml" /><Relationship Id="rId25" Type="http://schemas.openxmlformats.org/officeDocument/2006/relationships/font" Target="fonts/font8.fntdata"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font" Target="fonts/font3.fntdata" /><Relationship Id="rId29"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font" Target="fonts/font7.fntdata" /><Relationship Id="rId32" Type="http://schemas.openxmlformats.org/officeDocument/2006/relationships/tableStyles" Target="tableStyle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font" Target="fonts/font6.fntdata" /><Relationship Id="rId28" Type="http://schemas.openxmlformats.org/officeDocument/2006/relationships/font" Target="fonts/font11.fntdata" /><Relationship Id="rId10" Type="http://schemas.openxmlformats.org/officeDocument/2006/relationships/slide" Target="slides/slide9.xml" /><Relationship Id="rId19" Type="http://schemas.openxmlformats.org/officeDocument/2006/relationships/font" Target="fonts/font2.fntdata" /><Relationship Id="rId31" Type="http://schemas.openxmlformats.org/officeDocument/2006/relationships/theme" Target="theme/theme1.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font" Target="fonts/font5.fntdata" /><Relationship Id="rId27" Type="http://schemas.openxmlformats.org/officeDocument/2006/relationships/font" Target="fonts/font10.fntdata" /><Relationship Id="rId30" Type="http://schemas.openxmlformats.org/officeDocument/2006/relationships/viewProps" Target="viewProps.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1B6BA9-1011-46FA-B96C-6509788A15EB}"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53AED713-233C-4CD4-8DC5-E70781997532}">
      <dgm:prSet phldrT="[Text]" phldr="1"/>
      <dgm:spPr/>
      <dgm:t>
        <a:bodyPr/>
        <a:lstStyle/>
        <a:p>
          <a:endParaRPr lang="en-US" dirty="0"/>
        </a:p>
      </dgm:t>
    </dgm:pt>
    <dgm:pt modelId="{7C09CC05-7989-44AA-B91F-5C261F329D91}" type="parTrans" cxnId="{4BAA99D0-6887-4DB4-BA68-F71B582AF303}">
      <dgm:prSet/>
      <dgm:spPr/>
      <dgm:t>
        <a:bodyPr/>
        <a:lstStyle/>
        <a:p>
          <a:endParaRPr lang="en-US"/>
        </a:p>
      </dgm:t>
    </dgm:pt>
    <dgm:pt modelId="{D380FA96-4459-49CD-9587-B2F58D453EAA}" type="sibTrans" cxnId="{4BAA99D0-6887-4DB4-BA68-F71B582AF303}">
      <dgm:prSet/>
      <dgm:spPr/>
      <dgm:t>
        <a:bodyPr/>
        <a:lstStyle/>
        <a:p>
          <a:endParaRPr lang="en-US"/>
        </a:p>
      </dgm:t>
    </dgm:pt>
    <dgm:pt modelId="{F4EA77A6-CBF8-418F-B37B-7231A4E8E1BC}">
      <dgm:prSet phldrT="[Text]" phldr="1"/>
      <dgm:spPr/>
      <dgm:t>
        <a:bodyPr/>
        <a:lstStyle/>
        <a:p>
          <a:endParaRPr lang="en-US" dirty="0"/>
        </a:p>
      </dgm:t>
    </dgm:pt>
    <dgm:pt modelId="{EEDC3CC3-E713-4BAB-BAF3-6FC6912BE3AC}" type="parTrans" cxnId="{DEB2E6B8-BEC3-432A-A209-DED04C27BD5C}">
      <dgm:prSet/>
      <dgm:spPr/>
      <dgm:t>
        <a:bodyPr/>
        <a:lstStyle/>
        <a:p>
          <a:endParaRPr lang="en-US"/>
        </a:p>
      </dgm:t>
    </dgm:pt>
    <dgm:pt modelId="{142242D7-A10F-48F1-92D1-6EF3BDD97DB5}" type="sibTrans" cxnId="{DEB2E6B8-BEC3-432A-A209-DED04C27BD5C}">
      <dgm:prSet/>
      <dgm:spPr/>
      <dgm:t>
        <a:bodyPr/>
        <a:lstStyle/>
        <a:p>
          <a:endParaRPr lang="en-US"/>
        </a:p>
      </dgm:t>
    </dgm:pt>
    <dgm:pt modelId="{60E2932B-93D3-4E7C-BA80-0CB76B355852}">
      <dgm:prSet phldrT="[Text]" custT="1"/>
      <dgm:spPr/>
      <dgm:t>
        <a:bodyPr/>
        <a:lstStyle/>
        <a:p>
          <a:r>
            <a:rPr lang="en-US" sz="4800" dirty="0"/>
            <a:t>Approaches</a:t>
          </a:r>
        </a:p>
      </dgm:t>
    </dgm:pt>
    <dgm:pt modelId="{D7F17B8E-B71F-4A7B-805F-E491E150AE84}" type="parTrans" cxnId="{ECF8F846-CD55-40F4-B453-EFB41F0359C6}">
      <dgm:prSet/>
      <dgm:spPr/>
      <dgm:t>
        <a:bodyPr/>
        <a:lstStyle/>
        <a:p>
          <a:endParaRPr lang="en-US"/>
        </a:p>
      </dgm:t>
    </dgm:pt>
    <dgm:pt modelId="{52BFC6DE-5C6A-4AC3-9D4D-E088C7362CAE}" type="sibTrans" cxnId="{ECF8F846-CD55-40F4-B453-EFB41F0359C6}">
      <dgm:prSet/>
      <dgm:spPr/>
      <dgm:t>
        <a:bodyPr/>
        <a:lstStyle/>
        <a:p>
          <a:endParaRPr lang="en-US"/>
        </a:p>
      </dgm:t>
    </dgm:pt>
    <dgm:pt modelId="{3F80F31C-79DF-40C5-8A17-550C1A177D2C}">
      <dgm:prSet phldrT="[Text]" phldr="1"/>
      <dgm:spPr/>
      <dgm:t>
        <a:bodyPr/>
        <a:lstStyle/>
        <a:p>
          <a:endParaRPr lang="en-US" dirty="0"/>
        </a:p>
      </dgm:t>
    </dgm:pt>
    <dgm:pt modelId="{E2700693-E5FD-4F81-A932-196EA1706F29}" type="parTrans" cxnId="{F0BEA61A-2A27-45FD-92B8-E6B2F0F87935}">
      <dgm:prSet/>
      <dgm:spPr/>
      <dgm:t>
        <a:bodyPr/>
        <a:lstStyle/>
        <a:p>
          <a:endParaRPr lang="en-US"/>
        </a:p>
      </dgm:t>
    </dgm:pt>
    <dgm:pt modelId="{04B0A43A-6EC3-49EB-96E1-56C716075162}" type="sibTrans" cxnId="{F0BEA61A-2A27-45FD-92B8-E6B2F0F87935}">
      <dgm:prSet/>
      <dgm:spPr/>
      <dgm:t>
        <a:bodyPr/>
        <a:lstStyle/>
        <a:p>
          <a:endParaRPr lang="en-US"/>
        </a:p>
      </dgm:t>
    </dgm:pt>
    <dgm:pt modelId="{4B7194AA-442B-4C10-8115-9E849F15B23D}">
      <dgm:prSet phldrT="[Text]" custT="1"/>
      <dgm:spPr/>
      <dgm:t>
        <a:bodyPr/>
        <a:lstStyle/>
        <a:p>
          <a:r>
            <a:rPr lang="en-US" sz="4800" dirty="0"/>
            <a:t>Submitted by </a:t>
          </a:r>
        </a:p>
      </dgm:t>
    </dgm:pt>
    <dgm:pt modelId="{E1C8CCC2-1340-4A51-A448-079C111C1DE7}" type="parTrans" cxnId="{74A1D7EE-4130-4F24-AEA3-EED135A2029A}">
      <dgm:prSet/>
      <dgm:spPr/>
      <dgm:t>
        <a:bodyPr/>
        <a:lstStyle/>
        <a:p>
          <a:endParaRPr lang="en-US"/>
        </a:p>
      </dgm:t>
    </dgm:pt>
    <dgm:pt modelId="{AD93F534-3758-4F59-A83D-4EDE2CB914A1}" type="sibTrans" cxnId="{74A1D7EE-4130-4F24-AEA3-EED135A2029A}">
      <dgm:prSet/>
      <dgm:spPr/>
      <dgm:t>
        <a:bodyPr/>
        <a:lstStyle/>
        <a:p>
          <a:endParaRPr lang="en-US"/>
        </a:p>
      </dgm:t>
    </dgm:pt>
    <dgm:pt modelId="{6CD97942-65B0-42F7-8FBC-EECA6941F959}">
      <dgm:prSet phldrT="[Text]" custT="1"/>
      <dgm:spPr/>
      <dgm:t>
        <a:bodyPr/>
        <a:lstStyle/>
        <a:p>
          <a:r>
            <a:rPr lang="en-US" sz="4800" dirty="0" err="1"/>
            <a:t>Sura</a:t>
          </a:r>
          <a:r>
            <a:rPr lang="en-US" sz="4800" dirty="0"/>
            <a:t> Jamal </a:t>
          </a:r>
          <a:r>
            <a:rPr lang="en-US" sz="4800" dirty="0" err="1"/>
            <a:t>Lateef</a:t>
          </a:r>
          <a:endParaRPr lang="en-US" sz="4800" dirty="0"/>
        </a:p>
      </dgm:t>
    </dgm:pt>
    <dgm:pt modelId="{6C3F5128-3764-4B26-A3DA-F25EF02BB836}" type="parTrans" cxnId="{65E213C2-C71C-4AF8-BDA1-A527FE9078C6}">
      <dgm:prSet/>
      <dgm:spPr/>
      <dgm:t>
        <a:bodyPr/>
        <a:lstStyle/>
        <a:p>
          <a:endParaRPr lang="en-US"/>
        </a:p>
      </dgm:t>
    </dgm:pt>
    <dgm:pt modelId="{FBC04205-C45A-4DEA-9645-1468E53E3ED9}" type="sibTrans" cxnId="{65E213C2-C71C-4AF8-BDA1-A527FE9078C6}">
      <dgm:prSet/>
      <dgm:spPr/>
      <dgm:t>
        <a:bodyPr/>
        <a:lstStyle/>
        <a:p>
          <a:endParaRPr lang="en-US"/>
        </a:p>
      </dgm:t>
    </dgm:pt>
    <dgm:pt modelId="{458F59A2-5F5C-4E39-9264-D3D02E2E30F0}">
      <dgm:prSet custT="1"/>
      <dgm:spPr/>
      <dgm:t>
        <a:bodyPr/>
        <a:lstStyle/>
        <a:p>
          <a:r>
            <a:rPr lang="en-US" sz="4800" dirty="0"/>
            <a:t>Semantic </a:t>
          </a:r>
        </a:p>
      </dgm:t>
    </dgm:pt>
    <dgm:pt modelId="{2DCF2F04-7826-4425-BC58-2F532D8B328F}" type="parTrans" cxnId="{D2A7A4A6-8A0F-41A3-8E13-2575E00B7DFD}">
      <dgm:prSet/>
      <dgm:spPr/>
      <dgm:t>
        <a:bodyPr/>
        <a:lstStyle/>
        <a:p>
          <a:endParaRPr lang="en-US"/>
        </a:p>
      </dgm:t>
    </dgm:pt>
    <dgm:pt modelId="{2978632E-3E55-4B53-BFD9-20A27686E3E9}" type="sibTrans" cxnId="{D2A7A4A6-8A0F-41A3-8E13-2575E00B7DFD}">
      <dgm:prSet/>
      <dgm:spPr/>
      <dgm:t>
        <a:bodyPr/>
        <a:lstStyle/>
        <a:p>
          <a:endParaRPr lang="en-US"/>
        </a:p>
      </dgm:t>
    </dgm:pt>
    <dgm:pt modelId="{2D118253-4428-4DD9-8322-967FA57425E8}" type="pres">
      <dgm:prSet presAssocID="{0F1B6BA9-1011-46FA-B96C-6509788A15EB}" presName="linearFlow" presStyleCnt="0">
        <dgm:presLayoutVars>
          <dgm:dir/>
          <dgm:animLvl val="lvl"/>
          <dgm:resizeHandles val="exact"/>
        </dgm:presLayoutVars>
      </dgm:prSet>
      <dgm:spPr/>
    </dgm:pt>
    <dgm:pt modelId="{8141CB00-7C33-4310-94F8-15C186040CCA}" type="pres">
      <dgm:prSet presAssocID="{53AED713-233C-4CD4-8DC5-E70781997532}" presName="composite" presStyleCnt="0"/>
      <dgm:spPr/>
    </dgm:pt>
    <dgm:pt modelId="{C674F788-D8E8-4E52-BE3E-8B4C15BEE502}" type="pres">
      <dgm:prSet presAssocID="{53AED713-233C-4CD4-8DC5-E70781997532}" presName="parentText" presStyleLbl="alignNode1" presStyleIdx="0" presStyleCnt="3" custScaleX="252099">
        <dgm:presLayoutVars>
          <dgm:chMax val="1"/>
          <dgm:bulletEnabled val="1"/>
        </dgm:presLayoutVars>
      </dgm:prSet>
      <dgm:spPr/>
    </dgm:pt>
    <dgm:pt modelId="{8B1A48F5-259C-4A71-AE24-1E4FD39A084B}" type="pres">
      <dgm:prSet presAssocID="{53AED713-233C-4CD4-8DC5-E70781997532}" presName="descendantText" presStyleLbl="alignAcc1" presStyleIdx="0" presStyleCnt="3" custLinFactNeighborX="-22355" custLinFactNeighborY="-6286">
        <dgm:presLayoutVars>
          <dgm:bulletEnabled val="1"/>
        </dgm:presLayoutVars>
      </dgm:prSet>
      <dgm:spPr/>
    </dgm:pt>
    <dgm:pt modelId="{B5717C9A-0A59-4ECC-A34E-4EE2E0878BC6}" type="pres">
      <dgm:prSet presAssocID="{D380FA96-4459-49CD-9587-B2F58D453EAA}" presName="sp" presStyleCnt="0"/>
      <dgm:spPr/>
    </dgm:pt>
    <dgm:pt modelId="{6CC9035B-C4A9-416B-BCC4-FF6B983BE1FC}" type="pres">
      <dgm:prSet presAssocID="{F4EA77A6-CBF8-418F-B37B-7231A4E8E1BC}" presName="composite" presStyleCnt="0"/>
      <dgm:spPr/>
    </dgm:pt>
    <dgm:pt modelId="{583FB451-1270-4974-80AC-7A0E01769FE7}" type="pres">
      <dgm:prSet presAssocID="{F4EA77A6-CBF8-418F-B37B-7231A4E8E1BC}" presName="parentText" presStyleLbl="alignNode1" presStyleIdx="1" presStyleCnt="3">
        <dgm:presLayoutVars>
          <dgm:chMax val="1"/>
          <dgm:bulletEnabled val="1"/>
        </dgm:presLayoutVars>
      </dgm:prSet>
      <dgm:spPr/>
    </dgm:pt>
    <dgm:pt modelId="{038C7BF9-6801-4D76-9175-CF6B2528FC84}" type="pres">
      <dgm:prSet presAssocID="{F4EA77A6-CBF8-418F-B37B-7231A4E8E1BC}" presName="descendantText" presStyleLbl="alignAcc1" presStyleIdx="1" presStyleCnt="3" custScaleX="75508" custLinFactNeighborX="-292" custLinFactNeighborY="2843">
        <dgm:presLayoutVars>
          <dgm:bulletEnabled val="1"/>
        </dgm:presLayoutVars>
      </dgm:prSet>
      <dgm:spPr/>
    </dgm:pt>
    <dgm:pt modelId="{76A8AD95-CF8E-48FA-8E31-7B1E115C6609}" type="pres">
      <dgm:prSet presAssocID="{142242D7-A10F-48F1-92D1-6EF3BDD97DB5}" presName="sp" presStyleCnt="0"/>
      <dgm:spPr/>
    </dgm:pt>
    <dgm:pt modelId="{C9837B0A-18B1-4B14-83F8-FDF6AD112AF8}" type="pres">
      <dgm:prSet presAssocID="{3F80F31C-79DF-40C5-8A17-550C1A177D2C}" presName="composite" presStyleCnt="0"/>
      <dgm:spPr/>
    </dgm:pt>
    <dgm:pt modelId="{1BC688A2-71AB-4C4D-8D54-F27896FA58AC}" type="pres">
      <dgm:prSet presAssocID="{3F80F31C-79DF-40C5-8A17-550C1A177D2C}" presName="parentText" presStyleLbl="alignNode1" presStyleIdx="2" presStyleCnt="3">
        <dgm:presLayoutVars>
          <dgm:chMax val="1"/>
          <dgm:bulletEnabled val="1"/>
        </dgm:presLayoutVars>
      </dgm:prSet>
      <dgm:spPr/>
    </dgm:pt>
    <dgm:pt modelId="{C30FB44D-BAA2-4278-9991-D06799F45F06}" type="pres">
      <dgm:prSet presAssocID="{3F80F31C-79DF-40C5-8A17-550C1A177D2C}" presName="descendantText" presStyleLbl="alignAcc1" presStyleIdx="2" presStyleCnt="3" custScaleX="100888" custScaleY="159133" custLinFactNeighborX="793" custLinFactNeighborY="-5966">
        <dgm:presLayoutVars>
          <dgm:bulletEnabled val="1"/>
        </dgm:presLayoutVars>
      </dgm:prSet>
      <dgm:spPr/>
    </dgm:pt>
  </dgm:ptLst>
  <dgm:cxnLst>
    <dgm:cxn modelId="{B4D9300F-8687-42E4-91B8-899676B21732}" type="presOf" srcId="{458F59A2-5F5C-4E39-9264-D3D02E2E30F0}" destId="{8B1A48F5-259C-4A71-AE24-1E4FD39A084B}" srcOrd="0" destOrd="0" presId="urn:microsoft.com/office/officeart/2005/8/layout/chevron2"/>
    <dgm:cxn modelId="{F0BEA61A-2A27-45FD-92B8-E6B2F0F87935}" srcId="{0F1B6BA9-1011-46FA-B96C-6509788A15EB}" destId="{3F80F31C-79DF-40C5-8A17-550C1A177D2C}" srcOrd="2" destOrd="0" parTransId="{E2700693-E5FD-4F81-A932-196EA1706F29}" sibTransId="{04B0A43A-6EC3-49EB-96E1-56C716075162}"/>
    <dgm:cxn modelId="{611A9031-035E-48CF-BE3D-944464014A2D}" type="presOf" srcId="{53AED713-233C-4CD4-8DC5-E70781997532}" destId="{C674F788-D8E8-4E52-BE3E-8B4C15BEE502}" srcOrd="0" destOrd="0" presId="urn:microsoft.com/office/officeart/2005/8/layout/chevron2"/>
    <dgm:cxn modelId="{ECF8F846-CD55-40F4-B453-EFB41F0359C6}" srcId="{F4EA77A6-CBF8-418F-B37B-7231A4E8E1BC}" destId="{60E2932B-93D3-4E7C-BA80-0CB76B355852}" srcOrd="0" destOrd="0" parTransId="{D7F17B8E-B71F-4A7B-805F-E491E150AE84}" sibTransId="{52BFC6DE-5C6A-4AC3-9D4D-E088C7362CAE}"/>
    <dgm:cxn modelId="{1E24B249-75FD-414C-8730-789BA8EF1EAF}" type="presOf" srcId="{3F80F31C-79DF-40C5-8A17-550C1A177D2C}" destId="{1BC688A2-71AB-4C4D-8D54-F27896FA58AC}" srcOrd="0" destOrd="0" presId="urn:microsoft.com/office/officeart/2005/8/layout/chevron2"/>
    <dgm:cxn modelId="{97A55977-60B0-40FC-88E7-CD4689BBFBBA}" type="presOf" srcId="{6CD97942-65B0-42F7-8FBC-EECA6941F959}" destId="{C30FB44D-BAA2-4278-9991-D06799F45F06}" srcOrd="0" destOrd="1" presId="urn:microsoft.com/office/officeart/2005/8/layout/chevron2"/>
    <dgm:cxn modelId="{134ED17B-71E0-468E-A500-27FF5626A48A}" type="presOf" srcId="{4B7194AA-442B-4C10-8115-9E849F15B23D}" destId="{C30FB44D-BAA2-4278-9991-D06799F45F06}" srcOrd="0" destOrd="0" presId="urn:microsoft.com/office/officeart/2005/8/layout/chevron2"/>
    <dgm:cxn modelId="{D2A7A4A6-8A0F-41A3-8E13-2575E00B7DFD}" srcId="{53AED713-233C-4CD4-8DC5-E70781997532}" destId="{458F59A2-5F5C-4E39-9264-D3D02E2E30F0}" srcOrd="0" destOrd="0" parTransId="{2DCF2F04-7826-4425-BC58-2F532D8B328F}" sibTransId="{2978632E-3E55-4B53-BFD9-20A27686E3E9}"/>
    <dgm:cxn modelId="{DEB2E6B8-BEC3-432A-A209-DED04C27BD5C}" srcId="{0F1B6BA9-1011-46FA-B96C-6509788A15EB}" destId="{F4EA77A6-CBF8-418F-B37B-7231A4E8E1BC}" srcOrd="1" destOrd="0" parTransId="{EEDC3CC3-E713-4BAB-BAF3-6FC6912BE3AC}" sibTransId="{142242D7-A10F-48F1-92D1-6EF3BDD97DB5}"/>
    <dgm:cxn modelId="{65E213C2-C71C-4AF8-BDA1-A527FE9078C6}" srcId="{3F80F31C-79DF-40C5-8A17-550C1A177D2C}" destId="{6CD97942-65B0-42F7-8FBC-EECA6941F959}" srcOrd="1" destOrd="0" parTransId="{6C3F5128-3764-4B26-A3DA-F25EF02BB836}" sibTransId="{FBC04205-C45A-4DEA-9645-1468E53E3ED9}"/>
    <dgm:cxn modelId="{B53850C2-13CC-4EDA-B934-ACBA09C3963B}" type="presOf" srcId="{0F1B6BA9-1011-46FA-B96C-6509788A15EB}" destId="{2D118253-4428-4DD9-8322-967FA57425E8}" srcOrd="0" destOrd="0" presId="urn:microsoft.com/office/officeart/2005/8/layout/chevron2"/>
    <dgm:cxn modelId="{4BAA99D0-6887-4DB4-BA68-F71B582AF303}" srcId="{0F1B6BA9-1011-46FA-B96C-6509788A15EB}" destId="{53AED713-233C-4CD4-8DC5-E70781997532}" srcOrd="0" destOrd="0" parTransId="{7C09CC05-7989-44AA-B91F-5C261F329D91}" sibTransId="{D380FA96-4459-49CD-9587-B2F58D453EAA}"/>
    <dgm:cxn modelId="{AAA1FDE0-8B7D-4062-8A1A-23C4D6B97272}" type="presOf" srcId="{60E2932B-93D3-4E7C-BA80-0CB76B355852}" destId="{038C7BF9-6801-4D76-9175-CF6B2528FC84}" srcOrd="0" destOrd="0" presId="urn:microsoft.com/office/officeart/2005/8/layout/chevron2"/>
    <dgm:cxn modelId="{74A1D7EE-4130-4F24-AEA3-EED135A2029A}" srcId="{3F80F31C-79DF-40C5-8A17-550C1A177D2C}" destId="{4B7194AA-442B-4C10-8115-9E849F15B23D}" srcOrd="0" destOrd="0" parTransId="{E1C8CCC2-1340-4A51-A448-079C111C1DE7}" sibTransId="{AD93F534-3758-4F59-A83D-4EDE2CB914A1}"/>
    <dgm:cxn modelId="{961DDEF1-458B-494E-AA57-1CF0A44E144F}" type="presOf" srcId="{F4EA77A6-CBF8-418F-B37B-7231A4E8E1BC}" destId="{583FB451-1270-4974-80AC-7A0E01769FE7}" srcOrd="0" destOrd="0" presId="urn:microsoft.com/office/officeart/2005/8/layout/chevron2"/>
    <dgm:cxn modelId="{CC0AFE6C-84A3-400F-808A-4796D81968A9}" type="presParOf" srcId="{2D118253-4428-4DD9-8322-967FA57425E8}" destId="{8141CB00-7C33-4310-94F8-15C186040CCA}" srcOrd="0" destOrd="0" presId="urn:microsoft.com/office/officeart/2005/8/layout/chevron2"/>
    <dgm:cxn modelId="{A4DA5197-E57F-4E9A-9760-52EDDDA5D1AE}" type="presParOf" srcId="{8141CB00-7C33-4310-94F8-15C186040CCA}" destId="{C674F788-D8E8-4E52-BE3E-8B4C15BEE502}" srcOrd="0" destOrd="0" presId="urn:microsoft.com/office/officeart/2005/8/layout/chevron2"/>
    <dgm:cxn modelId="{31D259C0-FA59-4602-957B-C726B8DBCD48}" type="presParOf" srcId="{8141CB00-7C33-4310-94F8-15C186040CCA}" destId="{8B1A48F5-259C-4A71-AE24-1E4FD39A084B}" srcOrd="1" destOrd="0" presId="urn:microsoft.com/office/officeart/2005/8/layout/chevron2"/>
    <dgm:cxn modelId="{1C6CE318-36AE-442C-8A86-E744711BEBB4}" type="presParOf" srcId="{2D118253-4428-4DD9-8322-967FA57425E8}" destId="{B5717C9A-0A59-4ECC-A34E-4EE2E0878BC6}" srcOrd="1" destOrd="0" presId="urn:microsoft.com/office/officeart/2005/8/layout/chevron2"/>
    <dgm:cxn modelId="{70BE78CF-B90A-4819-BD57-E12451B1781F}" type="presParOf" srcId="{2D118253-4428-4DD9-8322-967FA57425E8}" destId="{6CC9035B-C4A9-416B-BCC4-FF6B983BE1FC}" srcOrd="2" destOrd="0" presId="urn:microsoft.com/office/officeart/2005/8/layout/chevron2"/>
    <dgm:cxn modelId="{A3C906AB-BA53-4A39-92B2-B6F17B2F4297}" type="presParOf" srcId="{6CC9035B-C4A9-416B-BCC4-FF6B983BE1FC}" destId="{583FB451-1270-4974-80AC-7A0E01769FE7}" srcOrd="0" destOrd="0" presId="urn:microsoft.com/office/officeart/2005/8/layout/chevron2"/>
    <dgm:cxn modelId="{7329945D-FD06-4D64-A42D-5A6882252E0F}" type="presParOf" srcId="{6CC9035B-C4A9-416B-BCC4-FF6B983BE1FC}" destId="{038C7BF9-6801-4D76-9175-CF6B2528FC84}" srcOrd="1" destOrd="0" presId="urn:microsoft.com/office/officeart/2005/8/layout/chevron2"/>
    <dgm:cxn modelId="{7F2B0ED1-91A3-483D-8CD5-7096BFC65ABF}" type="presParOf" srcId="{2D118253-4428-4DD9-8322-967FA57425E8}" destId="{76A8AD95-CF8E-48FA-8E31-7B1E115C6609}" srcOrd="3" destOrd="0" presId="urn:microsoft.com/office/officeart/2005/8/layout/chevron2"/>
    <dgm:cxn modelId="{21D83226-06B0-4061-B987-7F8E4CE82D9B}" type="presParOf" srcId="{2D118253-4428-4DD9-8322-967FA57425E8}" destId="{C9837B0A-18B1-4B14-83F8-FDF6AD112AF8}" srcOrd="4" destOrd="0" presId="urn:microsoft.com/office/officeart/2005/8/layout/chevron2"/>
    <dgm:cxn modelId="{A30AAA21-6664-4542-A3C2-947D4226C773}" type="presParOf" srcId="{C9837B0A-18B1-4B14-83F8-FDF6AD112AF8}" destId="{1BC688A2-71AB-4C4D-8D54-F27896FA58AC}" srcOrd="0" destOrd="0" presId="urn:microsoft.com/office/officeart/2005/8/layout/chevron2"/>
    <dgm:cxn modelId="{20E1A66E-0726-48FD-8FB0-594211EDA64A}" type="presParOf" srcId="{C9837B0A-18B1-4B14-83F8-FDF6AD112AF8}" destId="{C30FB44D-BAA2-4278-9991-D06799F45F06}"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74F788-D8E8-4E52-BE3E-8B4C15BEE502}">
      <dsp:nvSpPr>
        <dsp:cNvPr id="0" name=""/>
        <dsp:cNvSpPr/>
      </dsp:nvSpPr>
      <dsp:spPr>
        <a:xfrm rot="5400000">
          <a:off x="194388" y="-631049"/>
          <a:ext cx="1673263" cy="2952795"/>
        </a:xfrm>
        <a:prstGeom prst="chevron">
          <a:avLst/>
        </a:prstGeom>
        <a:solidFill>
          <a:schemeClr val="accen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40005" rIns="40005" bIns="40005" numCol="1" spcCol="1270" anchor="ctr" anchorCtr="0">
          <a:noAutofit/>
        </a:bodyPr>
        <a:lstStyle/>
        <a:p>
          <a:pPr marL="0" lvl="0" indent="0" algn="ctr" defTabSz="2800350">
            <a:lnSpc>
              <a:spcPct val="90000"/>
            </a:lnSpc>
            <a:spcBef>
              <a:spcPct val="0"/>
            </a:spcBef>
            <a:spcAft>
              <a:spcPct val="35000"/>
            </a:spcAft>
            <a:buNone/>
          </a:pPr>
          <a:endParaRPr lang="en-US" sz="6300" kern="1200" dirty="0"/>
        </a:p>
      </dsp:txBody>
      <dsp:txXfrm rot="-5400000">
        <a:off x="-445378" y="8717"/>
        <a:ext cx="2952795" cy="1673263"/>
      </dsp:txXfrm>
    </dsp:sp>
    <dsp:sp modelId="{8B1A48F5-259C-4A71-AE24-1E4FD39A084B}">
      <dsp:nvSpPr>
        <dsp:cNvPr id="0" name=""/>
        <dsp:cNvSpPr/>
      </dsp:nvSpPr>
      <dsp:spPr>
        <a:xfrm rot="5400000">
          <a:off x="3024122" y="-2985347"/>
          <a:ext cx="1087621" cy="7058315"/>
        </a:xfrm>
        <a:prstGeom prst="round2SameRect">
          <a:avLst/>
        </a:prstGeom>
        <a:solidFill>
          <a:schemeClr val="lt1">
            <a:alpha val="90000"/>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1376" tIns="30480" rIns="30480" bIns="30480" numCol="1" spcCol="1270" anchor="ctr" anchorCtr="0">
          <a:noAutofit/>
        </a:bodyPr>
        <a:lstStyle/>
        <a:p>
          <a:pPr marL="285750" lvl="1" indent="-285750" algn="l" defTabSz="2133600">
            <a:lnSpc>
              <a:spcPct val="90000"/>
            </a:lnSpc>
            <a:spcBef>
              <a:spcPct val="0"/>
            </a:spcBef>
            <a:spcAft>
              <a:spcPct val="15000"/>
            </a:spcAft>
            <a:buChar char="•"/>
          </a:pPr>
          <a:r>
            <a:rPr lang="en-US" sz="4800" kern="1200" dirty="0"/>
            <a:t>Semantic </a:t>
          </a:r>
        </a:p>
      </dsp:txBody>
      <dsp:txXfrm rot="-5400000">
        <a:off x="38776" y="53092"/>
        <a:ext cx="7005222" cy="981435"/>
      </dsp:txXfrm>
    </dsp:sp>
    <dsp:sp modelId="{583FB451-1270-4974-80AC-7A0E01769FE7}">
      <dsp:nvSpPr>
        <dsp:cNvPr id="0" name=""/>
        <dsp:cNvSpPr/>
      </dsp:nvSpPr>
      <dsp:spPr>
        <a:xfrm rot="5400000">
          <a:off x="-696367" y="1753712"/>
          <a:ext cx="1673263" cy="1171284"/>
        </a:xfrm>
        <a:prstGeom prst="chevron">
          <a:avLst/>
        </a:prstGeom>
        <a:solidFill>
          <a:schemeClr val="accen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US" sz="3200" kern="1200" dirty="0"/>
        </a:p>
      </dsp:txBody>
      <dsp:txXfrm rot="-5400000">
        <a:off x="-445377" y="2088364"/>
        <a:ext cx="1171284" cy="501979"/>
      </dsp:txXfrm>
    </dsp:sp>
    <dsp:sp modelId="{038C7BF9-6801-4D76-9175-CF6B2528FC84}">
      <dsp:nvSpPr>
        <dsp:cNvPr id="0" name=""/>
        <dsp:cNvSpPr/>
      </dsp:nvSpPr>
      <dsp:spPr>
        <a:xfrm rot="5400000">
          <a:off x="3270954" y="-268581"/>
          <a:ext cx="1087621" cy="4692071"/>
        </a:xfrm>
        <a:prstGeom prst="round2SameRect">
          <a:avLst/>
        </a:prstGeom>
        <a:solidFill>
          <a:schemeClr val="lt1">
            <a:alpha val="90000"/>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1376" tIns="30480" rIns="30480" bIns="30480" numCol="1" spcCol="1270" anchor="ctr" anchorCtr="0">
          <a:noAutofit/>
        </a:bodyPr>
        <a:lstStyle/>
        <a:p>
          <a:pPr marL="285750" lvl="1" indent="-285750" algn="l" defTabSz="2133600">
            <a:lnSpc>
              <a:spcPct val="90000"/>
            </a:lnSpc>
            <a:spcBef>
              <a:spcPct val="0"/>
            </a:spcBef>
            <a:spcAft>
              <a:spcPct val="15000"/>
            </a:spcAft>
            <a:buChar char="•"/>
          </a:pPr>
          <a:r>
            <a:rPr lang="en-US" sz="4800" kern="1200" dirty="0"/>
            <a:t>Approaches</a:t>
          </a:r>
        </a:p>
      </dsp:txBody>
      <dsp:txXfrm rot="-5400000">
        <a:off x="1468730" y="1586736"/>
        <a:ext cx="4638978" cy="981435"/>
      </dsp:txXfrm>
    </dsp:sp>
    <dsp:sp modelId="{1BC688A2-71AB-4C4D-8D54-F27896FA58AC}">
      <dsp:nvSpPr>
        <dsp:cNvPr id="0" name=""/>
        <dsp:cNvSpPr/>
      </dsp:nvSpPr>
      <dsp:spPr>
        <a:xfrm rot="5400000">
          <a:off x="-696367" y="3569290"/>
          <a:ext cx="1673263" cy="1171284"/>
        </a:xfrm>
        <a:prstGeom prst="chevron">
          <a:avLst/>
        </a:prstGeom>
        <a:solidFill>
          <a:schemeClr val="accent1">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endParaRPr lang="en-US" sz="3200" kern="1200" dirty="0"/>
        </a:p>
      </dsp:txBody>
      <dsp:txXfrm rot="-5400000">
        <a:off x="-445377" y="3903942"/>
        <a:ext cx="1171284" cy="501979"/>
      </dsp:txXfrm>
    </dsp:sp>
    <dsp:sp modelId="{C30FB44D-BAA2-4278-9991-D06799F45F06}">
      <dsp:nvSpPr>
        <dsp:cNvPr id="0" name=""/>
        <dsp:cNvSpPr/>
      </dsp:nvSpPr>
      <dsp:spPr>
        <a:xfrm rot="5400000">
          <a:off x="3445654" y="236727"/>
          <a:ext cx="1730764" cy="7120993"/>
        </a:xfrm>
        <a:prstGeom prst="round2SameRect">
          <a:avLst/>
        </a:prstGeom>
        <a:solidFill>
          <a:schemeClr val="lt1">
            <a:alpha val="90000"/>
            <a:hueOff val="0"/>
            <a:satOff val="0"/>
            <a:lumOff val="0"/>
            <a:alphaOff val="0"/>
          </a:schemeClr>
        </a:solidFill>
        <a:ln w="1397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1376" tIns="30480" rIns="30480" bIns="30480" numCol="1" spcCol="1270" anchor="ctr" anchorCtr="0">
          <a:noAutofit/>
        </a:bodyPr>
        <a:lstStyle/>
        <a:p>
          <a:pPr marL="285750" lvl="1" indent="-285750" algn="l" defTabSz="2133600">
            <a:lnSpc>
              <a:spcPct val="90000"/>
            </a:lnSpc>
            <a:spcBef>
              <a:spcPct val="0"/>
            </a:spcBef>
            <a:spcAft>
              <a:spcPct val="15000"/>
            </a:spcAft>
            <a:buChar char="•"/>
          </a:pPr>
          <a:r>
            <a:rPr lang="en-US" sz="4800" kern="1200" dirty="0"/>
            <a:t>Submitted by </a:t>
          </a:r>
        </a:p>
        <a:p>
          <a:pPr marL="285750" lvl="1" indent="-285750" algn="l" defTabSz="2133600">
            <a:lnSpc>
              <a:spcPct val="90000"/>
            </a:lnSpc>
            <a:spcBef>
              <a:spcPct val="0"/>
            </a:spcBef>
            <a:spcAft>
              <a:spcPct val="15000"/>
            </a:spcAft>
            <a:buChar char="•"/>
          </a:pPr>
          <a:r>
            <a:rPr lang="en-US" sz="4800" kern="1200" dirty="0" err="1"/>
            <a:t>Sura</a:t>
          </a:r>
          <a:r>
            <a:rPr lang="en-US" sz="4800" kern="1200" dirty="0"/>
            <a:t> Jamal </a:t>
          </a:r>
          <a:r>
            <a:rPr lang="en-US" sz="4800" kern="1200" dirty="0" err="1"/>
            <a:t>Lateef</a:t>
          </a:r>
          <a:endParaRPr lang="en-US" sz="4800" kern="1200" dirty="0"/>
        </a:p>
      </dsp:txBody>
      <dsp:txXfrm rot="-5400000">
        <a:off x="750540" y="3016331"/>
        <a:ext cx="7036504" cy="1561786"/>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175" y="685800"/>
            <a:ext cx="6096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3606f1c2d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3606f1c2d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946404" y="569214"/>
            <a:ext cx="7063740" cy="3031236"/>
          </a:xfrm>
        </p:spPr>
        <p:txBody>
          <a:bodyPr anchor="b">
            <a:normAutofit/>
          </a:bodyPr>
          <a:lstStyle>
            <a:lvl1pPr algn="l">
              <a:lnSpc>
                <a:spcPct val="85000"/>
              </a:lnSpc>
              <a:defRPr sz="54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946404" y="3600450"/>
            <a:ext cx="7063740" cy="1268730"/>
          </a:xfrm>
        </p:spPr>
        <p:txBody>
          <a:bodyPr>
            <a:normAutofit/>
          </a:bodyPr>
          <a:lstStyle>
            <a:lvl1pPr marL="0" indent="0" algn="l">
              <a:buNone/>
              <a:defRPr sz="1650" baseline="0">
                <a:solidFill>
                  <a:schemeClr val="tx1">
                    <a:lumMod val="75000"/>
                  </a:schemeClr>
                </a:solidFill>
              </a:defRPr>
            </a:lvl1pPr>
            <a:lvl2pPr marL="342900" indent="0" algn="ctr">
              <a:buNone/>
              <a:defRPr sz="1650"/>
            </a:lvl2pPr>
            <a:lvl3pPr marL="685800" indent="0" algn="ctr">
              <a:buNone/>
              <a:defRPr sz="165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9E016143-E03C-4CFD-AFDC-14E5BDEA754C}" type="datetimeFigureOut">
              <a:rPr lang="en-US" dirty="0"/>
              <a:pPr/>
              <a:t>12/20/2021</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7" name="Rectangle 6"/>
          <p:cNvSpPr/>
          <p:nvPr/>
        </p:nvSpPr>
        <p:spPr>
          <a:xfrm>
            <a:off x="0" y="0"/>
            <a:ext cx="3429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0447516"/>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033E54A-A8CA-48C1-9504-691B58049D29}"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7699495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86525" y="285750"/>
            <a:ext cx="1857375" cy="442317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1500" y="285750"/>
            <a:ext cx="5800725" cy="442317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5F6C806-BBF7-471C-9527-881CE2266695}"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353606512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 2 columns" type="twoColTx">
  <p:cSld name="Title + 2 columns">
    <p:spTree>
      <p:nvGrpSpPr>
        <p:cNvPr id="1" name="Shape 26"/>
        <p:cNvGrpSpPr/>
        <p:nvPr/>
      </p:nvGrpSpPr>
      <p:grpSpPr>
        <a:xfrm>
          <a:off x="0" y="0"/>
          <a:ext cx="0" cy="0"/>
          <a:chOff x="0" y="0"/>
          <a:chExt cx="0" cy="0"/>
        </a:xfrm>
      </p:grpSpPr>
      <p:sp>
        <p:nvSpPr>
          <p:cNvPr id="28" name="Google Shape;28;p6"/>
          <p:cNvSpPr txBox="1">
            <a:spLocks noGrp="1"/>
          </p:cNvSpPr>
          <p:nvPr>
            <p:ph type="title"/>
          </p:nvPr>
        </p:nvSpPr>
        <p:spPr>
          <a:xfrm>
            <a:off x="855300" y="836000"/>
            <a:ext cx="6110100" cy="3963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9" name="Google Shape;29;p6"/>
          <p:cNvSpPr txBox="1">
            <a:spLocks noGrp="1"/>
          </p:cNvSpPr>
          <p:nvPr>
            <p:ph type="body" idx="1"/>
          </p:nvPr>
        </p:nvSpPr>
        <p:spPr>
          <a:xfrm>
            <a:off x="855275" y="1506350"/>
            <a:ext cx="2854800" cy="3113400"/>
          </a:xfrm>
          <a:prstGeom prst="rect">
            <a:avLst/>
          </a:prstGeom>
        </p:spPr>
        <p:txBody>
          <a:bodyPr spcFirstLastPara="1" wrap="square" lIns="0" tIns="0" rIns="0" bIns="0" anchor="t" anchorCtr="0">
            <a:noAutofit/>
          </a:bodyPr>
          <a:lstStyle>
            <a:lvl1pPr marL="457200" lvl="0" indent="-342900" rtl="0">
              <a:spcBef>
                <a:spcPts val="0"/>
              </a:spcBef>
              <a:spcAft>
                <a:spcPts val="0"/>
              </a:spcAft>
              <a:buSzPts val="1800"/>
              <a:buChar char="𖤓"/>
              <a:defRPr sz="1800"/>
            </a:lvl1pPr>
            <a:lvl2pPr marL="914400" lvl="1" indent="-342900" rtl="0">
              <a:spcBef>
                <a:spcPts val="600"/>
              </a:spcBef>
              <a:spcAft>
                <a:spcPts val="0"/>
              </a:spcAft>
              <a:buSzPts val="1800"/>
              <a:buChar char="𖡼"/>
              <a:defRPr sz="1800"/>
            </a:lvl2pPr>
            <a:lvl3pPr marL="1371600" lvl="2" indent="-342900" rtl="0">
              <a:spcBef>
                <a:spcPts val="600"/>
              </a:spcBef>
              <a:spcAft>
                <a:spcPts val="0"/>
              </a:spcAft>
              <a:buSzPts val="1800"/>
              <a:buChar char="𖡼"/>
              <a:defRPr sz="1800"/>
            </a:lvl3pPr>
            <a:lvl4pPr marL="1828800" lvl="3" indent="-342900" rtl="0">
              <a:spcBef>
                <a:spcPts val="600"/>
              </a:spcBef>
              <a:spcAft>
                <a:spcPts val="0"/>
              </a:spcAft>
              <a:buSzPts val="1800"/>
              <a:buChar char="●"/>
              <a:defRPr sz="1800"/>
            </a:lvl4pPr>
            <a:lvl5pPr marL="2286000" lvl="4" indent="-342900" rtl="0">
              <a:spcBef>
                <a:spcPts val="600"/>
              </a:spcBef>
              <a:spcAft>
                <a:spcPts val="0"/>
              </a:spcAft>
              <a:buSzPts val="1800"/>
              <a:buChar char="○"/>
              <a:defRPr sz="1800"/>
            </a:lvl5pPr>
            <a:lvl6pPr marL="2743200" lvl="5" indent="-342900" rtl="0">
              <a:spcBef>
                <a:spcPts val="600"/>
              </a:spcBef>
              <a:spcAft>
                <a:spcPts val="0"/>
              </a:spcAft>
              <a:buSzPts val="1800"/>
              <a:buChar char="■"/>
              <a:defRPr sz="1800"/>
            </a:lvl6pPr>
            <a:lvl7pPr marL="3200400" lvl="6" indent="-342900" rtl="0">
              <a:spcBef>
                <a:spcPts val="600"/>
              </a:spcBef>
              <a:spcAft>
                <a:spcPts val="0"/>
              </a:spcAft>
              <a:buSzPts val="1800"/>
              <a:buChar char="●"/>
              <a:defRPr sz="1800"/>
            </a:lvl7pPr>
            <a:lvl8pPr marL="3657600" lvl="7" indent="-342900" rtl="0">
              <a:spcBef>
                <a:spcPts val="600"/>
              </a:spcBef>
              <a:spcAft>
                <a:spcPts val="0"/>
              </a:spcAft>
              <a:buSzPts val="1800"/>
              <a:buChar char="○"/>
              <a:defRPr sz="1800"/>
            </a:lvl8pPr>
            <a:lvl9pPr marL="4114800" lvl="8" indent="-342900" rtl="0">
              <a:spcBef>
                <a:spcPts val="600"/>
              </a:spcBef>
              <a:spcAft>
                <a:spcPts val="600"/>
              </a:spcAft>
              <a:buSzPts val="1800"/>
              <a:buChar char="■"/>
              <a:defRPr sz="1800"/>
            </a:lvl9pPr>
          </a:lstStyle>
          <a:p>
            <a:endParaRPr/>
          </a:p>
        </p:txBody>
      </p:sp>
      <p:sp>
        <p:nvSpPr>
          <p:cNvPr id="30" name="Google Shape;30;p6"/>
          <p:cNvSpPr txBox="1">
            <a:spLocks noGrp="1"/>
          </p:cNvSpPr>
          <p:nvPr>
            <p:ph type="body" idx="2"/>
          </p:nvPr>
        </p:nvSpPr>
        <p:spPr>
          <a:xfrm>
            <a:off x="4110568" y="1506350"/>
            <a:ext cx="2854800" cy="3113400"/>
          </a:xfrm>
          <a:prstGeom prst="rect">
            <a:avLst/>
          </a:prstGeom>
        </p:spPr>
        <p:txBody>
          <a:bodyPr spcFirstLastPara="1" wrap="square" lIns="0" tIns="0" rIns="0" bIns="0" anchor="t" anchorCtr="0">
            <a:noAutofit/>
          </a:bodyPr>
          <a:lstStyle>
            <a:lvl1pPr marL="457200" lvl="0" indent="-342900" rtl="0">
              <a:spcBef>
                <a:spcPts val="0"/>
              </a:spcBef>
              <a:spcAft>
                <a:spcPts val="0"/>
              </a:spcAft>
              <a:buSzPts val="1800"/>
              <a:buChar char="𖤓"/>
              <a:defRPr sz="1800"/>
            </a:lvl1pPr>
            <a:lvl2pPr marL="914400" lvl="1" indent="-342900" rtl="0">
              <a:spcBef>
                <a:spcPts val="600"/>
              </a:spcBef>
              <a:spcAft>
                <a:spcPts val="0"/>
              </a:spcAft>
              <a:buSzPts val="1800"/>
              <a:buChar char="𖡼"/>
              <a:defRPr sz="1800"/>
            </a:lvl2pPr>
            <a:lvl3pPr marL="1371600" lvl="2" indent="-342900" rtl="0">
              <a:spcBef>
                <a:spcPts val="600"/>
              </a:spcBef>
              <a:spcAft>
                <a:spcPts val="0"/>
              </a:spcAft>
              <a:buSzPts val="1800"/>
              <a:buChar char="𖡼"/>
              <a:defRPr sz="1800"/>
            </a:lvl3pPr>
            <a:lvl4pPr marL="1828800" lvl="3" indent="-342900" rtl="0">
              <a:spcBef>
                <a:spcPts val="600"/>
              </a:spcBef>
              <a:spcAft>
                <a:spcPts val="0"/>
              </a:spcAft>
              <a:buSzPts val="1800"/>
              <a:buChar char="●"/>
              <a:defRPr sz="1800"/>
            </a:lvl4pPr>
            <a:lvl5pPr marL="2286000" lvl="4" indent="-342900" rtl="0">
              <a:spcBef>
                <a:spcPts val="600"/>
              </a:spcBef>
              <a:spcAft>
                <a:spcPts val="0"/>
              </a:spcAft>
              <a:buSzPts val="1800"/>
              <a:buChar char="○"/>
              <a:defRPr sz="1800"/>
            </a:lvl5pPr>
            <a:lvl6pPr marL="2743200" lvl="5" indent="-342900" rtl="0">
              <a:spcBef>
                <a:spcPts val="600"/>
              </a:spcBef>
              <a:spcAft>
                <a:spcPts val="0"/>
              </a:spcAft>
              <a:buSzPts val="1800"/>
              <a:buChar char="■"/>
              <a:defRPr sz="1800"/>
            </a:lvl6pPr>
            <a:lvl7pPr marL="3200400" lvl="6" indent="-342900" rtl="0">
              <a:spcBef>
                <a:spcPts val="600"/>
              </a:spcBef>
              <a:spcAft>
                <a:spcPts val="0"/>
              </a:spcAft>
              <a:buSzPts val="1800"/>
              <a:buChar char="●"/>
              <a:defRPr sz="1800"/>
            </a:lvl7pPr>
            <a:lvl8pPr marL="3657600" lvl="7" indent="-342900" rtl="0">
              <a:spcBef>
                <a:spcPts val="600"/>
              </a:spcBef>
              <a:spcAft>
                <a:spcPts val="0"/>
              </a:spcAft>
              <a:buSzPts val="1800"/>
              <a:buChar char="○"/>
              <a:defRPr sz="1800"/>
            </a:lvl8pPr>
            <a:lvl9pPr marL="4114800" lvl="8" indent="-342900" rtl="0">
              <a:spcBef>
                <a:spcPts val="600"/>
              </a:spcBef>
              <a:spcAft>
                <a:spcPts val="600"/>
              </a:spcAft>
              <a:buSzPts val="1800"/>
              <a:buChar char="■"/>
              <a:defRPr sz="1800"/>
            </a:lvl9pPr>
          </a:lstStyle>
          <a:p>
            <a:endParaRPr/>
          </a:p>
        </p:txBody>
      </p:sp>
      <p:sp>
        <p:nvSpPr>
          <p:cNvPr id="31" name="Google Shape;31;p6"/>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33172426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 1 column" type="tx">
  <p:cSld name="Title + 1 column">
    <p:spTree>
      <p:nvGrpSpPr>
        <p:cNvPr id="1" name="Shape 21"/>
        <p:cNvGrpSpPr/>
        <p:nvPr/>
      </p:nvGrpSpPr>
      <p:grpSpPr>
        <a:xfrm>
          <a:off x="0" y="0"/>
          <a:ext cx="0" cy="0"/>
          <a:chOff x="0" y="0"/>
          <a:chExt cx="0" cy="0"/>
        </a:xfrm>
      </p:grpSpPr>
      <p:sp>
        <p:nvSpPr>
          <p:cNvPr id="23" name="Google Shape;23;p5"/>
          <p:cNvSpPr txBox="1">
            <a:spLocks noGrp="1"/>
          </p:cNvSpPr>
          <p:nvPr>
            <p:ph type="title"/>
          </p:nvPr>
        </p:nvSpPr>
        <p:spPr>
          <a:xfrm>
            <a:off x="855300" y="836000"/>
            <a:ext cx="6110100" cy="396300"/>
          </a:xfrm>
          <a:prstGeom prst="rect">
            <a:avLst/>
          </a:prstGeom>
        </p:spPr>
        <p:txBody>
          <a:bodyPr spcFirstLastPara="1" wrap="square" lIns="0" tIns="0" rIns="0" bIns="0" anchor="b" anchorCtr="0">
            <a:noAutofit/>
          </a:bodyPr>
          <a:lstStyle>
            <a:lvl1pPr lvl="0" rtl="0">
              <a:spcBef>
                <a:spcPts val="0"/>
              </a:spcBef>
              <a:spcAft>
                <a:spcPts val="0"/>
              </a:spcAft>
              <a:buSzPts val="3200"/>
              <a:buNone/>
              <a:defRPr/>
            </a:lvl1pPr>
            <a:lvl2pPr lvl="1" rtl="0">
              <a:spcBef>
                <a:spcPts val="0"/>
              </a:spcBef>
              <a:spcAft>
                <a:spcPts val="0"/>
              </a:spcAft>
              <a:buSzPts val="3200"/>
              <a:buNone/>
              <a:defRPr/>
            </a:lvl2pPr>
            <a:lvl3pPr lvl="2" rtl="0">
              <a:spcBef>
                <a:spcPts val="0"/>
              </a:spcBef>
              <a:spcAft>
                <a:spcPts val="0"/>
              </a:spcAft>
              <a:buSzPts val="3200"/>
              <a:buNone/>
              <a:defRPr/>
            </a:lvl3pPr>
            <a:lvl4pPr lvl="3" rtl="0">
              <a:spcBef>
                <a:spcPts val="0"/>
              </a:spcBef>
              <a:spcAft>
                <a:spcPts val="0"/>
              </a:spcAft>
              <a:buSzPts val="3200"/>
              <a:buNone/>
              <a:defRPr/>
            </a:lvl4pPr>
            <a:lvl5pPr lvl="4" rtl="0">
              <a:spcBef>
                <a:spcPts val="0"/>
              </a:spcBef>
              <a:spcAft>
                <a:spcPts val="0"/>
              </a:spcAft>
              <a:buSzPts val="3200"/>
              <a:buNone/>
              <a:defRPr/>
            </a:lvl5pPr>
            <a:lvl6pPr lvl="5" rtl="0">
              <a:spcBef>
                <a:spcPts val="0"/>
              </a:spcBef>
              <a:spcAft>
                <a:spcPts val="0"/>
              </a:spcAft>
              <a:buSzPts val="3200"/>
              <a:buNone/>
              <a:defRPr/>
            </a:lvl6pPr>
            <a:lvl7pPr lvl="6" rtl="0">
              <a:spcBef>
                <a:spcPts val="0"/>
              </a:spcBef>
              <a:spcAft>
                <a:spcPts val="0"/>
              </a:spcAft>
              <a:buSzPts val="3200"/>
              <a:buNone/>
              <a:defRPr/>
            </a:lvl7pPr>
            <a:lvl8pPr lvl="7" rtl="0">
              <a:spcBef>
                <a:spcPts val="0"/>
              </a:spcBef>
              <a:spcAft>
                <a:spcPts val="0"/>
              </a:spcAft>
              <a:buSzPts val="3200"/>
              <a:buNone/>
              <a:defRPr/>
            </a:lvl8pPr>
            <a:lvl9pPr lvl="8" rtl="0">
              <a:spcBef>
                <a:spcPts val="0"/>
              </a:spcBef>
              <a:spcAft>
                <a:spcPts val="0"/>
              </a:spcAft>
              <a:buSzPts val="3200"/>
              <a:buNone/>
              <a:defRPr/>
            </a:lvl9pPr>
          </a:lstStyle>
          <a:p>
            <a:endParaRPr/>
          </a:p>
        </p:txBody>
      </p:sp>
      <p:sp>
        <p:nvSpPr>
          <p:cNvPr id="24" name="Google Shape;24;p5"/>
          <p:cNvSpPr txBox="1">
            <a:spLocks noGrp="1"/>
          </p:cNvSpPr>
          <p:nvPr>
            <p:ph type="body" idx="1"/>
          </p:nvPr>
        </p:nvSpPr>
        <p:spPr>
          <a:xfrm>
            <a:off x="855300" y="1506350"/>
            <a:ext cx="6110100" cy="2835900"/>
          </a:xfrm>
          <a:prstGeom prst="rect">
            <a:avLst/>
          </a:prstGeom>
        </p:spPr>
        <p:txBody>
          <a:bodyPr spcFirstLastPara="1" wrap="square" lIns="0" tIns="0" rIns="0" bIns="0" anchor="t" anchorCtr="0">
            <a:noAutofit/>
          </a:bodyPr>
          <a:lstStyle>
            <a:lvl1pPr marL="457200" lvl="0" indent="-355600" rtl="0">
              <a:spcBef>
                <a:spcPts val="0"/>
              </a:spcBef>
              <a:spcAft>
                <a:spcPts val="0"/>
              </a:spcAft>
              <a:buSzPts val="2000"/>
              <a:buChar char="𖤓"/>
              <a:defRPr/>
            </a:lvl1pPr>
            <a:lvl2pPr marL="914400" lvl="1" indent="-368300" rtl="0">
              <a:spcBef>
                <a:spcPts val="600"/>
              </a:spcBef>
              <a:spcAft>
                <a:spcPts val="0"/>
              </a:spcAft>
              <a:buSzPts val="2200"/>
              <a:buChar char="𖡼"/>
              <a:defRPr/>
            </a:lvl2pPr>
            <a:lvl3pPr marL="1371600" lvl="2" indent="-368300" rtl="0">
              <a:spcBef>
                <a:spcPts val="600"/>
              </a:spcBef>
              <a:spcAft>
                <a:spcPts val="0"/>
              </a:spcAft>
              <a:buSzPts val="2200"/>
              <a:buChar char="𖡼"/>
              <a:defRPr/>
            </a:lvl3pPr>
            <a:lvl4pPr marL="1828800" lvl="3" indent="-368300" rtl="0">
              <a:spcBef>
                <a:spcPts val="600"/>
              </a:spcBef>
              <a:spcAft>
                <a:spcPts val="0"/>
              </a:spcAft>
              <a:buSzPts val="2200"/>
              <a:buChar char="●"/>
              <a:defRPr/>
            </a:lvl4pPr>
            <a:lvl5pPr marL="2286000" lvl="4" indent="-368300" rtl="0">
              <a:spcBef>
                <a:spcPts val="600"/>
              </a:spcBef>
              <a:spcAft>
                <a:spcPts val="0"/>
              </a:spcAft>
              <a:buSzPts val="2200"/>
              <a:buChar char="○"/>
              <a:defRPr/>
            </a:lvl5pPr>
            <a:lvl6pPr marL="2743200" lvl="5" indent="-368300" rtl="0">
              <a:spcBef>
                <a:spcPts val="600"/>
              </a:spcBef>
              <a:spcAft>
                <a:spcPts val="0"/>
              </a:spcAft>
              <a:buSzPts val="2200"/>
              <a:buChar char="■"/>
              <a:defRPr/>
            </a:lvl6pPr>
            <a:lvl7pPr marL="3200400" lvl="6" indent="-368300" rtl="0">
              <a:spcBef>
                <a:spcPts val="600"/>
              </a:spcBef>
              <a:spcAft>
                <a:spcPts val="0"/>
              </a:spcAft>
              <a:buSzPts val="2200"/>
              <a:buChar char="●"/>
              <a:defRPr/>
            </a:lvl7pPr>
            <a:lvl8pPr marL="3657600" lvl="7" indent="-368300" rtl="0">
              <a:spcBef>
                <a:spcPts val="600"/>
              </a:spcBef>
              <a:spcAft>
                <a:spcPts val="0"/>
              </a:spcAft>
              <a:buSzPts val="2200"/>
              <a:buChar char="○"/>
              <a:defRPr/>
            </a:lvl8pPr>
            <a:lvl9pPr marL="4114800" lvl="8" indent="-368300" rtl="0">
              <a:spcBef>
                <a:spcPts val="600"/>
              </a:spcBef>
              <a:spcAft>
                <a:spcPts val="600"/>
              </a:spcAft>
              <a:buSzPts val="2200"/>
              <a:buChar char="■"/>
              <a:defRPr/>
            </a:lvl9pPr>
          </a:lstStyle>
          <a:p>
            <a:endParaRPr/>
          </a:p>
        </p:txBody>
      </p:sp>
      <p:sp>
        <p:nvSpPr>
          <p:cNvPr id="25" name="Google Shape;25;p5"/>
          <p:cNvSpPr txBox="1">
            <a:spLocks noGrp="1"/>
          </p:cNvSpPr>
          <p:nvPr>
            <p:ph type="sldNum" idx="12"/>
          </p:nvPr>
        </p:nvSpPr>
        <p:spPr>
          <a:xfrm>
            <a:off x="8404384" y="4673651"/>
            <a:ext cx="548700" cy="393600"/>
          </a:xfrm>
          <a:prstGeom prst="rect">
            <a:avLst/>
          </a:prstGeom>
        </p:spPr>
        <p:txBody>
          <a:bodyPr spcFirstLastPara="1" wrap="square" lIns="0" tIns="0" rIns="0" bIns="0" anchor="ctr" anchorCtr="0">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a:t>
            </a:fld>
            <a:endParaRPr/>
          </a:p>
        </p:txBody>
      </p:sp>
    </p:spTree>
    <p:extLst>
      <p:ext uri="{BB962C8B-B14F-4D97-AF65-F5344CB8AC3E}">
        <p14:creationId xmlns:p14="http://schemas.microsoft.com/office/powerpoint/2010/main" val="745584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C94063-DF36-4330-A365-08DA1FA5B7D6}"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244665668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46404" y="569214"/>
            <a:ext cx="7063740" cy="3031236"/>
          </a:xfrm>
        </p:spPr>
        <p:txBody>
          <a:bodyPr anchor="b">
            <a:normAutofit/>
          </a:bodyPr>
          <a:lstStyle>
            <a:lvl1pPr>
              <a:lnSpc>
                <a:spcPct val="85000"/>
              </a:lnSpc>
              <a:defRPr sz="5400" b="0"/>
            </a:lvl1pPr>
          </a:lstStyle>
          <a:p>
            <a:r>
              <a:rPr lang="en-US"/>
              <a:t>Click to edit Master title style</a:t>
            </a:r>
            <a:endParaRPr lang="en-US" dirty="0"/>
          </a:p>
        </p:txBody>
      </p:sp>
      <p:sp>
        <p:nvSpPr>
          <p:cNvPr id="3" name="Text Placeholder 2"/>
          <p:cNvSpPr>
            <a:spLocks noGrp="1"/>
          </p:cNvSpPr>
          <p:nvPr>
            <p:ph type="body" idx="1"/>
          </p:nvPr>
        </p:nvSpPr>
        <p:spPr>
          <a:xfrm>
            <a:off x="946404" y="3600450"/>
            <a:ext cx="7063740" cy="1268730"/>
          </a:xfrm>
        </p:spPr>
        <p:txBody>
          <a:bodyPr anchor="t">
            <a:normAutofit/>
          </a:bodyPr>
          <a:lstStyle>
            <a:lvl1pPr marL="0" indent="0">
              <a:buNone/>
              <a:defRPr sz="1650">
                <a:solidFill>
                  <a:schemeClr val="tx1">
                    <a:lumMod val="65000"/>
                    <a:lumOff val="3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08A7C6C-0F39-4D70-8E8D-FE5B9C95FA73}" type="datetimeFigureOut">
              <a:rPr lang="en-US" dirty="0"/>
              <a:pPr/>
              <a:t>12/20/2021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
        <p:nvSpPr>
          <p:cNvPr id="7" name="Rectangle 6"/>
          <p:cNvSpPr/>
          <p:nvPr/>
        </p:nvSpPr>
        <p:spPr>
          <a:xfrm>
            <a:off x="0" y="0"/>
            <a:ext cx="342900"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74920176"/>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946404" y="1371600"/>
            <a:ext cx="3360420" cy="3263503"/>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594860" y="1371600"/>
            <a:ext cx="3360420" cy="3263503"/>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FCFA4AC-08CC-42CE-BD01-C191750A04EC}" type="datetimeFigureOut">
              <a:rPr lang="en-US" dirty="0"/>
              <a:pPr/>
              <a:t>12/20/2021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676908472"/>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946404" y="1285241"/>
            <a:ext cx="3360420" cy="548640"/>
          </a:xfrm>
        </p:spPr>
        <p:txBody>
          <a:bodyPr anchor="b">
            <a:normAutofit/>
          </a:bodyPr>
          <a:lstStyle>
            <a:lvl1pPr marL="0" indent="0">
              <a:spcBef>
                <a:spcPts val="0"/>
              </a:spcBef>
              <a:buNone/>
              <a:defRPr sz="1500" b="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946404" y="1880662"/>
            <a:ext cx="3360420" cy="2748488"/>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594860" y="1285241"/>
            <a:ext cx="3360420" cy="548640"/>
          </a:xfrm>
        </p:spPr>
        <p:txBody>
          <a:bodyPr anchor="b">
            <a:normAutofit/>
          </a:bodyPr>
          <a:lstStyle>
            <a:lvl1pPr marL="0" indent="0">
              <a:lnSpc>
                <a:spcPct val="95000"/>
              </a:lnSpc>
              <a:spcBef>
                <a:spcPts val="0"/>
              </a:spcBef>
              <a:buNone/>
              <a:defRPr lang="en-US" sz="1500" b="0" kern="1200" dirty="0">
                <a:solidFill>
                  <a:schemeClr val="tx2"/>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500"/>
              </a:spcBef>
              <a:buFontTx/>
              <a:buNone/>
            </a:pPr>
            <a:r>
              <a:rPr lang="en-US"/>
              <a:t>Edit Master text styles</a:t>
            </a:r>
          </a:p>
        </p:txBody>
      </p:sp>
      <p:sp>
        <p:nvSpPr>
          <p:cNvPr id="6" name="Content Placeholder 5"/>
          <p:cNvSpPr>
            <a:spLocks noGrp="1"/>
          </p:cNvSpPr>
          <p:nvPr>
            <p:ph sz="quarter" idx="4"/>
          </p:nvPr>
        </p:nvSpPr>
        <p:spPr>
          <a:xfrm>
            <a:off x="4594860" y="1880662"/>
            <a:ext cx="3360420" cy="2748488"/>
          </a:xfrm>
        </p:spPr>
        <p:txBody>
          <a:bodyPr/>
          <a:lstStyle>
            <a:lvl1pPr>
              <a:defRPr sz="1350"/>
            </a:lvl1pPr>
            <a:lvl2pPr>
              <a:defRPr sz="1200"/>
            </a:lvl2pPr>
            <a:lvl3pPr>
              <a:defRPr sz="105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BA7A723-92A7-435B-B681-F25B092FEFEB}" type="datetimeFigureOut">
              <a:rPr lang="en-US" dirty="0"/>
              <a:pPr/>
              <a:t>12/20/2021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17224053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F170639-886C-4FCF-9EAB-ABB5DA3F3F4A}" type="datetimeFigureOut">
              <a:rPr lang="en-US" dirty="0"/>
              <a:pPr/>
              <a:t>12/20/2021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815169303"/>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2230651-31F4-45D2-98AE-A2108F41BC07}" type="datetimeFigureOut">
              <a:rPr lang="en-US" dirty="0"/>
              <a:pPr/>
              <a:t>12/20/2021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24767579"/>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936" y="342900"/>
            <a:ext cx="2400300" cy="1200148"/>
          </a:xfrm>
        </p:spPr>
        <p:txBody>
          <a:bodyPr anchor="b">
            <a:normAutofit/>
          </a:bodyPr>
          <a:lstStyle>
            <a:lvl1pPr>
              <a:defRPr sz="2400" b="0" baseline="0"/>
            </a:lvl1pPr>
          </a:lstStyle>
          <a:p>
            <a:r>
              <a:rPr lang="en-US"/>
              <a:t>Click to edit Master title style</a:t>
            </a:r>
            <a:endParaRPr lang="en-US" dirty="0"/>
          </a:p>
        </p:txBody>
      </p:sp>
      <p:sp>
        <p:nvSpPr>
          <p:cNvPr id="3" name="Content Placeholder 2"/>
          <p:cNvSpPr>
            <a:spLocks noGrp="1"/>
          </p:cNvSpPr>
          <p:nvPr>
            <p:ph idx="1"/>
          </p:nvPr>
        </p:nvSpPr>
        <p:spPr>
          <a:xfrm>
            <a:off x="3378200" y="514350"/>
            <a:ext cx="4559300" cy="4114800"/>
          </a:xfrm>
        </p:spPr>
        <p:txBody>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30936" y="1574801"/>
            <a:ext cx="2400300" cy="2857501"/>
          </a:xfrm>
        </p:spPr>
        <p:txBody>
          <a:bodyPr>
            <a:normAutofit/>
          </a:bodyPr>
          <a:lstStyle>
            <a:lvl1pPr marL="0" indent="0">
              <a:lnSpc>
                <a:spcPct val="114000"/>
              </a:lnSpc>
              <a:spcBef>
                <a:spcPts val="600"/>
              </a:spcBef>
              <a:buNone/>
              <a:defRPr sz="975"/>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6F53789A-C914-4DB1-8815-80B5EC7335C5}" type="datetimeFigureOut">
              <a:rPr lang="en-US" dirty="0"/>
              <a:pPr/>
              <a:t>12/20/2021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128017347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29050"/>
            <a:ext cx="8469630" cy="131445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5800" y="3943350"/>
            <a:ext cx="7486650" cy="685800"/>
          </a:xfrm>
        </p:spPr>
        <p:txBody>
          <a:bodyPr anchor="b">
            <a:normAutofit/>
          </a:bodyPr>
          <a:lstStyle>
            <a:lvl1pPr>
              <a:defRPr sz="21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8469630" cy="3846692"/>
          </a:xfrm>
          <a:solidFill>
            <a:schemeClr val="accent1"/>
          </a:solidFill>
        </p:spPr>
        <p:txBody>
          <a:bodyPr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85800" y="4581442"/>
            <a:ext cx="7486650" cy="447758"/>
          </a:xfrm>
        </p:spPr>
        <p:txBody>
          <a:bodyPr>
            <a:normAutofit/>
          </a:bodyPr>
          <a:lstStyle>
            <a:lvl1pPr marL="0" indent="0">
              <a:lnSpc>
                <a:spcPct val="100000"/>
              </a:lnSpc>
              <a:spcBef>
                <a:spcPts val="600"/>
              </a:spcBef>
              <a:buNone/>
              <a:defRPr sz="975">
                <a:solidFill>
                  <a:schemeClr val="bg1">
                    <a:lumMod val="85000"/>
                  </a:schemeClr>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
        <p:nvSpPr>
          <p:cNvPr id="5" name="Date Placeholder 4"/>
          <p:cNvSpPr>
            <a:spLocks noGrp="1"/>
          </p:cNvSpPr>
          <p:nvPr>
            <p:ph type="dt" sz="half" idx="10"/>
          </p:nvPr>
        </p:nvSpPr>
        <p:spPr/>
        <p:txBody>
          <a:bodyPr/>
          <a:lstStyle/>
          <a:p>
            <a:fld id="{5E6440AA-91A0-436F-8FDB-C0F939DCAE21}" type="datetimeFigureOut">
              <a:rPr lang="en-US" dirty="0"/>
              <a:pPr/>
              <a:t>12/20/2021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295916240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8469630" y="0"/>
            <a:ext cx="685800" cy="51435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946404" y="274320"/>
            <a:ext cx="7269480" cy="99417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946404" y="1371600"/>
            <a:ext cx="6446520" cy="326350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8098157" y="748903"/>
            <a:ext cx="1428749" cy="273844"/>
          </a:xfrm>
          <a:prstGeom prst="rect">
            <a:avLst/>
          </a:prstGeom>
        </p:spPr>
        <p:txBody>
          <a:bodyPr vert="horz" lIns="91440" tIns="45720" rIns="91440" bIns="45720" rtlCol="0" anchor="ctr"/>
          <a:lstStyle>
            <a:lvl1pPr algn="r">
              <a:defRPr sz="788" b="0">
                <a:solidFill>
                  <a:schemeClr val="tx2">
                    <a:lumMod val="20000"/>
                    <a:lumOff val="80000"/>
                  </a:schemeClr>
                </a:solidFill>
              </a:defRPr>
            </a:lvl1pPr>
          </a:lstStyle>
          <a:p>
            <a:fld id="{0E59FD0C-5451-4CA0-86AF-E70AE3279989}" type="datetimeFigureOut">
              <a:rPr lang="en-US" dirty="0"/>
              <a:pPr/>
              <a:t>12/20/2021</a:t>
            </a:fld>
            <a:endParaRPr lang="en-US" dirty="0"/>
          </a:p>
        </p:txBody>
      </p:sp>
      <p:sp>
        <p:nvSpPr>
          <p:cNvPr id="5" name="Footer Placeholder 4"/>
          <p:cNvSpPr>
            <a:spLocks noGrp="1"/>
          </p:cNvSpPr>
          <p:nvPr>
            <p:ph type="ftr" sz="quarter" idx="3"/>
          </p:nvPr>
        </p:nvSpPr>
        <p:spPr>
          <a:xfrm rot="16200000">
            <a:off x="7469506" y="3034903"/>
            <a:ext cx="2686050" cy="273844"/>
          </a:xfrm>
          <a:prstGeom prst="rect">
            <a:avLst/>
          </a:prstGeom>
        </p:spPr>
        <p:txBody>
          <a:bodyPr vert="horz" lIns="91440" tIns="45720" rIns="91440" bIns="45720" rtlCol="0" anchor="ctr"/>
          <a:lstStyle>
            <a:lvl1pPr algn="l">
              <a:defRPr sz="788">
                <a:solidFill>
                  <a:schemeClr val="tx2">
                    <a:lumMod val="20000"/>
                    <a:lumOff val="80000"/>
                  </a:schemeClr>
                </a:solidFill>
              </a:defRPr>
            </a:lvl1pPr>
          </a:lstStyle>
          <a:p>
            <a:endParaRPr lang="en-US" dirty="0"/>
          </a:p>
        </p:txBody>
      </p:sp>
      <p:sp>
        <p:nvSpPr>
          <p:cNvPr id="6" name="Slide Number Placeholder 5"/>
          <p:cNvSpPr>
            <a:spLocks noGrp="1"/>
          </p:cNvSpPr>
          <p:nvPr>
            <p:ph type="sldNum" sz="quarter" idx="4"/>
          </p:nvPr>
        </p:nvSpPr>
        <p:spPr>
          <a:xfrm>
            <a:off x="8469630" y="4629150"/>
            <a:ext cx="685800" cy="445294"/>
          </a:xfrm>
          <a:prstGeom prst="rect">
            <a:avLst/>
          </a:prstGeom>
        </p:spPr>
        <p:txBody>
          <a:bodyPr vert="horz" lIns="45720" tIns="45720" rIns="45720" bIns="45720" rtlCol="0" anchor="ctr">
            <a:normAutofit/>
          </a:bodyPr>
          <a:lstStyle>
            <a:lvl1pPr algn="ctr">
              <a:defRPr sz="2700">
                <a:solidFill>
                  <a:schemeClr val="tx2">
                    <a:lumMod val="60000"/>
                    <a:lumOff val="40000"/>
                  </a:schemeClr>
                </a:solidFill>
              </a:defRPr>
            </a:lvl1p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a:t>
            </a:fld>
            <a:endParaRPr lang="en"/>
          </a:p>
        </p:txBody>
      </p:sp>
    </p:spTree>
    <p:extLst>
      <p:ext uri="{BB962C8B-B14F-4D97-AF65-F5344CB8AC3E}">
        <p14:creationId xmlns:p14="http://schemas.microsoft.com/office/powerpoint/2010/main" val="23589443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 id="2147483676" r:id="rId13"/>
  </p:sldLayoutIdLst>
  <p:transition>
    <p:fade thruBlk="1"/>
  </p:transition>
  <p:hf hdr="0" ftr="0" dt="0"/>
  <p:txStyles>
    <p:titleStyle>
      <a:lvl1pPr algn="l" defTabSz="685800" rtl="1" eaLnBrk="1" latinLnBrk="0" hangingPunct="1">
        <a:lnSpc>
          <a:spcPct val="90000"/>
        </a:lnSpc>
        <a:spcBef>
          <a:spcPct val="0"/>
        </a:spcBef>
        <a:buNone/>
        <a:defRPr sz="3300" kern="1200" spc="-38" baseline="0">
          <a:solidFill>
            <a:schemeClr val="tx1"/>
          </a:solidFill>
          <a:latin typeface="+mj-lt"/>
          <a:ea typeface="+mj-ea"/>
          <a:cs typeface="+mj-cs"/>
        </a:defRPr>
      </a:lvl1pPr>
    </p:titleStyle>
    <p:bodyStyle>
      <a:lvl1pPr marL="137160" indent="-137160" algn="r" defTabSz="685800" rtl="1" eaLnBrk="1" latinLnBrk="0" hangingPunct="1">
        <a:lnSpc>
          <a:spcPct val="95000"/>
        </a:lnSpc>
        <a:spcBef>
          <a:spcPts val="1050"/>
        </a:spcBef>
        <a:spcAft>
          <a:spcPts val="150"/>
        </a:spcAft>
        <a:buClr>
          <a:schemeClr val="accent1"/>
        </a:buClr>
        <a:buSzPct val="80000"/>
        <a:buFont typeface="Arial" pitchFamily="34" charset="0"/>
        <a:buChar char="•"/>
        <a:defRPr sz="1350" kern="1200" spc="8" baseline="0">
          <a:solidFill>
            <a:schemeClr val="tx1"/>
          </a:solidFill>
          <a:latin typeface="+mn-lt"/>
          <a:ea typeface="+mn-ea"/>
          <a:cs typeface="+mn-cs"/>
        </a:defRPr>
      </a:lvl1pPr>
      <a:lvl2pPr marL="34290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200" kern="1200">
          <a:solidFill>
            <a:schemeClr val="tx1">
              <a:lumMod val="85000"/>
              <a:lumOff val="15000"/>
            </a:schemeClr>
          </a:solidFill>
          <a:latin typeface="+mn-lt"/>
          <a:ea typeface="+mn-ea"/>
          <a:cs typeface="+mn-cs"/>
        </a:defRPr>
      </a:lvl2pPr>
      <a:lvl3pPr marL="54864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3pPr>
      <a:lvl4pPr marL="75438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4pPr>
      <a:lvl5pPr marL="960120" indent="-13716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5pPr>
      <a:lvl6pPr marL="1200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6pPr>
      <a:lvl7pPr marL="1425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7pPr>
      <a:lvl8pPr marL="1650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8pPr>
      <a:lvl9pPr marL="1875000" indent="-171450" algn="r" defTabSz="685800" rtl="1" eaLnBrk="1" latinLnBrk="0" hangingPunct="1">
        <a:lnSpc>
          <a:spcPct val="90000"/>
        </a:lnSpc>
        <a:spcBef>
          <a:spcPts val="225"/>
        </a:spcBef>
        <a:spcAft>
          <a:spcPts val="225"/>
        </a:spcAft>
        <a:buClr>
          <a:schemeClr val="accent1"/>
        </a:buClr>
        <a:buFont typeface="Wingdings 2" pitchFamily="18" charset="2"/>
        <a:buChar char=""/>
        <a:defRPr sz="1050" kern="1200">
          <a:solidFill>
            <a:schemeClr val="tx1">
              <a:lumMod val="85000"/>
              <a:lumOff val="15000"/>
            </a:schemeClr>
          </a:solidFill>
          <a:latin typeface="+mn-lt"/>
          <a:ea typeface="+mn-ea"/>
          <a:cs typeface="+mn-cs"/>
        </a:defRPr>
      </a:lvl9pPr>
    </p:bodyStyle>
    <p:otherStyle>
      <a:defPPr>
        <a:defRPr lang="en-US"/>
      </a:defPPr>
      <a:lvl1pPr marL="0" algn="r" defTabSz="685800" rtl="1" eaLnBrk="1" latinLnBrk="0" hangingPunct="1">
        <a:defRPr sz="1350" kern="1200">
          <a:solidFill>
            <a:schemeClr val="tx1"/>
          </a:solidFill>
          <a:latin typeface="+mn-lt"/>
          <a:ea typeface="+mn-ea"/>
          <a:cs typeface="+mn-cs"/>
        </a:defRPr>
      </a:lvl1pPr>
      <a:lvl2pPr marL="342900" algn="r" defTabSz="685800" rtl="1" eaLnBrk="1" latinLnBrk="0" hangingPunct="1">
        <a:defRPr sz="1350" kern="1200">
          <a:solidFill>
            <a:schemeClr val="tx1"/>
          </a:solidFill>
          <a:latin typeface="+mn-lt"/>
          <a:ea typeface="+mn-ea"/>
          <a:cs typeface="+mn-cs"/>
        </a:defRPr>
      </a:lvl2pPr>
      <a:lvl3pPr marL="685800" algn="r" defTabSz="685800" rtl="1" eaLnBrk="1" latinLnBrk="0" hangingPunct="1">
        <a:defRPr sz="1350" kern="1200">
          <a:solidFill>
            <a:schemeClr val="tx1"/>
          </a:solidFill>
          <a:latin typeface="+mn-lt"/>
          <a:ea typeface="+mn-ea"/>
          <a:cs typeface="+mn-cs"/>
        </a:defRPr>
      </a:lvl3pPr>
      <a:lvl4pPr marL="1028700" algn="r" defTabSz="685800" rtl="1" eaLnBrk="1" latinLnBrk="0" hangingPunct="1">
        <a:defRPr sz="1350" kern="1200">
          <a:solidFill>
            <a:schemeClr val="tx1"/>
          </a:solidFill>
          <a:latin typeface="+mn-lt"/>
          <a:ea typeface="+mn-ea"/>
          <a:cs typeface="+mn-cs"/>
        </a:defRPr>
      </a:lvl4pPr>
      <a:lvl5pPr marL="1371600" algn="r" defTabSz="685800" rtl="1" eaLnBrk="1" latinLnBrk="0" hangingPunct="1">
        <a:defRPr sz="1350" kern="1200">
          <a:solidFill>
            <a:schemeClr val="tx1"/>
          </a:solidFill>
          <a:latin typeface="+mn-lt"/>
          <a:ea typeface="+mn-ea"/>
          <a:cs typeface="+mn-cs"/>
        </a:defRPr>
      </a:lvl5pPr>
      <a:lvl6pPr marL="1714500" algn="r" defTabSz="685800" rtl="1" eaLnBrk="1" latinLnBrk="0" hangingPunct="1">
        <a:defRPr sz="1350" kern="1200">
          <a:solidFill>
            <a:schemeClr val="tx1"/>
          </a:solidFill>
          <a:latin typeface="+mn-lt"/>
          <a:ea typeface="+mn-ea"/>
          <a:cs typeface="+mn-cs"/>
        </a:defRPr>
      </a:lvl6pPr>
      <a:lvl7pPr marL="2057400" algn="r" defTabSz="685800" rtl="1" eaLnBrk="1" latinLnBrk="0" hangingPunct="1">
        <a:defRPr sz="1350" kern="1200">
          <a:solidFill>
            <a:schemeClr val="tx1"/>
          </a:solidFill>
          <a:latin typeface="+mn-lt"/>
          <a:ea typeface="+mn-ea"/>
          <a:cs typeface="+mn-cs"/>
        </a:defRPr>
      </a:lvl7pPr>
      <a:lvl8pPr marL="2400300" algn="r" defTabSz="685800" rtl="1" eaLnBrk="1" latinLnBrk="0" hangingPunct="1">
        <a:defRPr sz="1350" kern="1200">
          <a:solidFill>
            <a:schemeClr val="tx1"/>
          </a:solidFill>
          <a:latin typeface="+mn-lt"/>
          <a:ea typeface="+mn-ea"/>
          <a:cs typeface="+mn-cs"/>
        </a:defRPr>
      </a:lvl8pPr>
      <a:lvl9pPr marL="2743200" algn="r" defTabSz="685800" rtl="1"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 /><Relationship Id="rId2" Type="http://schemas.openxmlformats.org/officeDocument/2006/relationships/diagramData" Target="../diagrams/data1.xml" /><Relationship Id="rId1" Type="http://schemas.openxmlformats.org/officeDocument/2006/relationships/slideLayout" Target="../slideLayouts/slideLayout7.xml" /><Relationship Id="rId6" Type="http://schemas.microsoft.com/office/2007/relationships/diagramDrawing" Target="../diagrams/drawing1.xml" /><Relationship Id="rId5" Type="http://schemas.openxmlformats.org/officeDocument/2006/relationships/diagramColors" Target="../diagrams/colors1.xml" /><Relationship Id="rId4" Type="http://schemas.openxmlformats.org/officeDocument/2006/relationships/diagramQuickStyle" Target="../diagrams/quickStyle1.xml" /></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2.xml" /><Relationship Id="rId1" Type="http://schemas.openxmlformats.org/officeDocument/2006/relationships/themeOverride" Target="../theme/themeOverride5.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2.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13.xml" /></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3.xml" /><Relationship Id="rId1" Type="http://schemas.openxmlformats.org/officeDocument/2006/relationships/themeOverride" Target="../theme/themeOverride1.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 /></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 /><Relationship Id="rId1" Type="http://schemas.openxmlformats.org/officeDocument/2006/relationships/themeOverride" Target="../theme/themeOverride2.xml" /></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2.xml" /><Relationship Id="rId1" Type="http://schemas.openxmlformats.org/officeDocument/2006/relationships/themeOverride" Target="../theme/themeOverride3.xml" /></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2.xml" /><Relationship Id="rId1" Type="http://schemas.openxmlformats.org/officeDocument/2006/relationships/themeOverride" Target="../theme/themeOverride4.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normAutofit fontScale="92500" lnSpcReduction="10000"/>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a:t>
            </a:fld>
            <a:endParaRPr lang="en"/>
          </a:p>
        </p:txBody>
      </p:sp>
      <p:graphicFrame>
        <p:nvGraphicFramePr>
          <p:cNvPr id="4" name="Table 3"/>
          <p:cNvGraphicFramePr>
            <a:graphicFrameLocks noGrp="1"/>
          </p:cNvGraphicFramePr>
          <p:nvPr/>
        </p:nvGraphicFramePr>
        <p:xfrm>
          <a:off x="374573" y="539750"/>
          <a:ext cx="7245427" cy="3756828"/>
        </p:xfrm>
        <a:graphic>
          <a:graphicData uri="http://schemas.openxmlformats.org/drawingml/2006/table">
            <a:tbl>
              <a:tblPr firstRow="1" bandRow="1">
                <a:tableStyleId>{07A09410-F8A8-4BEE-A9E7-BA741030BE37}</a:tableStyleId>
              </a:tblPr>
              <a:tblGrid>
                <a:gridCol w="7245427">
                  <a:extLst>
                    <a:ext uri="{9D8B030D-6E8A-4147-A177-3AD203B41FA5}">
                      <a16:colId xmlns:a16="http://schemas.microsoft.com/office/drawing/2014/main" val="20000"/>
                    </a:ext>
                  </a:extLst>
                </a:gridCol>
              </a:tblGrid>
              <a:tr h="3756828">
                <a:tc>
                  <a:txBody>
                    <a:bodyPr/>
                    <a:lstStyle/>
                    <a:p>
                      <a:endParaRPr lang="en-US" dirty="0"/>
                    </a:p>
                  </a:txBody>
                  <a:tcPr/>
                </a:tc>
                <a:extLst>
                  <a:ext uri="{0D108BD9-81ED-4DB2-BD59-A6C34878D82A}">
                    <a16:rowId xmlns:a16="http://schemas.microsoft.com/office/drawing/2014/main" val="10000"/>
                  </a:ext>
                </a:extLst>
              </a:tr>
            </a:tbl>
          </a:graphicData>
        </a:graphic>
      </p:graphicFrame>
      <p:graphicFrame>
        <p:nvGraphicFramePr>
          <p:cNvPr id="5" name="Content Placeholder 4"/>
          <p:cNvGraphicFramePr>
            <a:graphicFrameLocks/>
          </p:cNvGraphicFramePr>
          <p:nvPr/>
        </p:nvGraphicFramePr>
        <p:xfrm>
          <a:off x="358966" y="0"/>
          <a:ext cx="8229600" cy="50002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898911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10</a:t>
            </a:fld>
            <a:endParaRPr lang="en"/>
          </a:p>
        </p:txBody>
      </p:sp>
      <p:sp>
        <p:nvSpPr>
          <p:cNvPr id="7" name="Rectangle 6"/>
          <p:cNvSpPr/>
          <p:nvPr/>
        </p:nvSpPr>
        <p:spPr>
          <a:xfrm>
            <a:off x="242451" y="231354"/>
            <a:ext cx="8001001" cy="1625510"/>
          </a:xfrm>
          <a:prstGeom prst="rect">
            <a:avLst/>
          </a:prstGeom>
        </p:spPr>
        <p:txBody>
          <a:bodyPr wrap="square">
            <a:spAutoFit/>
          </a:bodyPr>
          <a:lstStyle/>
          <a:p>
            <a:pPr algn="just">
              <a:lnSpc>
                <a:spcPct val="150000"/>
              </a:lnSpc>
              <a:spcAft>
                <a:spcPts val="800"/>
              </a:spcAft>
            </a:pPr>
            <a:r>
              <a:rPr lang="en-US" sz="2000" b="1" u="sng" dirty="0">
                <a:solidFill>
                  <a:srgbClr val="0070C0"/>
                </a:solidFill>
                <a:latin typeface="Arial" panose="020B0604020202020204" pitchFamily="34" charset="0"/>
                <a:ea typeface="Arial" panose="020B0604020202020204" pitchFamily="34" charset="0"/>
                <a:cs typeface="Arial" panose="020B0604020202020204" pitchFamily="34" charset="0"/>
              </a:rPr>
              <a:t>2.4 </a:t>
            </a:r>
            <a:r>
              <a:rPr lang="en-US" sz="2000" b="1" dirty="0" err="1">
                <a:solidFill>
                  <a:srgbClr val="0070C0"/>
                </a:solidFill>
              </a:rPr>
              <a:t>Meronymy</a:t>
            </a:r>
            <a:endParaRPr lang="en-US" sz="2000" b="1" dirty="0">
              <a:solidFill>
                <a:srgbClr val="0070C0"/>
              </a:solidFill>
            </a:endParaRPr>
          </a:p>
          <a:p>
            <a:pPr algn="just">
              <a:lnSpc>
                <a:spcPct val="150000"/>
              </a:lnSpc>
              <a:spcAft>
                <a:spcPts val="800"/>
              </a:spcAft>
            </a:pPr>
            <a:endParaRPr lang="en-US" sz="2000" b="1" u="sng" dirty="0">
              <a:solidFill>
                <a:srgbClr val="0070C0"/>
              </a:solidFill>
              <a:latin typeface="Arial" panose="020B0604020202020204" pitchFamily="34" charset="0"/>
              <a:ea typeface="Arial" panose="020B0604020202020204" pitchFamily="34" charset="0"/>
              <a:cs typeface="Arial" panose="020B0604020202020204" pitchFamily="34" charset="0"/>
            </a:endParaRPr>
          </a:p>
          <a:p>
            <a:pPr algn="just">
              <a:lnSpc>
                <a:spcPct val="150000"/>
              </a:lnSpc>
              <a:spcAft>
                <a:spcPts val="800"/>
              </a:spcAft>
            </a:pPr>
            <a:endParaRPr lang="en-US" sz="2000" b="1" u="sng" dirty="0">
              <a:solidFill>
                <a:srgbClr val="0070C0"/>
              </a:solidFill>
              <a:latin typeface="Arial" panose="020B0604020202020204" pitchFamily="34" charset="0"/>
              <a:ea typeface="Arial" panose="020B0604020202020204" pitchFamily="34" charset="0"/>
              <a:cs typeface="Arial" panose="020B0604020202020204" pitchFamily="34" charset="0"/>
            </a:endParaRPr>
          </a:p>
        </p:txBody>
      </p:sp>
      <p:sp>
        <p:nvSpPr>
          <p:cNvPr id="4" name="Rectangle 3"/>
          <p:cNvSpPr/>
          <p:nvPr/>
        </p:nvSpPr>
        <p:spPr>
          <a:xfrm>
            <a:off x="352539" y="815248"/>
            <a:ext cx="7579605" cy="3693319"/>
          </a:xfrm>
          <a:prstGeom prst="rect">
            <a:avLst/>
          </a:prstGeom>
        </p:spPr>
        <p:txBody>
          <a:bodyPr wrap="square">
            <a:spAutoFit/>
          </a:bodyPr>
          <a:lstStyle/>
          <a:p>
            <a:r>
              <a:rPr lang="en-US" b="1" dirty="0" err="1"/>
              <a:t>Meronym</a:t>
            </a:r>
            <a:r>
              <a:rPr lang="en-US" b="1" dirty="0"/>
              <a:t> means sense relation which describes a part-whole relationship between the senses of words. For example the words (cover and page ) are </a:t>
            </a:r>
            <a:r>
              <a:rPr lang="en-US" b="1" dirty="0" err="1"/>
              <a:t>meronym</a:t>
            </a:r>
            <a:r>
              <a:rPr lang="en-US" b="1" dirty="0"/>
              <a:t> of book. </a:t>
            </a:r>
            <a:r>
              <a:rPr lang="en-US" b="1" dirty="0" err="1"/>
              <a:t>Misbah</a:t>
            </a:r>
            <a:r>
              <a:rPr lang="en-US" b="1" dirty="0"/>
              <a:t> (2011) declares that </a:t>
            </a:r>
            <a:r>
              <a:rPr lang="en-US" b="1" dirty="0" err="1"/>
              <a:t>Meronym</a:t>
            </a:r>
            <a:r>
              <a:rPr lang="en-US" b="1" dirty="0"/>
              <a:t> relates the lexemes for a part to that for a whole. It has a close relationship with physical world actually derived from it.</a:t>
            </a:r>
          </a:p>
          <a:p>
            <a:endParaRPr lang="en-US" dirty="0"/>
          </a:p>
          <a:p>
            <a:endParaRPr lang="en-US" dirty="0"/>
          </a:p>
          <a:p>
            <a:endParaRPr lang="en-US" dirty="0"/>
          </a:p>
          <a:p>
            <a:endParaRPr lang="en-US" dirty="0"/>
          </a:p>
          <a:p>
            <a:endParaRPr lang="en-US" dirty="0"/>
          </a:p>
          <a:p>
            <a:endParaRPr lang="en-US" dirty="0"/>
          </a:p>
          <a:p>
            <a:endParaRPr lang="en-US" dirty="0"/>
          </a:p>
        </p:txBody>
      </p:sp>
      <p:grpSp>
        <p:nvGrpSpPr>
          <p:cNvPr id="7179" name="Group 11"/>
          <p:cNvGrpSpPr>
            <a:grpSpLocks/>
          </p:cNvGrpSpPr>
          <p:nvPr/>
        </p:nvGrpSpPr>
        <p:grpSpPr bwMode="auto">
          <a:xfrm>
            <a:off x="2170322" y="3013113"/>
            <a:ext cx="3848100" cy="496888"/>
            <a:chOff x="0" y="0"/>
            <a:chExt cx="6059" cy="783"/>
          </a:xfrm>
        </p:grpSpPr>
        <p:sp>
          <p:nvSpPr>
            <p:cNvPr id="7192" name="Freeform 24"/>
            <p:cNvSpPr>
              <a:spLocks/>
            </p:cNvSpPr>
            <p:nvPr/>
          </p:nvSpPr>
          <p:spPr bwMode="auto">
            <a:xfrm>
              <a:off x="46" y="78"/>
              <a:ext cx="5899" cy="338"/>
            </a:xfrm>
            <a:custGeom>
              <a:avLst/>
              <a:gdLst/>
              <a:ahLst/>
              <a:cxnLst>
                <a:cxn ang="0">
                  <a:pos x="0" y="338"/>
                </a:cxn>
                <a:cxn ang="0">
                  <a:pos x="2" y="207"/>
                </a:cxn>
                <a:cxn ang="0">
                  <a:pos x="8" y="99"/>
                </a:cxn>
                <a:cxn ang="0">
                  <a:pos x="17" y="27"/>
                </a:cxn>
                <a:cxn ang="0">
                  <a:pos x="28" y="0"/>
                </a:cxn>
                <a:cxn ang="0">
                  <a:pos x="5870" y="0"/>
                </a:cxn>
                <a:cxn ang="0">
                  <a:pos x="5881" y="27"/>
                </a:cxn>
                <a:cxn ang="0">
                  <a:pos x="5890" y="99"/>
                </a:cxn>
                <a:cxn ang="0">
                  <a:pos x="5896" y="207"/>
                </a:cxn>
                <a:cxn ang="0">
                  <a:pos x="5899" y="338"/>
                </a:cxn>
              </a:cxnLst>
              <a:rect l="0" t="0" r="r" b="b"/>
              <a:pathLst>
                <a:path w="5899" h="338">
                  <a:moveTo>
                    <a:pt x="0" y="338"/>
                  </a:moveTo>
                  <a:lnTo>
                    <a:pt x="2" y="207"/>
                  </a:lnTo>
                  <a:lnTo>
                    <a:pt x="8" y="99"/>
                  </a:lnTo>
                  <a:lnTo>
                    <a:pt x="17" y="27"/>
                  </a:lnTo>
                  <a:lnTo>
                    <a:pt x="28" y="0"/>
                  </a:lnTo>
                  <a:lnTo>
                    <a:pt x="5870" y="0"/>
                  </a:lnTo>
                  <a:lnTo>
                    <a:pt x="5881" y="27"/>
                  </a:lnTo>
                  <a:lnTo>
                    <a:pt x="5890" y="99"/>
                  </a:lnTo>
                  <a:lnTo>
                    <a:pt x="5896" y="207"/>
                  </a:lnTo>
                  <a:lnTo>
                    <a:pt x="5899" y="338"/>
                  </a:lnTo>
                </a:path>
              </a:pathLst>
            </a:custGeom>
            <a:noFill/>
            <a:ln w="6350">
              <a:solidFill>
                <a:srgbClr val="4471C4"/>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91" name="Freeform 23"/>
            <p:cNvSpPr>
              <a:spLocks/>
            </p:cNvSpPr>
            <p:nvPr/>
          </p:nvSpPr>
          <p:spPr bwMode="auto">
            <a:xfrm>
              <a:off x="3064" y="76"/>
              <a:ext cx="153" cy="691"/>
            </a:xfrm>
            <a:custGeom>
              <a:avLst/>
              <a:gdLst/>
              <a:ahLst/>
              <a:cxnLst>
                <a:cxn ang="0">
                  <a:pos x="115" y="0"/>
                </a:cxn>
                <a:cxn ang="0">
                  <a:pos x="38" y="0"/>
                </a:cxn>
                <a:cxn ang="0">
                  <a:pos x="38" y="615"/>
                </a:cxn>
                <a:cxn ang="0">
                  <a:pos x="0" y="615"/>
                </a:cxn>
                <a:cxn ang="0">
                  <a:pos x="76" y="691"/>
                </a:cxn>
                <a:cxn ang="0">
                  <a:pos x="153" y="615"/>
                </a:cxn>
                <a:cxn ang="0">
                  <a:pos x="115" y="615"/>
                </a:cxn>
                <a:cxn ang="0">
                  <a:pos x="115" y="0"/>
                </a:cxn>
              </a:cxnLst>
              <a:rect l="0" t="0" r="r" b="b"/>
              <a:pathLst>
                <a:path w="153" h="691">
                  <a:moveTo>
                    <a:pt x="115" y="0"/>
                  </a:moveTo>
                  <a:lnTo>
                    <a:pt x="38" y="0"/>
                  </a:lnTo>
                  <a:lnTo>
                    <a:pt x="38" y="615"/>
                  </a:lnTo>
                  <a:lnTo>
                    <a:pt x="0" y="615"/>
                  </a:lnTo>
                  <a:lnTo>
                    <a:pt x="76" y="691"/>
                  </a:lnTo>
                  <a:lnTo>
                    <a:pt x="153" y="615"/>
                  </a:lnTo>
                  <a:lnTo>
                    <a:pt x="115" y="615"/>
                  </a:lnTo>
                  <a:lnTo>
                    <a:pt x="1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90" name="Freeform 22"/>
            <p:cNvSpPr>
              <a:spLocks/>
            </p:cNvSpPr>
            <p:nvPr/>
          </p:nvSpPr>
          <p:spPr bwMode="auto">
            <a:xfrm>
              <a:off x="3064" y="76"/>
              <a:ext cx="153" cy="691"/>
            </a:xfrm>
            <a:custGeom>
              <a:avLst/>
              <a:gdLst/>
              <a:ahLst/>
              <a:cxnLst>
                <a:cxn ang="0">
                  <a:pos x="0" y="615"/>
                </a:cxn>
                <a:cxn ang="0">
                  <a:pos x="38" y="615"/>
                </a:cxn>
                <a:cxn ang="0">
                  <a:pos x="38" y="0"/>
                </a:cxn>
                <a:cxn ang="0">
                  <a:pos x="115" y="0"/>
                </a:cxn>
                <a:cxn ang="0">
                  <a:pos x="115" y="615"/>
                </a:cxn>
                <a:cxn ang="0">
                  <a:pos x="153" y="615"/>
                </a:cxn>
                <a:cxn ang="0">
                  <a:pos x="76" y="691"/>
                </a:cxn>
                <a:cxn ang="0">
                  <a:pos x="0" y="615"/>
                </a:cxn>
              </a:cxnLst>
              <a:rect l="0" t="0" r="r" b="b"/>
              <a:pathLst>
                <a:path w="153" h="691">
                  <a:moveTo>
                    <a:pt x="0" y="615"/>
                  </a:moveTo>
                  <a:lnTo>
                    <a:pt x="38" y="615"/>
                  </a:lnTo>
                  <a:lnTo>
                    <a:pt x="38" y="0"/>
                  </a:lnTo>
                  <a:lnTo>
                    <a:pt x="115" y="0"/>
                  </a:lnTo>
                  <a:lnTo>
                    <a:pt x="115" y="615"/>
                  </a:lnTo>
                  <a:lnTo>
                    <a:pt x="153" y="615"/>
                  </a:lnTo>
                  <a:lnTo>
                    <a:pt x="76" y="691"/>
                  </a:lnTo>
                  <a:lnTo>
                    <a:pt x="0" y="615"/>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9" name="Freeform 21"/>
            <p:cNvSpPr>
              <a:spLocks/>
            </p:cNvSpPr>
            <p:nvPr/>
          </p:nvSpPr>
          <p:spPr bwMode="auto">
            <a:xfrm>
              <a:off x="1398" y="75"/>
              <a:ext cx="153" cy="691"/>
            </a:xfrm>
            <a:custGeom>
              <a:avLst/>
              <a:gdLst/>
              <a:ahLst/>
              <a:cxnLst>
                <a:cxn ang="0">
                  <a:pos x="115" y="0"/>
                </a:cxn>
                <a:cxn ang="0">
                  <a:pos x="38" y="0"/>
                </a:cxn>
                <a:cxn ang="0">
                  <a:pos x="38" y="615"/>
                </a:cxn>
                <a:cxn ang="0">
                  <a:pos x="0" y="615"/>
                </a:cxn>
                <a:cxn ang="0">
                  <a:pos x="76" y="691"/>
                </a:cxn>
                <a:cxn ang="0">
                  <a:pos x="153" y="615"/>
                </a:cxn>
                <a:cxn ang="0">
                  <a:pos x="115" y="615"/>
                </a:cxn>
                <a:cxn ang="0">
                  <a:pos x="115" y="0"/>
                </a:cxn>
              </a:cxnLst>
              <a:rect l="0" t="0" r="r" b="b"/>
              <a:pathLst>
                <a:path w="153" h="691">
                  <a:moveTo>
                    <a:pt x="115" y="0"/>
                  </a:moveTo>
                  <a:lnTo>
                    <a:pt x="38" y="0"/>
                  </a:lnTo>
                  <a:lnTo>
                    <a:pt x="38" y="615"/>
                  </a:lnTo>
                  <a:lnTo>
                    <a:pt x="0" y="615"/>
                  </a:lnTo>
                  <a:lnTo>
                    <a:pt x="76" y="691"/>
                  </a:lnTo>
                  <a:lnTo>
                    <a:pt x="153" y="615"/>
                  </a:lnTo>
                  <a:lnTo>
                    <a:pt x="115" y="615"/>
                  </a:lnTo>
                  <a:lnTo>
                    <a:pt x="1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8" name="Freeform 20"/>
            <p:cNvSpPr>
              <a:spLocks/>
            </p:cNvSpPr>
            <p:nvPr/>
          </p:nvSpPr>
          <p:spPr bwMode="auto">
            <a:xfrm>
              <a:off x="1398" y="75"/>
              <a:ext cx="153" cy="691"/>
            </a:xfrm>
            <a:custGeom>
              <a:avLst/>
              <a:gdLst/>
              <a:ahLst/>
              <a:cxnLst>
                <a:cxn ang="0">
                  <a:pos x="0" y="615"/>
                </a:cxn>
                <a:cxn ang="0">
                  <a:pos x="38" y="615"/>
                </a:cxn>
                <a:cxn ang="0">
                  <a:pos x="38" y="0"/>
                </a:cxn>
                <a:cxn ang="0">
                  <a:pos x="115" y="0"/>
                </a:cxn>
                <a:cxn ang="0">
                  <a:pos x="115" y="615"/>
                </a:cxn>
                <a:cxn ang="0">
                  <a:pos x="153" y="615"/>
                </a:cxn>
                <a:cxn ang="0">
                  <a:pos x="76" y="691"/>
                </a:cxn>
                <a:cxn ang="0">
                  <a:pos x="0" y="615"/>
                </a:cxn>
              </a:cxnLst>
              <a:rect l="0" t="0" r="r" b="b"/>
              <a:pathLst>
                <a:path w="153" h="691">
                  <a:moveTo>
                    <a:pt x="0" y="615"/>
                  </a:moveTo>
                  <a:lnTo>
                    <a:pt x="38" y="615"/>
                  </a:lnTo>
                  <a:lnTo>
                    <a:pt x="38" y="0"/>
                  </a:lnTo>
                  <a:lnTo>
                    <a:pt x="115" y="0"/>
                  </a:lnTo>
                  <a:lnTo>
                    <a:pt x="115" y="615"/>
                  </a:lnTo>
                  <a:lnTo>
                    <a:pt x="153" y="615"/>
                  </a:lnTo>
                  <a:lnTo>
                    <a:pt x="76" y="691"/>
                  </a:lnTo>
                  <a:lnTo>
                    <a:pt x="0" y="615"/>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7" name="Freeform 19"/>
            <p:cNvSpPr>
              <a:spLocks/>
            </p:cNvSpPr>
            <p:nvPr/>
          </p:nvSpPr>
          <p:spPr bwMode="auto">
            <a:xfrm>
              <a:off x="10" y="82"/>
              <a:ext cx="153" cy="691"/>
            </a:xfrm>
            <a:custGeom>
              <a:avLst/>
              <a:gdLst/>
              <a:ahLst/>
              <a:cxnLst>
                <a:cxn ang="0">
                  <a:pos x="115" y="0"/>
                </a:cxn>
                <a:cxn ang="0">
                  <a:pos x="38" y="0"/>
                </a:cxn>
                <a:cxn ang="0">
                  <a:pos x="38" y="615"/>
                </a:cxn>
                <a:cxn ang="0">
                  <a:pos x="0" y="615"/>
                </a:cxn>
                <a:cxn ang="0">
                  <a:pos x="77" y="691"/>
                </a:cxn>
                <a:cxn ang="0">
                  <a:pos x="153" y="615"/>
                </a:cxn>
                <a:cxn ang="0">
                  <a:pos x="115" y="615"/>
                </a:cxn>
                <a:cxn ang="0">
                  <a:pos x="115" y="0"/>
                </a:cxn>
              </a:cxnLst>
              <a:rect l="0" t="0" r="r" b="b"/>
              <a:pathLst>
                <a:path w="153" h="691">
                  <a:moveTo>
                    <a:pt x="115" y="0"/>
                  </a:moveTo>
                  <a:lnTo>
                    <a:pt x="38" y="0"/>
                  </a:lnTo>
                  <a:lnTo>
                    <a:pt x="38" y="615"/>
                  </a:lnTo>
                  <a:lnTo>
                    <a:pt x="0" y="615"/>
                  </a:lnTo>
                  <a:lnTo>
                    <a:pt x="77" y="691"/>
                  </a:lnTo>
                  <a:lnTo>
                    <a:pt x="153" y="615"/>
                  </a:lnTo>
                  <a:lnTo>
                    <a:pt x="115" y="615"/>
                  </a:lnTo>
                  <a:lnTo>
                    <a:pt x="1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6" name="Freeform 18"/>
            <p:cNvSpPr>
              <a:spLocks/>
            </p:cNvSpPr>
            <p:nvPr/>
          </p:nvSpPr>
          <p:spPr bwMode="auto">
            <a:xfrm>
              <a:off x="10" y="82"/>
              <a:ext cx="153" cy="691"/>
            </a:xfrm>
            <a:custGeom>
              <a:avLst/>
              <a:gdLst/>
              <a:ahLst/>
              <a:cxnLst>
                <a:cxn ang="0">
                  <a:pos x="0" y="615"/>
                </a:cxn>
                <a:cxn ang="0">
                  <a:pos x="38" y="615"/>
                </a:cxn>
                <a:cxn ang="0">
                  <a:pos x="38" y="0"/>
                </a:cxn>
                <a:cxn ang="0">
                  <a:pos x="115" y="0"/>
                </a:cxn>
                <a:cxn ang="0">
                  <a:pos x="115" y="615"/>
                </a:cxn>
                <a:cxn ang="0">
                  <a:pos x="153" y="615"/>
                </a:cxn>
                <a:cxn ang="0">
                  <a:pos x="77" y="691"/>
                </a:cxn>
                <a:cxn ang="0">
                  <a:pos x="0" y="615"/>
                </a:cxn>
              </a:cxnLst>
              <a:rect l="0" t="0" r="r" b="b"/>
              <a:pathLst>
                <a:path w="153" h="691">
                  <a:moveTo>
                    <a:pt x="0" y="615"/>
                  </a:moveTo>
                  <a:lnTo>
                    <a:pt x="38" y="615"/>
                  </a:lnTo>
                  <a:lnTo>
                    <a:pt x="38" y="0"/>
                  </a:lnTo>
                  <a:lnTo>
                    <a:pt x="115" y="0"/>
                  </a:lnTo>
                  <a:lnTo>
                    <a:pt x="115" y="615"/>
                  </a:lnTo>
                  <a:lnTo>
                    <a:pt x="153" y="615"/>
                  </a:lnTo>
                  <a:lnTo>
                    <a:pt x="77" y="691"/>
                  </a:lnTo>
                  <a:lnTo>
                    <a:pt x="0" y="615"/>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5" name="Freeform 17"/>
            <p:cNvSpPr>
              <a:spLocks/>
            </p:cNvSpPr>
            <p:nvPr/>
          </p:nvSpPr>
          <p:spPr bwMode="auto">
            <a:xfrm>
              <a:off x="4601" y="81"/>
              <a:ext cx="153" cy="691"/>
            </a:xfrm>
            <a:custGeom>
              <a:avLst/>
              <a:gdLst/>
              <a:ahLst/>
              <a:cxnLst>
                <a:cxn ang="0">
                  <a:pos x="114" y="0"/>
                </a:cxn>
                <a:cxn ang="0">
                  <a:pos x="38" y="0"/>
                </a:cxn>
                <a:cxn ang="0">
                  <a:pos x="38" y="615"/>
                </a:cxn>
                <a:cxn ang="0">
                  <a:pos x="0" y="615"/>
                </a:cxn>
                <a:cxn ang="0">
                  <a:pos x="76" y="691"/>
                </a:cxn>
                <a:cxn ang="0">
                  <a:pos x="153" y="615"/>
                </a:cxn>
                <a:cxn ang="0">
                  <a:pos x="114" y="615"/>
                </a:cxn>
                <a:cxn ang="0">
                  <a:pos x="114" y="0"/>
                </a:cxn>
              </a:cxnLst>
              <a:rect l="0" t="0" r="r" b="b"/>
              <a:pathLst>
                <a:path w="153" h="691">
                  <a:moveTo>
                    <a:pt x="114" y="0"/>
                  </a:moveTo>
                  <a:lnTo>
                    <a:pt x="38" y="0"/>
                  </a:lnTo>
                  <a:lnTo>
                    <a:pt x="38" y="615"/>
                  </a:lnTo>
                  <a:lnTo>
                    <a:pt x="0" y="615"/>
                  </a:lnTo>
                  <a:lnTo>
                    <a:pt x="76" y="691"/>
                  </a:lnTo>
                  <a:lnTo>
                    <a:pt x="153" y="615"/>
                  </a:lnTo>
                  <a:lnTo>
                    <a:pt x="114" y="615"/>
                  </a:lnTo>
                  <a:lnTo>
                    <a:pt x="11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4" name="Freeform 16"/>
            <p:cNvSpPr>
              <a:spLocks/>
            </p:cNvSpPr>
            <p:nvPr/>
          </p:nvSpPr>
          <p:spPr bwMode="auto">
            <a:xfrm>
              <a:off x="4601" y="81"/>
              <a:ext cx="153" cy="691"/>
            </a:xfrm>
            <a:custGeom>
              <a:avLst/>
              <a:gdLst/>
              <a:ahLst/>
              <a:cxnLst>
                <a:cxn ang="0">
                  <a:pos x="0" y="615"/>
                </a:cxn>
                <a:cxn ang="0">
                  <a:pos x="38" y="615"/>
                </a:cxn>
                <a:cxn ang="0">
                  <a:pos x="38" y="0"/>
                </a:cxn>
                <a:cxn ang="0">
                  <a:pos x="114" y="0"/>
                </a:cxn>
                <a:cxn ang="0">
                  <a:pos x="114" y="615"/>
                </a:cxn>
                <a:cxn ang="0">
                  <a:pos x="153" y="615"/>
                </a:cxn>
                <a:cxn ang="0">
                  <a:pos x="76" y="691"/>
                </a:cxn>
                <a:cxn ang="0">
                  <a:pos x="0" y="615"/>
                </a:cxn>
              </a:cxnLst>
              <a:rect l="0" t="0" r="r" b="b"/>
              <a:pathLst>
                <a:path w="153" h="691">
                  <a:moveTo>
                    <a:pt x="0" y="615"/>
                  </a:moveTo>
                  <a:lnTo>
                    <a:pt x="38" y="615"/>
                  </a:lnTo>
                  <a:lnTo>
                    <a:pt x="38" y="0"/>
                  </a:lnTo>
                  <a:lnTo>
                    <a:pt x="114" y="0"/>
                  </a:lnTo>
                  <a:lnTo>
                    <a:pt x="114" y="615"/>
                  </a:lnTo>
                  <a:lnTo>
                    <a:pt x="153" y="615"/>
                  </a:lnTo>
                  <a:lnTo>
                    <a:pt x="76" y="691"/>
                  </a:lnTo>
                  <a:lnTo>
                    <a:pt x="0" y="615"/>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3" name="Freeform 15"/>
            <p:cNvSpPr>
              <a:spLocks/>
            </p:cNvSpPr>
            <p:nvPr/>
          </p:nvSpPr>
          <p:spPr bwMode="auto">
            <a:xfrm>
              <a:off x="5895" y="72"/>
              <a:ext cx="153" cy="691"/>
            </a:xfrm>
            <a:custGeom>
              <a:avLst/>
              <a:gdLst/>
              <a:ahLst/>
              <a:cxnLst>
                <a:cxn ang="0">
                  <a:pos x="114" y="0"/>
                </a:cxn>
                <a:cxn ang="0">
                  <a:pos x="38" y="0"/>
                </a:cxn>
                <a:cxn ang="0">
                  <a:pos x="38" y="615"/>
                </a:cxn>
                <a:cxn ang="0">
                  <a:pos x="0" y="615"/>
                </a:cxn>
                <a:cxn ang="0">
                  <a:pos x="76" y="691"/>
                </a:cxn>
                <a:cxn ang="0">
                  <a:pos x="153" y="615"/>
                </a:cxn>
                <a:cxn ang="0">
                  <a:pos x="114" y="615"/>
                </a:cxn>
                <a:cxn ang="0">
                  <a:pos x="114" y="0"/>
                </a:cxn>
              </a:cxnLst>
              <a:rect l="0" t="0" r="r" b="b"/>
              <a:pathLst>
                <a:path w="153" h="691">
                  <a:moveTo>
                    <a:pt x="114" y="0"/>
                  </a:moveTo>
                  <a:lnTo>
                    <a:pt x="38" y="0"/>
                  </a:lnTo>
                  <a:lnTo>
                    <a:pt x="38" y="615"/>
                  </a:lnTo>
                  <a:lnTo>
                    <a:pt x="0" y="615"/>
                  </a:lnTo>
                  <a:lnTo>
                    <a:pt x="76" y="691"/>
                  </a:lnTo>
                  <a:lnTo>
                    <a:pt x="153" y="615"/>
                  </a:lnTo>
                  <a:lnTo>
                    <a:pt x="114" y="615"/>
                  </a:lnTo>
                  <a:lnTo>
                    <a:pt x="114"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2" name="Freeform 14"/>
            <p:cNvSpPr>
              <a:spLocks/>
            </p:cNvSpPr>
            <p:nvPr/>
          </p:nvSpPr>
          <p:spPr bwMode="auto">
            <a:xfrm>
              <a:off x="5895" y="72"/>
              <a:ext cx="153" cy="691"/>
            </a:xfrm>
            <a:custGeom>
              <a:avLst/>
              <a:gdLst/>
              <a:ahLst/>
              <a:cxnLst>
                <a:cxn ang="0">
                  <a:pos x="0" y="615"/>
                </a:cxn>
                <a:cxn ang="0">
                  <a:pos x="38" y="615"/>
                </a:cxn>
                <a:cxn ang="0">
                  <a:pos x="38" y="0"/>
                </a:cxn>
                <a:cxn ang="0">
                  <a:pos x="114" y="0"/>
                </a:cxn>
                <a:cxn ang="0">
                  <a:pos x="114" y="615"/>
                </a:cxn>
                <a:cxn ang="0">
                  <a:pos x="153" y="615"/>
                </a:cxn>
                <a:cxn ang="0">
                  <a:pos x="76" y="691"/>
                </a:cxn>
                <a:cxn ang="0">
                  <a:pos x="0" y="615"/>
                </a:cxn>
              </a:cxnLst>
              <a:rect l="0" t="0" r="r" b="b"/>
              <a:pathLst>
                <a:path w="153" h="691">
                  <a:moveTo>
                    <a:pt x="0" y="615"/>
                  </a:moveTo>
                  <a:lnTo>
                    <a:pt x="38" y="615"/>
                  </a:lnTo>
                  <a:lnTo>
                    <a:pt x="38" y="0"/>
                  </a:lnTo>
                  <a:lnTo>
                    <a:pt x="114" y="0"/>
                  </a:lnTo>
                  <a:lnTo>
                    <a:pt x="114" y="615"/>
                  </a:lnTo>
                  <a:lnTo>
                    <a:pt x="153" y="615"/>
                  </a:lnTo>
                  <a:lnTo>
                    <a:pt x="76" y="691"/>
                  </a:lnTo>
                  <a:lnTo>
                    <a:pt x="0" y="615"/>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81" name="Rectangle 13"/>
            <p:cNvSpPr>
              <a:spLocks noChangeArrowheads="1"/>
            </p:cNvSpPr>
            <p:nvPr/>
          </p:nvSpPr>
          <p:spPr bwMode="auto">
            <a:xfrm>
              <a:off x="88" y="10"/>
              <a:ext cx="5933" cy="99"/>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80" name="Rectangle 12"/>
            <p:cNvSpPr>
              <a:spLocks noChangeArrowheads="1"/>
            </p:cNvSpPr>
            <p:nvPr/>
          </p:nvSpPr>
          <p:spPr bwMode="auto">
            <a:xfrm>
              <a:off x="88" y="10"/>
              <a:ext cx="5933" cy="99"/>
            </a:xfrm>
            <a:prstGeom prst="rect">
              <a:avLst/>
            </a:prstGeom>
            <a:no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grpSp>
        <p:nvGrpSpPr>
          <p:cNvPr id="7169" name="Group 1"/>
          <p:cNvGrpSpPr>
            <a:grpSpLocks/>
          </p:cNvGrpSpPr>
          <p:nvPr/>
        </p:nvGrpSpPr>
        <p:grpSpPr bwMode="auto">
          <a:xfrm>
            <a:off x="2148290" y="3811837"/>
            <a:ext cx="1792288" cy="988113"/>
            <a:chOff x="0" y="0"/>
            <a:chExt cx="2822" cy="1043"/>
          </a:xfrm>
        </p:grpSpPr>
        <p:sp>
          <p:nvSpPr>
            <p:cNvPr id="7178" name="Freeform 10"/>
            <p:cNvSpPr>
              <a:spLocks/>
            </p:cNvSpPr>
            <p:nvPr/>
          </p:nvSpPr>
          <p:spPr bwMode="auto">
            <a:xfrm>
              <a:off x="66" y="10"/>
              <a:ext cx="2660" cy="609"/>
            </a:xfrm>
            <a:custGeom>
              <a:avLst/>
              <a:gdLst/>
              <a:ahLst/>
              <a:cxnLst>
                <a:cxn ang="0">
                  <a:pos x="0" y="609"/>
                </a:cxn>
                <a:cxn ang="0">
                  <a:pos x="0" y="490"/>
                </a:cxn>
                <a:cxn ang="0">
                  <a:pos x="0" y="394"/>
                </a:cxn>
                <a:cxn ang="0">
                  <a:pos x="0" y="328"/>
                </a:cxn>
                <a:cxn ang="0">
                  <a:pos x="0" y="304"/>
                </a:cxn>
                <a:cxn ang="0">
                  <a:pos x="1330" y="304"/>
                </a:cxn>
                <a:cxn ang="0">
                  <a:pos x="1330" y="280"/>
                </a:cxn>
                <a:cxn ang="0">
                  <a:pos x="1330" y="215"/>
                </a:cxn>
                <a:cxn ang="0">
                  <a:pos x="1330" y="118"/>
                </a:cxn>
                <a:cxn ang="0">
                  <a:pos x="1330" y="0"/>
                </a:cxn>
                <a:cxn ang="0">
                  <a:pos x="1330" y="118"/>
                </a:cxn>
                <a:cxn ang="0">
                  <a:pos x="1330" y="215"/>
                </a:cxn>
                <a:cxn ang="0">
                  <a:pos x="1330" y="280"/>
                </a:cxn>
                <a:cxn ang="0">
                  <a:pos x="1330" y="304"/>
                </a:cxn>
                <a:cxn ang="0">
                  <a:pos x="2660" y="304"/>
                </a:cxn>
                <a:cxn ang="0">
                  <a:pos x="2660" y="328"/>
                </a:cxn>
                <a:cxn ang="0">
                  <a:pos x="2660" y="394"/>
                </a:cxn>
                <a:cxn ang="0">
                  <a:pos x="2660" y="490"/>
                </a:cxn>
                <a:cxn ang="0">
                  <a:pos x="2660" y="609"/>
                </a:cxn>
              </a:cxnLst>
              <a:rect l="0" t="0" r="r" b="b"/>
              <a:pathLst>
                <a:path w="2660" h="609">
                  <a:moveTo>
                    <a:pt x="0" y="609"/>
                  </a:moveTo>
                  <a:lnTo>
                    <a:pt x="0" y="490"/>
                  </a:lnTo>
                  <a:lnTo>
                    <a:pt x="0" y="394"/>
                  </a:lnTo>
                  <a:lnTo>
                    <a:pt x="0" y="328"/>
                  </a:lnTo>
                  <a:lnTo>
                    <a:pt x="0" y="304"/>
                  </a:lnTo>
                  <a:lnTo>
                    <a:pt x="1330" y="304"/>
                  </a:lnTo>
                  <a:lnTo>
                    <a:pt x="1330" y="280"/>
                  </a:lnTo>
                  <a:lnTo>
                    <a:pt x="1330" y="215"/>
                  </a:lnTo>
                  <a:lnTo>
                    <a:pt x="1330" y="118"/>
                  </a:lnTo>
                  <a:lnTo>
                    <a:pt x="1330" y="0"/>
                  </a:lnTo>
                  <a:lnTo>
                    <a:pt x="1330" y="118"/>
                  </a:lnTo>
                  <a:lnTo>
                    <a:pt x="1330" y="215"/>
                  </a:lnTo>
                  <a:lnTo>
                    <a:pt x="1330" y="280"/>
                  </a:lnTo>
                  <a:lnTo>
                    <a:pt x="1330" y="304"/>
                  </a:lnTo>
                  <a:lnTo>
                    <a:pt x="2660" y="304"/>
                  </a:lnTo>
                  <a:lnTo>
                    <a:pt x="2660" y="328"/>
                  </a:lnTo>
                  <a:lnTo>
                    <a:pt x="2660" y="394"/>
                  </a:lnTo>
                  <a:lnTo>
                    <a:pt x="2660" y="490"/>
                  </a:lnTo>
                  <a:lnTo>
                    <a:pt x="2660" y="609"/>
                  </a:lnTo>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7" name="Freeform 9"/>
            <p:cNvSpPr>
              <a:spLocks/>
            </p:cNvSpPr>
            <p:nvPr/>
          </p:nvSpPr>
          <p:spPr bwMode="auto">
            <a:xfrm>
              <a:off x="1312" y="334"/>
              <a:ext cx="153" cy="691"/>
            </a:xfrm>
            <a:custGeom>
              <a:avLst/>
              <a:gdLst/>
              <a:ahLst/>
              <a:cxnLst>
                <a:cxn ang="0">
                  <a:pos x="115" y="0"/>
                </a:cxn>
                <a:cxn ang="0">
                  <a:pos x="38" y="0"/>
                </a:cxn>
                <a:cxn ang="0">
                  <a:pos x="38" y="614"/>
                </a:cxn>
                <a:cxn ang="0">
                  <a:pos x="0" y="614"/>
                </a:cxn>
                <a:cxn ang="0">
                  <a:pos x="76" y="691"/>
                </a:cxn>
                <a:cxn ang="0">
                  <a:pos x="153" y="614"/>
                </a:cxn>
                <a:cxn ang="0">
                  <a:pos x="115" y="614"/>
                </a:cxn>
                <a:cxn ang="0">
                  <a:pos x="115" y="0"/>
                </a:cxn>
              </a:cxnLst>
              <a:rect l="0" t="0" r="r" b="b"/>
              <a:pathLst>
                <a:path w="153" h="691">
                  <a:moveTo>
                    <a:pt x="115" y="0"/>
                  </a:moveTo>
                  <a:lnTo>
                    <a:pt x="38" y="0"/>
                  </a:lnTo>
                  <a:lnTo>
                    <a:pt x="38" y="614"/>
                  </a:lnTo>
                  <a:lnTo>
                    <a:pt x="0" y="614"/>
                  </a:lnTo>
                  <a:lnTo>
                    <a:pt x="76" y="691"/>
                  </a:lnTo>
                  <a:lnTo>
                    <a:pt x="153" y="614"/>
                  </a:lnTo>
                  <a:lnTo>
                    <a:pt x="115" y="614"/>
                  </a:lnTo>
                  <a:lnTo>
                    <a:pt x="1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6" name="Freeform 8"/>
            <p:cNvSpPr>
              <a:spLocks/>
            </p:cNvSpPr>
            <p:nvPr/>
          </p:nvSpPr>
          <p:spPr bwMode="auto">
            <a:xfrm>
              <a:off x="1312" y="334"/>
              <a:ext cx="153" cy="691"/>
            </a:xfrm>
            <a:custGeom>
              <a:avLst/>
              <a:gdLst/>
              <a:ahLst/>
              <a:cxnLst>
                <a:cxn ang="0">
                  <a:pos x="0" y="614"/>
                </a:cxn>
                <a:cxn ang="0">
                  <a:pos x="38" y="614"/>
                </a:cxn>
                <a:cxn ang="0">
                  <a:pos x="38" y="0"/>
                </a:cxn>
                <a:cxn ang="0">
                  <a:pos x="115" y="0"/>
                </a:cxn>
                <a:cxn ang="0">
                  <a:pos x="115" y="614"/>
                </a:cxn>
                <a:cxn ang="0">
                  <a:pos x="153" y="614"/>
                </a:cxn>
                <a:cxn ang="0">
                  <a:pos x="76" y="691"/>
                </a:cxn>
                <a:cxn ang="0">
                  <a:pos x="0" y="614"/>
                </a:cxn>
              </a:cxnLst>
              <a:rect l="0" t="0" r="r" b="b"/>
              <a:pathLst>
                <a:path w="153" h="691">
                  <a:moveTo>
                    <a:pt x="0" y="614"/>
                  </a:moveTo>
                  <a:lnTo>
                    <a:pt x="38" y="614"/>
                  </a:lnTo>
                  <a:lnTo>
                    <a:pt x="38" y="0"/>
                  </a:lnTo>
                  <a:lnTo>
                    <a:pt x="115" y="0"/>
                  </a:lnTo>
                  <a:lnTo>
                    <a:pt x="115" y="614"/>
                  </a:lnTo>
                  <a:lnTo>
                    <a:pt x="153" y="614"/>
                  </a:lnTo>
                  <a:lnTo>
                    <a:pt x="76" y="691"/>
                  </a:lnTo>
                  <a:lnTo>
                    <a:pt x="0" y="614"/>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5" name="Freeform 7"/>
            <p:cNvSpPr>
              <a:spLocks/>
            </p:cNvSpPr>
            <p:nvPr/>
          </p:nvSpPr>
          <p:spPr bwMode="auto">
            <a:xfrm>
              <a:off x="10" y="342"/>
              <a:ext cx="153" cy="691"/>
            </a:xfrm>
            <a:custGeom>
              <a:avLst/>
              <a:gdLst/>
              <a:ahLst/>
              <a:cxnLst>
                <a:cxn ang="0">
                  <a:pos x="115" y="0"/>
                </a:cxn>
                <a:cxn ang="0">
                  <a:pos x="38" y="0"/>
                </a:cxn>
                <a:cxn ang="0">
                  <a:pos x="38" y="614"/>
                </a:cxn>
                <a:cxn ang="0">
                  <a:pos x="0" y="614"/>
                </a:cxn>
                <a:cxn ang="0">
                  <a:pos x="76" y="691"/>
                </a:cxn>
                <a:cxn ang="0">
                  <a:pos x="153" y="614"/>
                </a:cxn>
                <a:cxn ang="0">
                  <a:pos x="115" y="614"/>
                </a:cxn>
                <a:cxn ang="0">
                  <a:pos x="115" y="0"/>
                </a:cxn>
              </a:cxnLst>
              <a:rect l="0" t="0" r="r" b="b"/>
              <a:pathLst>
                <a:path w="153" h="691">
                  <a:moveTo>
                    <a:pt x="115" y="0"/>
                  </a:moveTo>
                  <a:lnTo>
                    <a:pt x="38" y="0"/>
                  </a:lnTo>
                  <a:lnTo>
                    <a:pt x="38" y="614"/>
                  </a:lnTo>
                  <a:lnTo>
                    <a:pt x="0" y="614"/>
                  </a:lnTo>
                  <a:lnTo>
                    <a:pt x="76" y="691"/>
                  </a:lnTo>
                  <a:lnTo>
                    <a:pt x="153" y="614"/>
                  </a:lnTo>
                  <a:lnTo>
                    <a:pt x="115" y="614"/>
                  </a:lnTo>
                  <a:lnTo>
                    <a:pt x="1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4" name="Freeform 6"/>
            <p:cNvSpPr>
              <a:spLocks/>
            </p:cNvSpPr>
            <p:nvPr/>
          </p:nvSpPr>
          <p:spPr bwMode="auto">
            <a:xfrm>
              <a:off x="10" y="342"/>
              <a:ext cx="153" cy="691"/>
            </a:xfrm>
            <a:custGeom>
              <a:avLst/>
              <a:gdLst/>
              <a:ahLst/>
              <a:cxnLst>
                <a:cxn ang="0">
                  <a:pos x="0" y="614"/>
                </a:cxn>
                <a:cxn ang="0">
                  <a:pos x="38" y="614"/>
                </a:cxn>
                <a:cxn ang="0">
                  <a:pos x="38" y="0"/>
                </a:cxn>
                <a:cxn ang="0">
                  <a:pos x="115" y="0"/>
                </a:cxn>
                <a:cxn ang="0">
                  <a:pos x="115" y="614"/>
                </a:cxn>
                <a:cxn ang="0">
                  <a:pos x="153" y="614"/>
                </a:cxn>
                <a:cxn ang="0">
                  <a:pos x="76" y="691"/>
                </a:cxn>
                <a:cxn ang="0">
                  <a:pos x="0" y="614"/>
                </a:cxn>
              </a:cxnLst>
              <a:rect l="0" t="0" r="r" b="b"/>
              <a:pathLst>
                <a:path w="153" h="691">
                  <a:moveTo>
                    <a:pt x="0" y="614"/>
                  </a:moveTo>
                  <a:lnTo>
                    <a:pt x="38" y="614"/>
                  </a:lnTo>
                  <a:lnTo>
                    <a:pt x="38" y="0"/>
                  </a:lnTo>
                  <a:lnTo>
                    <a:pt x="115" y="0"/>
                  </a:lnTo>
                  <a:lnTo>
                    <a:pt x="115" y="614"/>
                  </a:lnTo>
                  <a:lnTo>
                    <a:pt x="153" y="614"/>
                  </a:lnTo>
                  <a:lnTo>
                    <a:pt x="76" y="691"/>
                  </a:lnTo>
                  <a:lnTo>
                    <a:pt x="0" y="614"/>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3" name="Freeform 5"/>
            <p:cNvSpPr>
              <a:spLocks/>
            </p:cNvSpPr>
            <p:nvPr/>
          </p:nvSpPr>
          <p:spPr bwMode="auto">
            <a:xfrm>
              <a:off x="2658" y="342"/>
              <a:ext cx="153" cy="691"/>
            </a:xfrm>
            <a:custGeom>
              <a:avLst/>
              <a:gdLst/>
              <a:ahLst/>
              <a:cxnLst>
                <a:cxn ang="0">
                  <a:pos x="115" y="0"/>
                </a:cxn>
                <a:cxn ang="0">
                  <a:pos x="38" y="0"/>
                </a:cxn>
                <a:cxn ang="0">
                  <a:pos x="38" y="614"/>
                </a:cxn>
                <a:cxn ang="0">
                  <a:pos x="0" y="614"/>
                </a:cxn>
                <a:cxn ang="0">
                  <a:pos x="76" y="691"/>
                </a:cxn>
                <a:cxn ang="0">
                  <a:pos x="153" y="614"/>
                </a:cxn>
                <a:cxn ang="0">
                  <a:pos x="115" y="614"/>
                </a:cxn>
                <a:cxn ang="0">
                  <a:pos x="115" y="0"/>
                </a:cxn>
              </a:cxnLst>
              <a:rect l="0" t="0" r="r" b="b"/>
              <a:pathLst>
                <a:path w="153" h="691">
                  <a:moveTo>
                    <a:pt x="115" y="0"/>
                  </a:moveTo>
                  <a:lnTo>
                    <a:pt x="38" y="0"/>
                  </a:lnTo>
                  <a:lnTo>
                    <a:pt x="38" y="614"/>
                  </a:lnTo>
                  <a:lnTo>
                    <a:pt x="0" y="614"/>
                  </a:lnTo>
                  <a:lnTo>
                    <a:pt x="76" y="691"/>
                  </a:lnTo>
                  <a:lnTo>
                    <a:pt x="153" y="614"/>
                  </a:lnTo>
                  <a:lnTo>
                    <a:pt x="115" y="614"/>
                  </a:lnTo>
                  <a:lnTo>
                    <a:pt x="115" y="0"/>
                  </a:lnTo>
                  <a:close/>
                </a:path>
              </a:pathLst>
            </a:custGeom>
            <a:solidFill>
              <a:srgbClr val="000000"/>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2" name="Freeform 4"/>
            <p:cNvSpPr>
              <a:spLocks/>
            </p:cNvSpPr>
            <p:nvPr/>
          </p:nvSpPr>
          <p:spPr bwMode="auto">
            <a:xfrm>
              <a:off x="2658" y="342"/>
              <a:ext cx="153" cy="691"/>
            </a:xfrm>
            <a:custGeom>
              <a:avLst/>
              <a:gdLst/>
              <a:ahLst/>
              <a:cxnLst>
                <a:cxn ang="0">
                  <a:pos x="0" y="614"/>
                </a:cxn>
                <a:cxn ang="0">
                  <a:pos x="38" y="614"/>
                </a:cxn>
                <a:cxn ang="0">
                  <a:pos x="38" y="0"/>
                </a:cxn>
                <a:cxn ang="0">
                  <a:pos x="115" y="0"/>
                </a:cxn>
                <a:cxn ang="0">
                  <a:pos x="115" y="614"/>
                </a:cxn>
                <a:cxn ang="0">
                  <a:pos x="153" y="614"/>
                </a:cxn>
                <a:cxn ang="0">
                  <a:pos x="76" y="691"/>
                </a:cxn>
                <a:cxn ang="0">
                  <a:pos x="0" y="614"/>
                </a:cxn>
              </a:cxnLst>
              <a:rect l="0" t="0" r="r" b="b"/>
              <a:pathLst>
                <a:path w="153" h="691">
                  <a:moveTo>
                    <a:pt x="0" y="614"/>
                  </a:moveTo>
                  <a:lnTo>
                    <a:pt x="38" y="614"/>
                  </a:lnTo>
                  <a:lnTo>
                    <a:pt x="38" y="0"/>
                  </a:lnTo>
                  <a:lnTo>
                    <a:pt x="115" y="0"/>
                  </a:lnTo>
                  <a:lnTo>
                    <a:pt x="115" y="614"/>
                  </a:lnTo>
                  <a:lnTo>
                    <a:pt x="153" y="614"/>
                  </a:lnTo>
                  <a:lnTo>
                    <a:pt x="76" y="691"/>
                  </a:lnTo>
                  <a:lnTo>
                    <a:pt x="0" y="614"/>
                  </a:lnTo>
                  <a:close/>
                </a:path>
              </a:pathLst>
            </a:custGeom>
            <a:noFill/>
            <a:ln w="12700">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7171" name="Rectangle 3"/>
            <p:cNvSpPr>
              <a:spLocks noChangeArrowheads="1"/>
            </p:cNvSpPr>
            <p:nvPr/>
          </p:nvSpPr>
          <p:spPr bwMode="auto">
            <a:xfrm>
              <a:off x="71" y="281"/>
              <a:ext cx="2583" cy="78"/>
            </a:xfrm>
            <a:prstGeom prst="rect">
              <a:avLst/>
            </a:prstGeom>
            <a:solidFill>
              <a:srgbClr val="000000"/>
            </a:solidFill>
            <a:ln w="9525">
              <a:no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7170" name="Rectangle 2"/>
            <p:cNvSpPr>
              <a:spLocks noChangeArrowheads="1"/>
            </p:cNvSpPr>
            <p:nvPr/>
          </p:nvSpPr>
          <p:spPr bwMode="auto">
            <a:xfrm>
              <a:off x="71" y="281"/>
              <a:ext cx="2583" cy="78"/>
            </a:xfrm>
            <a:prstGeom prst="rect">
              <a:avLst/>
            </a:prstGeom>
            <a:noFill/>
            <a:ln w="12700">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grpSp>
      <p:sp>
        <p:nvSpPr>
          <p:cNvPr id="7193" name="Rectangle 25"/>
          <p:cNvSpPr>
            <a:spLocks noChangeArrowheads="1"/>
          </p:cNvSpPr>
          <p:nvPr/>
        </p:nvSpPr>
        <p:spPr bwMode="auto">
          <a:xfrm>
            <a:off x="3238959" y="2577947"/>
            <a:ext cx="980501" cy="548530"/>
          </a:xfrm>
          <a:prstGeom prst="rect">
            <a:avLst/>
          </a:prstGeom>
          <a:noFill/>
          <a:ln w="9525">
            <a:noFill/>
            <a:miter lim="800000"/>
            <a:headEnd/>
            <a:tailEnd/>
          </a:ln>
          <a:effectLst/>
        </p:spPr>
        <p:txBody>
          <a:bodyPr vert="horz" wrap="square" lIns="41262" tIns="55545" rIns="503079"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Car</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194" name="Rectangle 26"/>
          <p:cNvSpPr>
            <a:spLocks noChangeArrowheads="1"/>
          </p:cNvSpPr>
          <p:nvPr/>
        </p:nvSpPr>
        <p:spPr bwMode="auto">
          <a:xfrm>
            <a:off x="1972019" y="3591502"/>
            <a:ext cx="4704204" cy="5847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1676400" algn="l"/>
                <a:tab pos="2660650" algn="l"/>
                <a:tab pos="3502025" algn="l"/>
                <a:tab pos="4362450" algn="l"/>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Wheel</a:t>
            </a:r>
            <a:r>
              <a:rPr kumimoji="0" lang="en-US" sz="1400" b="1" i="0" u="none" strike="noStrike" cap="none" normalizeH="0" dirty="0">
                <a:ln>
                  <a:noFill/>
                </a:ln>
                <a:solidFill>
                  <a:schemeClr val="tx1"/>
                </a:solidFill>
                <a:effectLst/>
                <a:latin typeface="Arial" pitchFamily="34" charset="0"/>
                <a:ea typeface="Times New Roman" pitchFamily="18" charset="0"/>
                <a:cs typeface="Arial" pitchFamily="34" charset="0"/>
              </a:rPr>
              <a:t>     </a:t>
            </a: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engine	    door	window	     boot</a:t>
            </a:r>
            <a:endParaRPr kumimoji="0" lang="en-US" sz="8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676400" algn="l"/>
                <a:tab pos="2660650" algn="l"/>
                <a:tab pos="3502025" algn="l"/>
                <a:tab pos="4362450" algn="l"/>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
        <p:nvSpPr>
          <p:cNvPr id="7195" name="Rectangle 27"/>
          <p:cNvSpPr>
            <a:spLocks noChangeArrowheads="1"/>
          </p:cNvSpPr>
          <p:nvPr/>
        </p:nvSpPr>
        <p:spPr bwMode="auto">
          <a:xfrm>
            <a:off x="1112704" y="4682168"/>
            <a:ext cx="8890612" cy="595002"/>
          </a:xfrm>
          <a:prstGeom prst="rect">
            <a:avLst/>
          </a:prstGeom>
          <a:noFill/>
          <a:ln w="9525">
            <a:noFill/>
            <a:miter lim="800000"/>
            <a:headEnd/>
            <a:tailEnd/>
          </a:ln>
          <a:effectLst/>
        </p:spPr>
        <p:txBody>
          <a:bodyPr vert="horz" wrap="square" lIns="879198" tIns="101568" rIns="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chemeClr val="tx1"/>
                </a:solidFill>
                <a:effectLst/>
                <a:latin typeface="Arial" pitchFamily="34" charset="0"/>
                <a:ea typeface="Times New Roman" pitchFamily="18" charset="0"/>
                <a:cs typeface="Arial" pitchFamily="34" charset="0"/>
              </a:rPr>
              <a:t>Valve	piston	etc.</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67298312"/>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11</a:t>
            </a:fld>
            <a:endParaRPr lang="en"/>
          </a:p>
        </p:txBody>
      </p:sp>
      <p:sp>
        <p:nvSpPr>
          <p:cNvPr id="6" name="Rectangle 5"/>
          <p:cNvSpPr/>
          <p:nvPr/>
        </p:nvSpPr>
        <p:spPr>
          <a:xfrm>
            <a:off x="290944" y="174779"/>
            <a:ext cx="7994073" cy="1579920"/>
          </a:xfrm>
          <a:prstGeom prst="rect">
            <a:avLst/>
          </a:prstGeom>
        </p:spPr>
        <p:txBody>
          <a:bodyPr wrap="square">
            <a:spAutoFit/>
          </a:bodyPr>
          <a:lstStyle/>
          <a:p>
            <a:pPr algn="just">
              <a:lnSpc>
                <a:spcPct val="150000"/>
              </a:lnSpc>
              <a:spcAft>
                <a:spcPts val="800"/>
              </a:spcAft>
            </a:pPr>
            <a:r>
              <a:rPr lang="en-US" sz="2000" b="1" u="sng" dirty="0">
                <a:solidFill>
                  <a:srgbClr val="0070C0"/>
                </a:solidFill>
                <a:latin typeface="Arial" panose="020B0604020202020204" pitchFamily="34" charset="0"/>
                <a:ea typeface="Arial" panose="020B0604020202020204" pitchFamily="34" charset="0"/>
                <a:cs typeface="Arial" panose="020B0604020202020204" pitchFamily="34" charset="0"/>
              </a:rPr>
              <a:t>2.5 Homonymy</a:t>
            </a:r>
          </a:p>
          <a:p>
            <a:pPr algn="just">
              <a:lnSpc>
                <a:spcPct val="150000"/>
              </a:lnSpc>
              <a:spcAft>
                <a:spcPts val="800"/>
              </a:spcAft>
            </a:pPr>
            <a:r>
              <a:rPr lang="en-US" sz="2000" b="1" dirty="0">
                <a:solidFill>
                  <a:srgbClr val="000000"/>
                </a:solidFill>
                <a:latin typeface="Arial" panose="020B0604020202020204" pitchFamily="34" charset="0"/>
                <a:ea typeface="Arial" panose="020B0604020202020204" pitchFamily="34" charset="0"/>
                <a:cs typeface="Arial" panose="020B0604020202020204" pitchFamily="34" charset="0"/>
              </a:rPr>
              <a:t>Words that have the same form (written or spoken) but with unrelated senses. For example: </a:t>
            </a:r>
            <a:endParaRPr lang="en-US" sz="1600" b="1" dirty="0">
              <a:solidFill>
                <a:srgbClr val="000000"/>
              </a:solidFill>
              <a:latin typeface="Arial" panose="020B0604020202020204" pitchFamily="34" charset="0"/>
              <a:ea typeface="Arial" panose="020B0604020202020204" pitchFamily="34" charset="0"/>
              <a:cs typeface="Arial" panose="020B0604020202020204" pitchFamily="34" charset="0"/>
            </a:endParaRPr>
          </a:p>
        </p:txBody>
      </p:sp>
      <p:sp>
        <p:nvSpPr>
          <p:cNvPr id="7" name="Rectangle 6"/>
          <p:cNvSpPr/>
          <p:nvPr/>
        </p:nvSpPr>
        <p:spPr>
          <a:xfrm>
            <a:off x="290943" y="1674563"/>
            <a:ext cx="7994073" cy="887935"/>
          </a:xfrm>
          <a:prstGeom prst="rect">
            <a:avLst/>
          </a:prstGeom>
        </p:spPr>
        <p:txBody>
          <a:bodyPr wrap="square">
            <a:spAutoFit/>
          </a:bodyPr>
          <a:lstStyle/>
          <a:p>
            <a:pPr algn="just">
              <a:lnSpc>
                <a:spcPct val="150000"/>
              </a:lnSpc>
              <a:spcAft>
                <a:spcPts val="800"/>
              </a:spcAft>
            </a:pPr>
            <a:r>
              <a:rPr lang="en-US" sz="1600" b="1" dirty="0">
                <a:solidFill>
                  <a:srgbClr val="F39125"/>
                </a:solidFill>
                <a:latin typeface="Arial" panose="020B0604020202020204" pitchFamily="34" charset="0"/>
                <a:ea typeface="Arial" panose="020B0604020202020204" pitchFamily="34" charset="0"/>
                <a:cs typeface="Arial" panose="020B0604020202020204" pitchFamily="34" charset="0"/>
              </a:rPr>
              <a:t>Bank</a:t>
            </a:r>
            <a:r>
              <a:rPr lang="en-US" sz="1600" b="1" dirty="0">
                <a:solidFill>
                  <a:srgbClr val="000000"/>
                </a:solidFill>
                <a:latin typeface="Arial" panose="020B0604020202020204" pitchFamily="34" charset="0"/>
                <a:ea typeface="Arial" panose="020B0604020202020204" pitchFamily="34" charset="0"/>
                <a:cs typeface="Arial" panose="020B0604020202020204" pitchFamily="34" charset="0"/>
              </a:rPr>
              <a:t> =the place for saving and withdrawing money</a:t>
            </a:r>
          </a:p>
          <a:p>
            <a:pPr algn="just">
              <a:lnSpc>
                <a:spcPct val="150000"/>
              </a:lnSpc>
              <a:spcAft>
                <a:spcPts val="800"/>
              </a:spcAft>
            </a:pPr>
            <a:r>
              <a:rPr lang="en-US" sz="1600" b="1" dirty="0">
                <a:solidFill>
                  <a:srgbClr val="F39125"/>
                </a:solidFill>
                <a:latin typeface="Arial" panose="020B0604020202020204" pitchFamily="34" charset="0"/>
                <a:ea typeface="Arial" panose="020B0604020202020204" pitchFamily="34" charset="0"/>
                <a:cs typeface="Arial" panose="020B0604020202020204" pitchFamily="34" charset="0"/>
              </a:rPr>
              <a:t>Bank</a:t>
            </a:r>
            <a:r>
              <a:rPr lang="en-US" sz="1600" b="1" dirty="0">
                <a:solidFill>
                  <a:srgbClr val="000000"/>
                </a:solidFill>
                <a:latin typeface="Arial" panose="020B0604020202020204" pitchFamily="34" charset="0"/>
                <a:ea typeface="Arial" panose="020B0604020202020204" pitchFamily="34" charset="0"/>
                <a:cs typeface="Arial" panose="020B0604020202020204" pitchFamily="34" charset="0"/>
              </a:rPr>
              <a:t> = the land alongside a river. </a:t>
            </a:r>
          </a:p>
        </p:txBody>
      </p:sp>
      <p:sp>
        <p:nvSpPr>
          <p:cNvPr id="8" name="Rectangle 7"/>
          <p:cNvSpPr/>
          <p:nvPr/>
        </p:nvSpPr>
        <p:spPr>
          <a:xfrm>
            <a:off x="290942" y="2346592"/>
            <a:ext cx="8113441" cy="2964914"/>
          </a:xfrm>
          <a:prstGeom prst="rect">
            <a:avLst/>
          </a:prstGeom>
        </p:spPr>
        <p:txBody>
          <a:bodyPr wrap="square">
            <a:spAutoFit/>
          </a:bodyPr>
          <a:lstStyle/>
          <a:p>
            <a:pPr algn="just">
              <a:lnSpc>
                <a:spcPct val="150000"/>
              </a:lnSpc>
              <a:spcAft>
                <a:spcPts val="800"/>
              </a:spcAft>
            </a:pPr>
            <a:r>
              <a:rPr lang="en-US" sz="2800" b="1" u="sng" dirty="0">
                <a:solidFill>
                  <a:srgbClr val="0070C0"/>
                </a:solidFill>
                <a:latin typeface="Times New Roman" panose="02020603050405020304" pitchFamily="18" charset="0"/>
                <a:ea typeface="Arial" panose="020B0604020202020204" pitchFamily="34" charset="0"/>
                <a:cs typeface="Arial" panose="020B0604020202020204" pitchFamily="34" charset="0"/>
              </a:rPr>
              <a:t>2.6 </a:t>
            </a:r>
            <a:r>
              <a:rPr lang="en-US" sz="2800" b="1" u="sng" dirty="0" err="1">
                <a:solidFill>
                  <a:srgbClr val="0070C0"/>
                </a:solidFill>
                <a:latin typeface="Times New Roman" panose="02020603050405020304" pitchFamily="18" charset="0"/>
                <a:ea typeface="Arial" panose="020B0604020202020204" pitchFamily="34" charset="0"/>
                <a:cs typeface="Arial" panose="020B0604020202020204" pitchFamily="34" charset="0"/>
              </a:rPr>
              <a:t>Polysemy</a:t>
            </a:r>
            <a:endParaRPr lang="en-US" sz="2000" u="sng" dirty="0">
              <a:solidFill>
                <a:srgbClr val="0070C0"/>
              </a:solidFill>
              <a:latin typeface="Arial" panose="020B0604020202020204" pitchFamily="34" charset="0"/>
              <a:ea typeface="Arial" panose="020B0604020202020204" pitchFamily="34" charset="0"/>
              <a:cs typeface="Arial" panose="020B0604020202020204" pitchFamily="34" charset="0"/>
            </a:endParaRPr>
          </a:p>
          <a:p>
            <a:pPr>
              <a:lnSpc>
                <a:spcPct val="150000"/>
              </a:lnSpc>
            </a:pPr>
            <a:r>
              <a:rPr lang="en-US" sz="2000" b="1" dirty="0">
                <a:solidFill>
                  <a:srgbClr val="000000"/>
                </a:solidFill>
                <a:latin typeface="Arial" panose="020B0604020202020204" pitchFamily="34" charset="0"/>
                <a:ea typeface="Arial" panose="020B0604020202020204" pitchFamily="34" charset="0"/>
                <a:cs typeface="Arial" panose="020B0604020202020204" pitchFamily="34" charset="0"/>
              </a:rPr>
              <a:t>Two or more words with the same form and related meanings, Examples are the word </a:t>
            </a:r>
            <a:r>
              <a:rPr lang="en-US" sz="2000" b="1" i="1" dirty="0">
                <a:solidFill>
                  <a:srgbClr val="F39125"/>
                </a:solidFill>
                <a:latin typeface="Arial" panose="020B0604020202020204" pitchFamily="34" charset="0"/>
                <a:ea typeface="Arial" panose="020B0604020202020204" pitchFamily="34" charset="0"/>
                <a:cs typeface="Arial" panose="020B0604020202020204" pitchFamily="34" charset="0"/>
              </a:rPr>
              <a:t>head</a:t>
            </a:r>
            <a:r>
              <a:rPr lang="en-US" sz="2000" b="1" dirty="0">
                <a:solidFill>
                  <a:srgbClr val="000000"/>
                </a:solidFill>
                <a:latin typeface="Arial" panose="020B0604020202020204" pitchFamily="34" charset="0"/>
                <a:ea typeface="Arial" panose="020B0604020202020204" pitchFamily="34" charset="0"/>
                <a:cs typeface="Arial" panose="020B0604020202020204" pitchFamily="34" charset="0"/>
              </a:rPr>
              <a:t>, used to refer to the object on top of your body, a top of a glass of water, person at the top of a company or department or school, and many other things</a:t>
            </a:r>
            <a:r>
              <a:rPr lang="en-US" sz="1400" b="1" dirty="0">
                <a:solidFill>
                  <a:srgbClr val="000000"/>
                </a:solidFill>
                <a:latin typeface="Arial" panose="020B0604020202020204" pitchFamily="34" charset="0"/>
                <a:ea typeface="Arial" panose="020B0604020202020204" pitchFamily="34" charset="0"/>
                <a:cs typeface="Arial" panose="020B0604020202020204" pitchFamily="34" charset="0"/>
              </a:rPr>
              <a:t>.</a:t>
            </a:r>
            <a:endParaRPr lang="ar-IQ" sz="1400" b="1" dirty="0">
              <a:solidFill>
                <a:srgbClr val="000000"/>
              </a:solidFill>
              <a:latin typeface="Arial" panose="020B0604020202020204" pitchFamily="34" charset="0"/>
              <a:ea typeface="Arial" panose="020B0604020202020204" pitchFamily="34" charset="0"/>
              <a:cs typeface="Arial" panose="020B0604020202020204" pitchFamily="34" charset="0"/>
            </a:endParaRPr>
          </a:p>
          <a:p>
            <a:r>
              <a:rPr lang="en-US" dirty="0">
                <a:latin typeface="Times New Roman" panose="02020603050405020304" pitchFamily="18" charset="0"/>
                <a:ea typeface="Arial" panose="020B0604020202020204" pitchFamily="34" charset="0"/>
              </a:rPr>
              <a:t> </a:t>
            </a:r>
            <a:endParaRPr lang="ar-IQ" dirty="0"/>
          </a:p>
        </p:txBody>
      </p:sp>
    </p:spTree>
    <p:extLst>
      <p:ext uri="{BB962C8B-B14F-4D97-AF65-F5344CB8AC3E}">
        <p14:creationId xmlns:p14="http://schemas.microsoft.com/office/powerpoint/2010/main" val="41649507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300" y="132202"/>
            <a:ext cx="6110100" cy="374574"/>
          </a:xfrm>
        </p:spPr>
        <p:txBody>
          <a:bodyPr/>
          <a:lstStyle/>
          <a:p>
            <a:r>
              <a:rPr lang="en-US" sz="2800" b="1" dirty="0">
                <a:solidFill>
                  <a:srgbClr val="0070C0"/>
                </a:solidFill>
              </a:rPr>
              <a:t>3. Semantic Field</a:t>
            </a:r>
          </a:p>
        </p:txBody>
      </p:sp>
      <p:sp>
        <p:nvSpPr>
          <p:cNvPr id="3" name="Text Placeholder 2"/>
          <p:cNvSpPr>
            <a:spLocks noGrp="1"/>
          </p:cNvSpPr>
          <p:nvPr>
            <p:ph type="body" idx="1"/>
          </p:nvPr>
        </p:nvSpPr>
        <p:spPr>
          <a:xfrm>
            <a:off x="1" y="583894"/>
            <a:ext cx="8207566" cy="4035856"/>
          </a:xfrm>
        </p:spPr>
        <p:txBody>
          <a:bodyPr/>
          <a:lstStyle/>
          <a:p>
            <a:pPr algn="just">
              <a:buNone/>
            </a:pPr>
            <a:r>
              <a:rPr lang="en-US" sz="2000" b="1" dirty="0"/>
              <a:t>Semantic field is an approach which developed in the 1930s. </a:t>
            </a:r>
          </a:p>
          <a:p>
            <a:pPr algn="just">
              <a:buNone/>
            </a:pPr>
            <a:r>
              <a:rPr lang="en-US" sz="2000" b="1" dirty="0"/>
              <a:t>It took the view that the vocabulary of a language is not</a:t>
            </a:r>
          </a:p>
          <a:p>
            <a:pPr algn="just">
              <a:buNone/>
            </a:pPr>
            <a:r>
              <a:rPr lang="en-US" sz="2000" b="1" dirty="0"/>
              <a:t> simply a listing of independent items ( as the head words in</a:t>
            </a:r>
          </a:p>
          <a:p>
            <a:pPr algn="just">
              <a:buNone/>
            </a:pPr>
            <a:r>
              <a:rPr lang="en-US" sz="2000" b="1" dirty="0"/>
              <a:t> the dictionary would suggest ) but is organized into areas</a:t>
            </a:r>
          </a:p>
          <a:p>
            <a:pPr algn="just">
              <a:buNone/>
            </a:pPr>
            <a:r>
              <a:rPr lang="en-US" sz="2000" b="1" dirty="0"/>
              <a:t> or fields, within which words interrelate and define each</a:t>
            </a:r>
          </a:p>
          <a:p>
            <a:pPr algn="just">
              <a:buNone/>
            </a:pPr>
            <a:r>
              <a:rPr lang="en-US" sz="2000" b="1" dirty="0"/>
              <a:t> other in various ways.</a:t>
            </a:r>
          </a:p>
          <a:p>
            <a:pPr algn="just">
              <a:buNone/>
            </a:pPr>
            <a:endParaRPr lang="en-US" sz="2000" b="1" dirty="0"/>
          </a:p>
          <a:p>
            <a:pPr algn="just">
              <a:buNone/>
            </a:pPr>
            <a:r>
              <a:rPr lang="en-US" sz="2000" b="1" dirty="0"/>
              <a:t>This approach derives from the work of German and Swiss scholars in the 1920s and 1930s. </a:t>
            </a:r>
          </a:p>
          <a:p>
            <a:pPr algn="just">
              <a:buNone/>
            </a:pPr>
            <a:endParaRPr lang="en-US" sz="2000" b="1" dirty="0"/>
          </a:p>
          <a:p>
            <a:pPr algn="just">
              <a:buNone/>
            </a:pPr>
            <a:r>
              <a:rPr lang="en-US" sz="2000" b="1" dirty="0"/>
              <a:t>According to this approach, meaning of words cluster together to form fields of meaning, which in turn cluster into even larger fields until the entire language is encompassed.</a:t>
            </a: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12</a:t>
            </a:fld>
            <a:endParaRPr lang="e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300" y="308472"/>
            <a:ext cx="6110100" cy="396608"/>
          </a:xfrm>
        </p:spPr>
        <p:txBody>
          <a:bodyPr/>
          <a:lstStyle/>
          <a:p>
            <a:r>
              <a:rPr lang="en-US" dirty="0">
                <a:solidFill>
                  <a:srgbClr val="0070C0"/>
                </a:solidFill>
              </a:rPr>
              <a:t>Examples of Semantic Fields</a:t>
            </a: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13</a:t>
            </a:fld>
            <a:endParaRPr lang="en"/>
          </a:p>
        </p:txBody>
      </p:sp>
      <p:sp>
        <p:nvSpPr>
          <p:cNvPr id="8" name="Text Placeholder 3"/>
          <p:cNvSpPr>
            <a:spLocks noGrp="1"/>
          </p:cNvSpPr>
          <p:nvPr>
            <p:ph type="body" idx="1"/>
          </p:nvPr>
        </p:nvSpPr>
        <p:spPr>
          <a:xfrm>
            <a:off x="682625" y="869950"/>
            <a:ext cx="7448550" cy="4273550"/>
          </a:xfrm>
        </p:spPr>
        <p:txBody>
          <a:bodyPr/>
          <a:lstStyle/>
          <a:p>
            <a:pPr algn="l"/>
            <a:r>
              <a:rPr lang="en-US" sz="2800" b="1" dirty="0"/>
              <a:t>a vegetable field which contains all kinds of words that denote vegetables: spinach, cauliflower, cabbage, pepper, eggplant, onion, tomato, cucumber</a:t>
            </a:r>
          </a:p>
          <a:p>
            <a:pPr algn="l">
              <a:buNone/>
            </a:pPr>
            <a:endParaRPr lang="en-US" sz="2800" b="1" dirty="0"/>
          </a:p>
          <a:p>
            <a:pPr algn="l">
              <a:buNone/>
            </a:pPr>
            <a:r>
              <a:rPr lang="en-US" sz="2800" b="1" dirty="0"/>
              <a:t>“madness” containing words “insane”, “demented” paranoid”, some of which are synonyms of “mad”, and others are types of “madness”.</a:t>
            </a:r>
          </a:p>
          <a:p>
            <a:pPr algn="l"/>
            <a:endParaRPr lang="en-US" sz="2800" b="1" dirty="0"/>
          </a:p>
          <a:p>
            <a:pPr algn="l"/>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1522" y="198304"/>
            <a:ext cx="7755875" cy="4421446"/>
          </a:xfrm>
        </p:spPr>
        <p:txBody>
          <a:bodyPr/>
          <a:lstStyle/>
          <a:p>
            <a:pPr algn="l"/>
            <a:r>
              <a:rPr lang="en-US" sz="2000" b="1" dirty="0"/>
              <a:t>Trier’s(1930) semantic field theory summarizes as follows: </a:t>
            </a:r>
          </a:p>
          <a:p>
            <a:pPr algn="l"/>
            <a:r>
              <a:rPr lang="en-US" sz="2000" b="1" dirty="0"/>
              <a:t>A. The vocabulary in a language system is semantically related and builds up a complete lexical system. This system is unsteady and changing constantly.</a:t>
            </a:r>
          </a:p>
          <a:p>
            <a:pPr algn="l"/>
            <a:r>
              <a:rPr lang="en-US" sz="2000" b="1" dirty="0"/>
              <a:t> B. Since the vocabulary of a language is semantically related, we are not supposed to study the semantic change of individual words in isolation but to study vocabulary as an integrated system. </a:t>
            </a:r>
          </a:p>
          <a:p>
            <a:pPr algn="l"/>
            <a:r>
              <a:rPr lang="en-US" sz="2000" b="1" dirty="0"/>
              <a:t>C. Since lexemes are interrelated in a sense, we can only determine the connotation of a word by analyzing and comparing its semantic relationship with other words. A word is meaningful only in its own semantic field</a:t>
            </a:r>
          </a:p>
          <a:p>
            <a:pPr algn="l"/>
            <a:endParaRPr lang="en-US" sz="2000" b="1" dirty="0"/>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14</a:t>
            </a:fld>
            <a:endParaRPr lang="e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5300" y="583895"/>
            <a:ext cx="6110100" cy="2082187"/>
          </a:xfrm>
          <a:effectLst>
            <a:glow rad="101600">
              <a:schemeClr val="accent5">
                <a:satMod val="175000"/>
                <a:alpha val="40000"/>
              </a:schemeClr>
            </a:glow>
            <a:outerShdw blurRad="50800" dist="38100" dir="10800000" algn="r" rotWithShape="0">
              <a:prstClr val="black">
                <a:alpha val="40000"/>
              </a:prstClr>
            </a:outerShdw>
          </a:effectLst>
        </p:spPr>
        <p:txBody>
          <a:bodyPr/>
          <a:lstStyle/>
          <a:p>
            <a:pPr algn="ctr"/>
            <a:r>
              <a:rPr lang="en-US" sz="5400" dirty="0">
                <a:solidFill>
                  <a:srgbClr val="002060"/>
                </a:solidFill>
              </a:rPr>
              <a:t>Thank you for listening </a:t>
            </a:r>
          </a:p>
        </p:txBody>
      </p:sp>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15</a:t>
            </a:fld>
            <a:endParaRPr lang="e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3" name="Title 2"/>
          <p:cNvSpPr>
            <a:spLocks noGrp="1"/>
          </p:cNvSpPr>
          <p:nvPr>
            <p:ph type="title"/>
          </p:nvPr>
        </p:nvSpPr>
        <p:spPr>
          <a:xfrm>
            <a:off x="405027" y="154236"/>
            <a:ext cx="6110100" cy="231354"/>
          </a:xfrm>
        </p:spPr>
        <p:txBody>
          <a:bodyPr/>
          <a:lstStyle/>
          <a:p>
            <a:r>
              <a:rPr lang="en-US" sz="2400" b="1" dirty="0">
                <a:solidFill>
                  <a:srgbClr val="0070C0"/>
                </a:solidFill>
                <a:latin typeface="Arial" panose="020B0604020202020204" pitchFamily="34" charset="0"/>
                <a:ea typeface="Arial" panose="020B0604020202020204" pitchFamily="34" charset="0"/>
                <a:cs typeface="Arial" panose="020B0604020202020204" pitchFamily="34" charset="0"/>
              </a:rPr>
              <a:t>Introduction</a:t>
            </a:r>
            <a:r>
              <a:rPr lang="en-US" sz="2400" b="1" dirty="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rPr>
              <a:t> </a:t>
            </a:r>
            <a:endParaRPr lang="ar-IQ" sz="2000" b="1" dirty="0">
              <a:solidFill>
                <a:schemeClr val="accent3">
                  <a:lumMod val="75000"/>
                </a:schemeClr>
              </a:solidFill>
              <a:latin typeface="Arial" panose="020B0604020202020204" pitchFamily="34" charset="0"/>
              <a:ea typeface="Arial" panose="020B0604020202020204" pitchFamily="34" charset="0"/>
              <a:cs typeface="Arial" panose="020B0604020202020204" pitchFamily="34" charset="0"/>
            </a:endParaRPr>
          </a:p>
        </p:txBody>
      </p:sp>
      <p:sp>
        <p:nvSpPr>
          <p:cNvPr id="72" name="Google Shape;72;p14"/>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2</a:t>
            </a:fld>
            <a:endParaRPr/>
          </a:p>
        </p:txBody>
      </p:sp>
      <p:sp>
        <p:nvSpPr>
          <p:cNvPr id="6" name="Rectangle 5"/>
          <p:cNvSpPr/>
          <p:nvPr/>
        </p:nvSpPr>
        <p:spPr>
          <a:xfrm>
            <a:off x="344972" y="374573"/>
            <a:ext cx="7914505" cy="4314001"/>
          </a:xfrm>
          <a:prstGeom prst="rect">
            <a:avLst/>
          </a:prstGeom>
        </p:spPr>
        <p:txBody>
          <a:bodyPr wrap="square">
            <a:spAutoFit/>
          </a:bodyPr>
          <a:lstStyle/>
          <a:p>
            <a:pPr algn="just">
              <a:lnSpc>
                <a:spcPct val="150000"/>
              </a:lnSpc>
              <a:spcAft>
                <a:spcPts val="800"/>
              </a:spcAft>
            </a:pPr>
            <a:r>
              <a:rPr lang="en-US" sz="2000" b="1" dirty="0">
                <a:latin typeface="Arial" panose="020B0604020202020204" pitchFamily="34" charset="0"/>
                <a:ea typeface="Arial" panose="020B0604020202020204" pitchFamily="34" charset="0"/>
                <a:cs typeface="Arial" panose="020B0604020202020204" pitchFamily="34" charset="0"/>
              </a:rPr>
              <a:t>There are various approaches in semantic dealing with meaning such as Componential approach, lexical relations and semantic fields.</a:t>
            </a:r>
          </a:p>
          <a:p>
            <a:pPr algn="just">
              <a:lnSpc>
                <a:spcPct val="150000"/>
              </a:lnSpc>
              <a:spcAft>
                <a:spcPts val="800"/>
              </a:spcAft>
            </a:pPr>
            <a:r>
              <a:rPr lang="en-US" sz="2000" b="1" dirty="0">
                <a:effectLst/>
                <a:latin typeface="Arial" panose="020B0604020202020204" pitchFamily="34" charset="0"/>
                <a:ea typeface="Arial" panose="020B0604020202020204" pitchFamily="34" charset="0"/>
                <a:cs typeface="Arial" panose="020B0604020202020204" pitchFamily="34" charset="0"/>
              </a:rPr>
              <a:t>Semantic approaches should be discussed to the task of describing the semantic structure of the vocabularies of languages in a precise and systematic way. </a:t>
            </a:r>
            <a:r>
              <a:rPr lang="en-US" sz="2000" b="1" dirty="0">
                <a:latin typeface="Arial" panose="020B0604020202020204" pitchFamily="34" charset="0"/>
                <a:ea typeface="Arial" panose="020B0604020202020204" pitchFamily="34" charset="0"/>
                <a:cs typeface="Arial" panose="020B0604020202020204" pitchFamily="34" charset="0"/>
              </a:rPr>
              <a:t>Particular attention has been given to componential analysis, because this has figured prominently in the recent </a:t>
            </a:r>
            <a:r>
              <a:rPr lang="en-US" sz="2000" b="1" dirty="0" err="1">
                <a:latin typeface="Arial" panose="020B0604020202020204" pitchFamily="34" charset="0"/>
                <a:ea typeface="Arial" panose="020B0604020202020204" pitchFamily="34" charset="0"/>
                <a:cs typeface="Arial" panose="020B0604020202020204" pitchFamily="34" charset="0"/>
              </a:rPr>
              <a:t>litreture</a:t>
            </a:r>
            <a:r>
              <a:rPr lang="en-US" sz="2000" b="1" dirty="0">
                <a:latin typeface="Arial" panose="020B0604020202020204" pitchFamily="34" charset="0"/>
                <a:ea typeface="Arial" panose="020B0604020202020204" pitchFamily="34" charset="0"/>
                <a:cs typeface="Arial" panose="020B0604020202020204" pitchFamily="34" charset="0"/>
              </a:rPr>
              <a:t> of lexical semantics.</a:t>
            </a:r>
          </a:p>
          <a:p>
            <a:pPr algn="just">
              <a:lnSpc>
                <a:spcPct val="150000"/>
              </a:lnSpc>
              <a:spcAft>
                <a:spcPts val="800"/>
              </a:spcAft>
            </a:pPr>
            <a:endParaRPr lang="en-US" sz="1400" b="1" dirty="0">
              <a:solidFill>
                <a:srgbClr val="FF0000"/>
              </a:solidFill>
              <a:effectLst/>
              <a:latin typeface="Arial" panose="020B0604020202020204" pitchFamily="34" charset="0"/>
              <a:ea typeface="Arial" panose="020B0604020202020204" pitchFamily="34" charset="0"/>
              <a:cs typeface="Arial" panose="020B0604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100" name="Google Shape;100;p18"/>
          <p:cNvSpPr txBox="1">
            <a:spLocks noGrp="1"/>
          </p:cNvSpPr>
          <p:nvPr>
            <p:ph type="sldNum" idx="12"/>
          </p:nvPr>
        </p:nvSpPr>
        <p:spPr>
          <a:prstGeom prst="rect">
            <a:avLst/>
          </a:prstGeom>
        </p:spPr>
        <p:txBody>
          <a:bodyPr spcFirstLastPara="1" wrap="square" lIns="0" tIns="0" rIns="0" bIns="0" anchor="ctr" anchorCtr="0">
            <a:noAutofit/>
          </a:bodyPr>
          <a:lstStyle/>
          <a:p>
            <a:pPr marL="0" lvl="0" indent="0" algn="r" rtl="0">
              <a:spcBef>
                <a:spcPts val="0"/>
              </a:spcBef>
              <a:spcAft>
                <a:spcPts val="0"/>
              </a:spcAft>
              <a:buNone/>
            </a:pPr>
            <a:fld id="{00000000-1234-1234-1234-123412341234}" type="slidenum">
              <a:rPr lang="en"/>
              <a:pPr marL="0" lvl="0" indent="0" algn="r" rtl="0">
                <a:spcBef>
                  <a:spcPts val="0"/>
                </a:spcBef>
                <a:spcAft>
                  <a:spcPts val="0"/>
                </a:spcAft>
                <a:buNone/>
              </a:pPr>
              <a:t>3</a:t>
            </a:fld>
            <a:endParaRPr/>
          </a:p>
        </p:txBody>
      </p:sp>
      <p:sp>
        <p:nvSpPr>
          <p:cNvPr id="4" name="Rectangle 3"/>
          <p:cNvSpPr/>
          <p:nvPr/>
        </p:nvSpPr>
        <p:spPr>
          <a:xfrm>
            <a:off x="207430" y="-154236"/>
            <a:ext cx="5477274" cy="658835"/>
          </a:xfrm>
          <a:prstGeom prst="rect">
            <a:avLst/>
          </a:prstGeom>
        </p:spPr>
        <p:txBody>
          <a:bodyPr wrap="square">
            <a:spAutoFit/>
          </a:bodyPr>
          <a:lstStyle/>
          <a:p>
            <a:pPr>
              <a:lnSpc>
                <a:spcPct val="150000"/>
              </a:lnSpc>
              <a:spcAft>
                <a:spcPts val="800"/>
              </a:spcAft>
            </a:pPr>
            <a:r>
              <a:rPr lang="en-US" sz="2800" b="1" spc="-38" dirty="0">
                <a:solidFill>
                  <a:srgbClr val="0070C0"/>
                </a:solidFill>
                <a:latin typeface="Arial" panose="020B0604020202020204" pitchFamily="34" charset="0"/>
                <a:ea typeface="Arial" panose="020B0604020202020204" pitchFamily="34" charset="0"/>
                <a:cs typeface="Arial" panose="020B0604020202020204" pitchFamily="34" charset="0"/>
              </a:rPr>
              <a:t>1. Componential Approach</a:t>
            </a:r>
          </a:p>
        </p:txBody>
      </p:sp>
      <p:sp>
        <p:nvSpPr>
          <p:cNvPr id="5" name="Rectangle 4"/>
          <p:cNvSpPr/>
          <p:nvPr/>
        </p:nvSpPr>
        <p:spPr>
          <a:xfrm>
            <a:off x="163416" y="506777"/>
            <a:ext cx="8160327" cy="4417107"/>
          </a:xfrm>
          <a:prstGeom prst="rect">
            <a:avLst/>
          </a:prstGeom>
          <a:ln>
            <a:solidFill>
              <a:schemeClr val="accent1"/>
            </a:solidFill>
          </a:ln>
        </p:spPr>
        <p:txBody>
          <a:bodyPr wrap="square">
            <a:spAutoFit/>
          </a:bodyPr>
          <a:lstStyle/>
          <a:p>
            <a:pPr algn="just">
              <a:lnSpc>
                <a:spcPct val="150000"/>
              </a:lnSpc>
              <a:spcAft>
                <a:spcPts val="800"/>
              </a:spcAft>
            </a:pPr>
            <a:r>
              <a:rPr lang="en-US" sz="2400" b="1" dirty="0">
                <a:solidFill>
                  <a:srgbClr val="000000"/>
                </a:solidFill>
                <a:latin typeface="Arial" panose="020B0604020202020204" pitchFamily="34" charset="0"/>
                <a:ea typeface="Arial" panose="020B0604020202020204" pitchFamily="34" charset="0"/>
                <a:cs typeface="Arial" panose="020B0604020202020204" pitchFamily="34" charset="0"/>
              </a:rPr>
              <a:t>As the term implies, this involves the analysis of the sense of a lexeme into its component parts; and it is applicable of distinguishing the meanings of lexemes that are semantically related ( in the same semantic domain ).</a:t>
            </a:r>
          </a:p>
          <a:p>
            <a:pPr algn="just">
              <a:lnSpc>
                <a:spcPct val="150000"/>
              </a:lnSpc>
              <a:spcAft>
                <a:spcPts val="800"/>
              </a:spcAft>
            </a:pPr>
            <a:endParaRPr lang="en-US" sz="2400" b="1" dirty="0">
              <a:solidFill>
                <a:srgbClr val="000000"/>
              </a:solidFill>
              <a:latin typeface="Arial" panose="020B0604020202020204" pitchFamily="34" charset="0"/>
              <a:ea typeface="Arial" panose="020B0604020202020204" pitchFamily="34" charset="0"/>
              <a:cs typeface="Arial" panose="020B0604020202020204" pitchFamily="34" charset="0"/>
            </a:endParaRPr>
          </a:p>
          <a:p>
            <a:pPr algn="just">
              <a:lnSpc>
                <a:spcPct val="150000"/>
              </a:lnSpc>
              <a:spcAft>
                <a:spcPts val="800"/>
              </a:spcAft>
            </a:pPr>
            <a:endParaRPr lang="en-US" sz="1600" b="1" dirty="0">
              <a:solidFill>
                <a:srgbClr val="000000"/>
              </a:solidFill>
              <a:latin typeface="Arial" panose="020B0604020202020204" pitchFamily="34" charset="0"/>
              <a:ea typeface="Arial" panose="020B0604020202020204" pitchFamily="34" charset="0"/>
              <a:cs typeface="Arial" panose="020B0604020202020204" pitchFamily="34" charset="0"/>
            </a:endParaRPr>
          </a:p>
          <a:p>
            <a:pPr algn="just">
              <a:lnSpc>
                <a:spcPct val="150000"/>
              </a:lnSpc>
              <a:spcAft>
                <a:spcPts val="800"/>
              </a:spcAft>
            </a:pPr>
            <a:endParaRPr lang="en-US" sz="1600" b="1" dirty="0">
              <a:solidFill>
                <a:srgbClr val="000000"/>
              </a:solidFill>
              <a:latin typeface="Arial" panose="020B0604020202020204" pitchFamily="34" charset="0"/>
              <a:ea typeface="Arial" panose="020B0604020202020204" pitchFamily="34" charset="0"/>
              <a:cs typeface="Arial" panose="020B0604020202020204" pitchFamily="34" charset="0"/>
            </a:endParaRPr>
          </a:p>
        </p:txBody>
      </p:sp>
      <p:sp>
        <p:nvSpPr>
          <p:cNvPr id="6" name="Oval 5"/>
          <p:cNvSpPr/>
          <p:nvPr/>
        </p:nvSpPr>
        <p:spPr>
          <a:xfrm>
            <a:off x="517793" y="3316078"/>
            <a:ext cx="3514381" cy="11898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Two Types of Componential Approach</a:t>
            </a:r>
          </a:p>
        </p:txBody>
      </p:sp>
      <p:sp>
        <p:nvSpPr>
          <p:cNvPr id="7" name="Right Arrow 6"/>
          <p:cNvSpPr/>
          <p:nvPr/>
        </p:nvSpPr>
        <p:spPr>
          <a:xfrm>
            <a:off x="4131325" y="3437263"/>
            <a:ext cx="1156772" cy="22033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153360" y="4142342"/>
            <a:ext cx="1134738" cy="2093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ounded Rectangle 10"/>
          <p:cNvSpPr/>
          <p:nvPr/>
        </p:nvSpPr>
        <p:spPr>
          <a:xfrm>
            <a:off x="5596569" y="3161841"/>
            <a:ext cx="1916935" cy="55084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Common Component</a:t>
            </a:r>
          </a:p>
        </p:txBody>
      </p:sp>
      <p:sp>
        <p:nvSpPr>
          <p:cNvPr id="12" name="Rounded Rectangle 11"/>
          <p:cNvSpPr/>
          <p:nvPr/>
        </p:nvSpPr>
        <p:spPr>
          <a:xfrm>
            <a:off x="5673687" y="4098274"/>
            <a:ext cx="1961002" cy="5728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Distinctive Feature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4</a:t>
            </a:fld>
            <a:endParaRPr lang="en"/>
          </a:p>
        </p:txBody>
      </p:sp>
      <p:graphicFrame>
        <p:nvGraphicFramePr>
          <p:cNvPr id="5" name="Table 4"/>
          <p:cNvGraphicFramePr>
            <a:graphicFrameLocks noGrp="1"/>
          </p:cNvGraphicFramePr>
          <p:nvPr/>
        </p:nvGraphicFramePr>
        <p:xfrm>
          <a:off x="407624" y="1487275"/>
          <a:ext cx="7631016" cy="2780018"/>
        </p:xfrm>
        <a:graphic>
          <a:graphicData uri="http://schemas.openxmlformats.org/drawingml/2006/table">
            <a:tbl>
              <a:tblPr firstRow="1" bandRow="1">
                <a:tableStyleId>{07A09410-F8A8-4BEE-A9E7-BA741030BE37}</a:tableStyleId>
              </a:tblPr>
              <a:tblGrid>
                <a:gridCol w="804231">
                  <a:extLst>
                    <a:ext uri="{9D8B030D-6E8A-4147-A177-3AD203B41FA5}">
                      <a16:colId xmlns:a16="http://schemas.microsoft.com/office/drawing/2014/main" val="20000"/>
                    </a:ext>
                  </a:extLst>
                </a:gridCol>
                <a:gridCol w="2248176">
                  <a:extLst>
                    <a:ext uri="{9D8B030D-6E8A-4147-A177-3AD203B41FA5}">
                      <a16:colId xmlns:a16="http://schemas.microsoft.com/office/drawing/2014/main" val="20001"/>
                    </a:ext>
                  </a:extLst>
                </a:gridCol>
                <a:gridCol w="1526203">
                  <a:extLst>
                    <a:ext uri="{9D8B030D-6E8A-4147-A177-3AD203B41FA5}">
                      <a16:colId xmlns:a16="http://schemas.microsoft.com/office/drawing/2014/main" val="20002"/>
                    </a:ext>
                  </a:extLst>
                </a:gridCol>
                <a:gridCol w="1526203">
                  <a:extLst>
                    <a:ext uri="{9D8B030D-6E8A-4147-A177-3AD203B41FA5}">
                      <a16:colId xmlns:a16="http://schemas.microsoft.com/office/drawing/2014/main" val="20003"/>
                    </a:ext>
                  </a:extLst>
                </a:gridCol>
                <a:gridCol w="1526203">
                  <a:extLst>
                    <a:ext uri="{9D8B030D-6E8A-4147-A177-3AD203B41FA5}">
                      <a16:colId xmlns:a16="http://schemas.microsoft.com/office/drawing/2014/main" val="20004"/>
                    </a:ext>
                  </a:extLst>
                </a:gridCol>
              </a:tblGrid>
              <a:tr h="661014">
                <a:tc>
                  <a:txBody>
                    <a:bodyPr/>
                    <a:lstStyle/>
                    <a:p>
                      <a:pPr algn="ctr"/>
                      <a:r>
                        <a:rPr lang="en-US" sz="2800" b="1" dirty="0"/>
                        <a:t>No.</a:t>
                      </a:r>
                    </a:p>
                  </a:txBody>
                  <a:tcPr/>
                </a:tc>
                <a:tc>
                  <a:txBody>
                    <a:bodyPr/>
                    <a:lstStyle/>
                    <a:p>
                      <a:pPr algn="ctr"/>
                      <a:r>
                        <a:rPr lang="en-US" sz="2800" b="1" dirty="0"/>
                        <a:t>Lexemes</a:t>
                      </a:r>
                    </a:p>
                  </a:txBody>
                  <a:tcPr/>
                </a:tc>
                <a:tc>
                  <a:txBody>
                    <a:bodyPr/>
                    <a:lstStyle/>
                    <a:p>
                      <a:pPr algn="ctr"/>
                      <a:r>
                        <a:rPr lang="en-US" sz="2800" b="1" dirty="0"/>
                        <a:t>Human</a:t>
                      </a:r>
                    </a:p>
                  </a:txBody>
                  <a:tcPr/>
                </a:tc>
                <a:tc>
                  <a:txBody>
                    <a:bodyPr/>
                    <a:lstStyle/>
                    <a:p>
                      <a:pPr algn="ctr"/>
                      <a:r>
                        <a:rPr lang="en-US" sz="2800" b="1" dirty="0"/>
                        <a:t>Male</a:t>
                      </a:r>
                    </a:p>
                  </a:txBody>
                  <a:tcPr/>
                </a:tc>
                <a:tc>
                  <a:txBody>
                    <a:bodyPr/>
                    <a:lstStyle/>
                    <a:p>
                      <a:pPr algn="ctr"/>
                      <a:r>
                        <a:rPr lang="en-US" sz="2800" b="1" dirty="0"/>
                        <a:t>Adult</a:t>
                      </a:r>
                    </a:p>
                  </a:txBody>
                  <a:tcPr/>
                </a:tc>
                <a:extLst>
                  <a:ext uri="{0D108BD9-81ED-4DB2-BD59-A6C34878D82A}">
                    <a16:rowId xmlns:a16="http://schemas.microsoft.com/office/drawing/2014/main" val="10000"/>
                  </a:ext>
                </a:extLst>
              </a:tr>
              <a:tr h="529751">
                <a:tc>
                  <a:txBody>
                    <a:bodyPr/>
                    <a:lstStyle/>
                    <a:p>
                      <a:pPr algn="ctr"/>
                      <a:r>
                        <a:rPr lang="en-US" sz="2800" b="1" dirty="0"/>
                        <a:t>1</a:t>
                      </a:r>
                    </a:p>
                  </a:txBody>
                  <a:tcPr/>
                </a:tc>
                <a:tc>
                  <a:txBody>
                    <a:bodyPr/>
                    <a:lstStyle/>
                    <a:p>
                      <a:pPr algn="ctr"/>
                      <a:r>
                        <a:rPr lang="en-US" sz="2800" b="1" dirty="0"/>
                        <a:t>Man </a:t>
                      </a:r>
                    </a:p>
                  </a:txBody>
                  <a:tcPr/>
                </a:tc>
                <a:tc>
                  <a:txBody>
                    <a:bodyPr/>
                    <a:lstStyle/>
                    <a:p>
                      <a:pPr algn="ctr"/>
                      <a:r>
                        <a:rPr lang="en-US" sz="2800" b="1" dirty="0"/>
                        <a:t>+</a:t>
                      </a:r>
                    </a:p>
                  </a:txBody>
                  <a:tcPr/>
                </a:tc>
                <a:tc>
                  <a:txBody>
                    <a:bodyPr/>
                    <a:lstStyle/>
                    <a:p>
                      <a:pPr algn="ctr"/>
                      <a:r>
                        <a:rPr lang="en-US" sz="2800" b="1" dirty="0"/>
                        <a:t>+</a:t>
                      </a:r>
                    </a:p>
                  </a:txBody>
                  <a:tcPr/>
                </a:tc>
                <a:tc>
                  <a:txBody>
                    <a:bodyPr/>
                    <a:lstStyle/>
                    <a:p>
                      <a:pPr algn="ctr"/>
                      <a:r>
                        <a:rPr lang="en-US" sz="2800" b="1" dirty="0"/>
                        <a:t>+</a:t>
                      </a:r>
                    </a:p>
                  </a:txBody>
                  <a:tcPr/>
                </a:tc>
                <a:extLst>
                  <a:ext uri="{0D108BD9-81ED-4DB2-BD59-A6C34878D82A}">
                    <a16:rowId xmlns:a16="http://schemas.microsoft.com/office/drawing/2014/main" val="10001"/>
                  </a:ext>
                </a:extLst>
              </a:tr>
              <a:tr h="529751">
                <a:tc>
                  <a:txBody>
                    <a:bodyPr/>
                    <a:lstStyle/>
                    <a:p>
                      <a:pPr algn="ctr"/>
                      <a:r>
                        <a:rPr lang="en-US" sz="2800" b="1" dirty="0"/>
                        <a:t>2</a:t>
                      </a:r>
                    </a:p>
                  </a:txBody>
                  <a:tcPr/>
                </a:tc>
                <a:tc>
                  <a:txBody>
                    <a:bodyPr/>
                    <a:lstStyle/>
                    <a:p>
                      <a:pPr algn="ctr"/>
                      <a:r>
                        <a:rPr lang="en-US" sz="2800" b="1" dirty="0"/>
                        <a:t>Woman</a:t>
                      </a:r>
                    </a:p>
                  </a:txBody>
                  <a:tcPr/>
                </a:tc>
                <a:tc>
                  <a:txBody>
                    <a:bodyPr/>
                    <a:lstStyle/>
                    <a:p>
                      <a:pPr algn="ctr"/>
                      <a:r>
                        <a:rPr lang="en-US" sz="2800" b="1" dirty="0"/>
                        <a:t>+</a:t>
                      </a:r>
                    </a:p>
                  </a:txBody>
                  <a:tcPr/>
                </a:tc>
                <a:tc>
                  <a:txBody>
                    <a:bodyPr/>
                    <a:lstStyle/>
                    <a:p>
                      <a:pPr algn="ctr"/>
                      <a:r>
                        <a:rPr lang="en-US" sz="2800" b="1" dirty="0"/>
                        <a:t>-</a:t>
                      </a:r>
                    </a:p>
                  </a:txBody>
                  <a:tcPr/>
                </a:tc>
                <a:tc>
                  <a:txBody>
                    <a:bodyPr/>
                    <a:lstStyle/>
                    <a:p>
                      <a:pPr algn="ctr"/>
                      <a:r>
                        <a:rPr lang="en-US" sz="2800" b="1" dirty="0"/>
                        <a:t>+</a:t>
                      </a:r>
                    </a:p>
                  </a:txBody>
                  <a:tcPr/>
                </a:tc>
                <a:extLst>
                  <a:ext uri="{0D108BD9-81ED-4DB2-BD59-A6C34878D82A}">
                    <a16:rowId xmlns:a16="http://schemas.microsoft.com/office/drawing/2014/main" val="10002"/>
                  </a:ext>
                </a:extLst>
              </a:tr>
              <a:tr h="529751">
                <a:tc>
                  <a:txBody>
                    <a:bodyPr/>
                    <a:lstStyle/>
                    <a:p>
                      <a:pPr algn="ctr"/>
                      <a:r>
                        <a:rPr lang="en-US" sz="2800" b="1" dirty="0"/>
                        <a:t>3</a:t>
                      </a:r>
                    </a:p>
                  </a:txBody>
                  <a:tcPr/>
                </a:tc>
                <a:tc>
                  <a:txBody>
                    <a:bodyPr/>
                    <a:lstStyle/>
                    <a:p>
                      <a:pPr algn="ctr"/>
                      <a:r>
                        <a:rPr lang="en-US" sz="2800" b="1" dirty="0"/>
                        <a:t>Boy</a:t>
                      </a:r>
                    </a:p>
                  </a:txBody>
                  <a:tcPr/>
                </a:tc>
                <a:tc>
                  <a:txBody>
                    <a:bodyPr/>
                    <a:lstStyle/>
                    <a:p>
                      <a:pPr algn="ctr"/>
                      <a:r>
                        <a:rPr lang="en-US" sz="2800" b="1" dirty="0"/>
                        <a:t>+</a:t>
                      </a:r>
                    </a:p>
                  </a:txBody>
                  <a:tcPr/>
                </a:tc>
                <a:tc>
                  <a:txBody>
                    <a:bodyPr/>
                    <a:lstStyle/>
                    <a:p>
                      <a:pPr algn="ctr"/>
                      <a:r>
                        <a:rPr lang="en-US" sz="2800" b="1" dirty="0"/>
                        <a:t>+</a:t>
                      </a:r>
                    </a:p>
                  </a:txBody>
                  <a:tcPr/>
                </a:tc>
                <a:tc>
                  <a:txBody>
                    <a:bodyPr/>
                    <a:lstStyle/>
                    <a:p>
                      <a:pPr algn="ctr"/>
                      <a:r>
                        <a:rPr lang="en-US" sz="2800" b="1" dirty="0"/>
                        <a:t>-</a:t>
                      </a:r>
                    </a:p>
                  </a:txBody>
                  <a:tcPr/>
                </a:tc>
                <a:extLst>
                  <a:ext uri="{0D108BD9-81ED-4DB2-BD59-A6C34878D82A}">
                    <a16:rowId xmlns:a16="http://schemas.microsoft.com/office/drawing/2014/main" val="10003"/>
                  </a:ext>
                </a:extLst>
              </a:tr>
              <a:tr h="529751">
                <a:tc>
                  <a:txBody>
                    <a:bodyPr/>
                    <a:lstStyle/>
                    <a:p>
                      <a:pPr algn="ctr"/>
                      <a:r>
                        <a:rPr lang="en-US" sz="2800" b="1" dirty="0"/>
                        <a:t>4</a:t>
                      </a:r>
                    </a:p>
                  </a:txBody>
                  <a:tcPr/>
                </a:tc>
                <a:tc>
                  <a:txBody>
                    <a:bodyPr/>
                    <a:lstStyle/>
                    <a:p>
                      <a:pPr algn="ctr"/>
                      <a:r>
                        <a:rPr lang="en-US" sz="2800" b="1" dirty="0"/>
                        <a:t>Girl</a:t>
                      </a:r>
                    </a:p>
                  </a:txBody>
                  <a:tcPr/>
                </a:tc>
                <a:tc>
                  <a:txBody>
                    <a:bodyPr/>
                    <a:lstStyle/>
                    <a:p>
                      <a:pPr algn="ctr"/>
                      <a:r>
                        <a:rPr lang="en-US" sz="2800" b="1" dirty="0"/>
                        <a:t>+</a:t>
                      </a:r>
                    </a:p>
                  </a:txBody>
                  <a:tcPr/>
                </a:tc>
                <a:tc>
                  <a:txBody>
                    <a:bodyPr/>
                    <a:lstStyle/>
                    <a:p>
                      <a:pPr algn="ctr"/>
                      <a:r>
                        <a:rPr lang="en-US" sz="2800" b="1" dirty="0"/>
                        <a:t>-</a:t>
                      </a:r>
                    </a:p>
                  </a:txBody>
                  <a:tcPr/>
                </a:tc>
                <a:tc>
                  <a:txBody>
                    <a:bodyPr/>
                    <a:lstStyle/>
                    <a:p>
                      <a:pPr algn="ctr"/>
                      <a:r>
                        <a:rPr lang="en-US" sz="2800" b="1" dirty="0"/>
                        <a:t>-</a:t>
                      </a:r>
                    </a:p>
                  </a:txBody>
                  <a:tcPr/>
                </a:tc>
                <a:extLst>
                  <a:ext uri="{0D108BD9-81ED-4DB2-BD59-A6C34878D82A}">
                    <a16:rowId xmlns:a16="http://schemas.microsoft.com/office/drawing/2014/main" val="10004"/>
                  </a:ext>
                </a:extLst>
              </a:tr>
            </a:tbl>
          </a:graphicData>
        </a:graphic>
      </p:graphicFrame>
      <p:graphicFrame>
        <p:nvGraphicFramePr>
          <p:cNvPr id="7" name="Table 6"/>
          <p:cNvGraphicFramePr>
            <a:graphicFrameLocks noGrp="1"/>
          </p:cNvGraphicFramePr>
          <p:nvPr/>
        </p:nvGraphicFramePr>
        <p:xfrm>
          <a:off x="1524000" y="539750"/>
          <a:ext cx="6096000" cy="457200"/>
        </p:xfrm>
        <a:graphic>
          <a:graphicData uri="http://schemas.openxmlformats.org/drawingml/2006/table">
            <a:tbl>
              <a:tblPr firstRow="1" bandRow="1">
                <a:tableStyleId>{07A09410-F8A8-4BEE-A9E7-BA741030BE37}</a:tableStyleId>
              </a:tblPr>
              <a:tblGrid>
                <a:gridCol w="6096000">
                  <a:extLst>
                    <a:ext uri="{9D8B030D-6E8A-4147-A177-3AD203B41FA5}">
                      <a16:colId xmlns:a16="http://schemas.microsoft.com/office/drawing/2014/main" val="20000"/>
                    </a:ext>
                  </a:extLst>
                </a:gridCol>
              </a:tblGrid>
              <a:tr h="370840">
                <a:tc>
                  <a:txBody>
                    <a:bodyPr/>
                    <a:lstStyle/>
                    <a:p>
                      <a:pPr algn="l"/>
                      <a:r>
                        <a:rPr lang="en-US" sz="2400" b="1" dirty="0"/>
                        <a:t>Example :</a:t>
                      </a: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007744028"/>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5</a:t>
            </a:fld>
            <a:endParaRPr lang="en"/>
          </a:p>
        </p:txBody>
      </p:sp>
      <p:sp>
        <p:nvSpPr>
          <p:cNvPr id="20" name="Rectangle 19"/>
          <p:cNvSpPr/>
          <p:nvPr/>
        </p:nvSpPr>
        <p:spPr>
          <a:xfrm>
            <a:off x="1" y="0"/>
            <a:ext cx="8449936" cy="5570756"/>
          </a:xfrm>
          <a:prstGeom prst="rect">
            <a:avLst/>
          </a:prstGeom>
        </p:spPr>
        <p:txBody>
          <a:bodyPr wrap="square">
            <a:spAutoFit/>
          </a:bodyPr>
          <a:lstStyle/>
          <a:p>
            <a:r>
              <a:rPr lang="en-US" sz="2800" b="1" dirty="0">
                <a:solidFill>
                  <a:srgbClr val="0070C0"/>
                </a:solidFill>
              </a:rPr>
              <a:t>2. Lexical relations</a:t>
            </a:r>
          </a:p>
          <a:p>
            <a:r>
              <a:rPr lang="en-US" sz="2800" b="1" dirty="0"/>
              <a:t>The relationships of the meanings of the words to other words (</a:t>
            </a:r>
            <a:r>
              <a:rPr lang="en-US" sz="2800" b="1" dirty="0" err="1"/>
              <a:t>Bolinger</a:t>
            </a:r>
            <a:r>
              <a:rPr lang="en-US" sz="2800" b="1" dirty="0"/>
              <a:t>, 1968:11).</a:t>
            </a:r>
          </a:p>
          <a:p>
            <a:r>
              <a:rPr lang="en-US" sz="2800" b="1" dirty="0"/>
              <a:t>All of lexical relations and meaning properties can be differentiated by looking all the words or sentences</a:t>
            </a:r>
            <a:r>
              <a:rPr lang="en-US" sz="2800" dirty="0"/>
              <a:t>. </a:t>
            </a:r>
          </a:p>
          <a:p>
            <a:endParaRPr lang="en-US" sz="2800" dirty="0"/>
          </a:p>
          <a:p>
            <a:r>
              <a:rPr lang="en-US" sz="2800" b="1" dirty="0"/>
              <a:t>The traditional definition of lexicon is a list of the words in a language along with salient information about each lexical item, also called a lexeme</a:t>
            </a:r>
            <a:br>
              <a:rPr lang="en-US" sz="2400" dirty="0"/>
            </a:br>
            <a:br>
              <a:rPr lang="en-US" sz="2400" dirty="0"/>
            </a:br>
            <a:endParaRPr lang="en-US" sz="2400" dirty="0"/>
          </a:p>
        </p:txBody>
      </p:sp>
    </p:spTree>
    <p:extLst>
      <p:ext uri="{BB962C8B-B14F-4D97-AF65-F5344CB8AC3E}">
        <p14:creationId xmlns:p14="http://schemas.microsoft.com/office/powerpoint/2010/main" val="19054552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z="4400" smtClean="0"/>
              <a:pPr marL="0" lvl="0" indent="0" algn="r" rtl="0">
                <a:spcBef>
                  <a:spcPts val="0"/>
                </a:spcBef>
                <a:spcAft>
                  <a:spcPts val="0"/>
                </a:spcAft>
                <a:buNone/>
              </a:pPr>
              <a:t>6</a:t>
            </a:fld>
            <a:endParaRPr lang="en" sz="4400"/>
          </a:p>
        </p:txBody>
      </p:sp>
      <p:sp>
        <p:nvSpPr>
          <p:cNvPr id="8" name="Google Shape;149;p24"/>
          <p:cNvSpPr/>
          <p:nvPr/>
        </p:nvSpPr>
        <p:spPr>
          <a:xfrm>
            <a:off x="363557" y="1674565"/>
            <a:ext cx="2577947" cy="429658"/>
          </a:xfrm>
          <a:prstGeom prst="roundRect">
            <a:avLst>
              <a:gd name="adj" fmla="val 50000"/>
            </a:avLst>
          </a:prstGeom>
          <a:solidFill>
            <a:schemeClr val="accent3"/>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a:solidFill>
                  <a:schemeClr val="dk1"/>
                </a:solidFill>
                <a:latin typeface="Raleway Thin"/>
                <a:ea typeface="Raleway Thin"/>
                <a:cs typeface="Raleway Thin"/>
                <a:sym typeface="Raleway Thin"/>
              </a:rPr>
              <a:t>Synonymy</a:t>
            </a:r>
            <a:endParaRPr sz="4400" b="1" dirty="0">
              <a:solidFill>
                <a:schemeClr val="dk1"/>
              </a:solidFill>
              <a:latin typeface="Raleway Thin"/>
              <a:ea typeface="Raleway Thin"/>
              <a:cs typeface="Raleway Thin"/>
              <a:sym typeface="Raleway Thin"/>
            </a:endParaRPr>
          </a:p>
        </p:txBody>
      </p:sp>
      <p:sp>
        <p:nvSpPr>
          <p:cNvPr id="10" name="Google Shape;151;p24"/>
          <p:cNvSpPr/>
          <p:nvPr/>
        </p:nvSpPr>
        <p:spPr>
          <a:xfrm>
            <a:off x="1751682" y="242372"/>
            <a:ext cx="4770304" cy="705080"/>
          </a:xfrm>
          <a:prstGeom prst="roundRect">
            <a:avLst>
              <a:gd name="adj" fmla="val 50000"/>
            </a:avLst>
          </a:prstGeom>
          <a:solidFill>
            <a:schemeClr val="accent2"/>
          </a:solidFill>
          <a:ln>
            <a:noFill/>
          </a:ln>
        </p:spPr>
        <p:txBody>
          <a:bodyPr spcFirstLastPara="1" wrap="square" lIns="91425" tIns="91425" rIns="91425" bIns="91425" anchor="ctr" anchorCtr="0">
            <a:noAutofit/>
          </a:bodyPr>
          <a:lstStyle/>
          <a:p>
            <a:pPr lvl="0" algn="ctr"/>
            <a:r>
              <a:rPr lang="en" sz="2400" b="1" dirty="0">
                <a:solidFill>
                  <a:schemeClr val="dk1"/>
                </a:solidFill>
                <a:latin typeface="Raleway Thin"/>
                <a:ea typeface="Raleway Thin"/>
                <a:cs typeface="Raleway Thin"/>
              </a:rPr>
              <a:t>Types of Lexical Relations</a:t>
            </a:r>
            <a:endParaRPr sz="2400" b="1" dirty="0">
              <a:solidFill>
                <a:schemeClr val="dk1"/>
              </a:solidFill>
              <a:latin typeface="Raleway Thin"/>
              <a:ea typeface="Raleway Thin"/>
              <a:cs typeface="Raleway Thin"/>
              <a:sym typeface="Raleway Thin"/>
            </a:endParaRPr>
          </a:p>
        </p:txBody>
      </p:sp>
      <p:sp>
        <p:nvSpPr>
          <p:cNvPr id="11" name="Google Shape;152;p24"/>
          <p:cNvSpPr/>
          <p:nvPr/>
        </p:nvSpPr>
        <p:spPr>
          <a:xfrm>
            <a:off x="4825388" y="2489812"/>
            <a:ext cx="3216925" cy="561860"/>
          </a:xfrm>
          <a:prstGeom prst="roundRect">
            <a:avLst>
              <a:gd name="adj" fmla="val 41667"/>
            </a:avLst>
          </a:prstGeom>
          <a:solidFill>
            <a:srgbClr val="7030A0"/>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a:solidFill>
                  <a:schemeClr val="dk1"/>
                </a:solidFill>
                <a:latin typeface="Raleway Thin"/>
                <a:ea typeface="Raleway Thin"/>
                <a:cs typeface="Raleway Thin"/>
                <a:sym typeface="Raleway Thin"/>
              </a:rPr>
              <a:t>Antonymy</a:t>
            </a:r>
            <a:endParaRPr sz="2000" b="1" dirty="0">
              <a:solidFill>
                <a:schemeClr val="dk1"/>
              </a:solidFill>
              <a:latin typeface="Raleway Thin"/>
              <a:ea typeface="Raleway Thin"/>
              <a:cs typeface="Raleway Thin"/>
              <a:sym typeface="Raleway Thin"/>
            </a:endParaRPr>
          </a:p>
        </p:txBody>
      </p:sp>
      <p:sp>
        <p:nvSpPr>
          <p:cNvPr id="12" name="Google Shape;153;p24"/>
          <p:cNvSpPr/>
          <p:nvPr/>
        </p:nvSpPr>
        <p:spPr>
          <a:xfrm>
            <a:off x="330506" y="2478796"/>
            <a:ext cx="3040656" cy="506776"/>
          </a:xfrm>
          <a:prstGeom prst="roundRect">
            <a:avLst>
              <a:gd name="adj" fmla="val 50000"/>
            </a:avLst>
          </a:prstGeom>
          <a:solidFill>
            <a:schemeClr val="accent1">
              <a:lumMod val="40000"/>
              <a:lumOff val="6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a:solidFill>
                  <a:schemeClr val="dk1"/>
                </a:solidFill>
                <a:latin typeface="Raleway Thin"/>
                <a:ea typeface="Raleway Thin"/>
                <a:cs typeface="Raleway Thin"/>
                <a:sym typeface="Raleway Thin"/>
              </a:rPr>
              <a:t>Hyponymy</a:t>
            </a:r>
            <a:endParaRPr sz="2000" b="1" dirty="0">
              <a:solidFill>
                <a:schemeClr val="dk1"/>
              </a:solidFill>
              <a:latin typeface="Raleway Thin"/>
              <a:ea typeface="Raleway Thin"/>
              <a:cs typeface="Raleway Thin"/>
              <a:sym typeface="Raleway Thin"/>
            </a:endParaRPr>
          </a:p>
        </p:txBody>
      </p:sp>
      <p:cxnSp>
        <p:nvCxnSpPr>
          <p:cNvPr id="14" name="Google Shape;156;p24"/>
          <p:cNvCxnSpPr/>
          <p:nvPr/>
        </p:nvCxnSpPr>
        <p:spPr>
          <a:xfrm flipV="1">
            <a:off x="4475725" y="1540707"/>
            <a:ext cx="2882476" cy="1545"/>
          </a:xfrm>
          <a:prstGeom prst="bentConnector3">
            <a:avLst>
              <a:gd name="adj1" fmla="val 53822"/>
            </a:avLst>
          </a:prstGeom>
          <a:noFill/>
          <a:ln w="9525" cap="flat" cmpd="sng">
            <a:solidFill>
              <a:schemeClr val="dk2"/>
            </a:solidFill>
            <a:prstDash val="solid"/>
            <a:round/>
            <a:headEnd type="none" w="sm" len="sm"/>
            <a:tailEnd type="none" w="sm" len="sm"/>
          </a:ln>
        </p:spPr>
      </p:cxnSp>
      <p:cxnSp>
        <p:nvCxnSpPr>
          <p:cNvPr id="15" name="Google Shape;157;p24"/>
          <p:cNvCxnSpPr/>
          <p:nvPr/>
        </p:nvCxnSpPr>
        <p:spPr>
          <a:xfrm>
            <a:off x="582440" y="1526699"/>
            <a:ext cx="3882547" cy="4643"/>
          </a:xfrm>
          <a:prstGeom prst="bentConnector3">
            <a:avLst>
              <a:gd name="adj1" fmla="val 48581"/>
            </a:avLst>
          </a:prstGeom>
          <a:noFill/>
          <a:ln w="9525" cap="flat" cmpd="sng">
            <a:solidFill>
              <a:schemeClr val="dk2"/>
            </a:solidFill>
            <a:prstDash val="solid"/>
            <a:round/>
            <a:headEnd type="none" w="sm" len="sm"/>
            <a:tailEnd type="none" w="sm" len="sm"/>
          </a:ln>
        </p:spPr>
      </p:cxnSp>
      <p:sp>
        <p:nvSpPr>
          <p:cNvPr id="51" name="Google Shape;152;p24"/>
          <p:cNvSpPr/>
          <p:nvPr/>
        </p:nvSpPr>
        <p:spPr>
          <a:xfrm>
            <a:off x="4924539" y="1685580"/>
            <a:ext cx="2930487" cy="440675"/>
          </a:xfrm>
          <a:prstGeom prst="roundRect">
            <a:avLst>
              <a:gd name="adj" fmla="val 50000"/>
            </a:avLst>
          </a:prstGeom>
          <a:solidFill>
            <a:schemeClr val="accent2">
              <a:lumMod val="40000"/>
              <a:lumOff val="60000"/>
            </a:schemeClr>
          </a:solid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b="1" dirty="0">
                <a:solidFill>
                  <a:schemeClr val="dk1"/>
                </a:solidFill>
                <a:latin typeface="Raleway Thin"/>
                <a:ea typeface="Raleway Thin"/>
                <a:cs typeface="Raleway Thin"/>
                <a:sym typeface="Raleway Thin"/>
              </a:rPr>
              <a:t>Polysymy</a:t>
            </a:r>
            <a:endParaRPr sz="2000" b="1" dirty="0">
              <a:solidFill>
                <a:schemeClr val="dk1"/>
              </a:solidFill>
              <a:latin typeface="Raleway Thin"/>
              <a:ea typeface="Raleway Thin"/>
              <a:cs typeface="Raleway Thin"/>
              <a:sym typeface="Raleway Thin"/>
            </a:endParaRPr>
          </a:p>
        </p:txBody>
      </p:sp>
      <p:sp>
        <p:nvSpPr>
          <p:cNvPr id="29" name="Google Shape;152;p24"/>
          <p:cNvSpPr/>
          <p:nvPr/>
        </p:nvSpPr>
        <p:spPr>
          <a:xfrm>
            <a:off x="407624" y="3150824"/>
            <a:ext cx="3249976" cy="572877"/>
          </a:xfrm>
          <a:prstGeom prst="roundRect">
            <a:avLst>
              <a:gd name="adj" fmla="val 41667"/>
            </a:avLst>
          </a:prstGeom>
          <a:solidFill>
            <a:schemeClr val="accent5">
              <a:lumMod val="40000"/>
              <a:lumOff val="60000"/>
            </a:schemeClr>
          </a:solidFill>
          <a:ln>
            <a:noFill/>
          </a:ln>
        </p:spPr>
        <p:txBody>
          <a:bodyPr spcFirstLastPara="1" wrap="square" lIns="91425" tIns="91425" rIns="91425" bIns="91425" anchor="ctr" anchorCtr="0">
            <a:noAutofit/>
          </a:bodyPr>
          <a:lstStyle/>
          <a:p>
            <a:pPr lvl="0" algn="ctr"/>
            <a:r>
              <a:rPr lang="en-US" sz="2000" b="1" dirty="0">
                <a:latin typeface="Arial" panose="020B0604020202020204" pitchFamily="34" charset="0"/>
                <a:ea typeface="Arial" panose="020B0604020202020204" pitchFamily="34" charset="0"/>
                <a:cs typeface="Arial" panose="020B0604020202020204" pitchFamily="34" charset="0"/>
              </a:rPr>
              <a:t>Homonymy</a:t>
            </a:r>
            <a:endParaRPr sz="2000" b="1" dirty="0">
              <a:latin typeface="Raleway Thin"/>
              <a:ea typeface="Raleway Thin"/>
              <a:cs typeface="Raleway Thin"/>
              <a:sym typeface="Raleway Thin"/>
            </a:endParaRPr>
          </a:p>
        </p:txBody>
      </p:sp>
      <p:sp>
        <p:nvSpPr>
          <p:cNvPr id="13" name="Google Shape;152;p24"/>
          <p:cNvSpPr/>
          <p:nvPr/>
        </p:nvSpPr>
        <p:spPr>
          <a:xfrm>
            <a:off x="4417765" y="3160004"/>
            <a:ext cx="3666781" cy="596747"/>
          </a:xfrm>
          <a:prstGeom prst="roundRect">
            <a:avLst>
              <a:gd name="adj" fmla="val 50000"/>
            </a:avLst>
          </a:prstGeom>
          <a:solidFill>
            <a:srgbClr val="00B0F0"/>
          </a:solidFill>
          <a:ln>
            <a:noFill/>
          </a:ln>
        </p:spPr>
        <p:txBody>
          <a:bodyPr spcFirstLastPara="1" wrap="square" lIns="91425" tIns="91425" rIns="91425" bIns="91425" anchor="ctr" anchorCtr="0">
            <a:noAutofit/>
          </a:bodyPr>
          <a:lstStyle/>
          <a:p>
            <a:pPr lvl="0" algn="ctr"/>
            <a:r>
              <a:rPr lang="en-US" sz="2000" b="1" dirty="0" err="1"/>
              <a:t>Meronymy</a:t>
            </a:r>
            <a:endParaRPr sz="2000" b="1" dirty="0">
              <a:latin typeface="Raleway Thin"/>
              <a:ea typeface="Raleway Thin"/>
              <a:cs typeface="Raleway Thin"/>
              <a:sym typeface="Raleway Thin"/>
            </a:endParaRPr>
          </a:p>
        </p:txBody>
      </p:sp>
    </p:spTree>
    <p:extLst>
      <p:ext uri="{BB962C8B-B14F-4D97-AF65-F5344CB8AC3E}">
        <p14:creationId xmlns:p14="http://schemas.microsoft.com/office/powerpoint/2010/main" val="1905455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7</a:t>
            </a:fld>
            <a:endParaRPr lang="en"/>
          </a:p>
        </p:txBody>
      </p:sp>
      <p:sp>
        <p:nvSpPr>
          <p:cNvPr id="6" name="Rectangle 5"/>
          <p:cNvSpPr/>
          <p:nvPr/>
        </p:nvSpPr>
        <p:spPr>
          <a:xfrm>
            <a:off x="304800" y="176271"/>
            <a:ext cx="7820891" cy="3795911"/>
          </a:xfrm>
          <a:prstGeom prst="rect">
            <a:avLst/>
          </a:prstGeom>
        </p:spPr>
        <p:txBody>
          <a:bodyPr wrap="square">
            <a:spAutoFit/>
          </a:bodyPr>
          <a:lstStyle/>
          <a:p>
            <a:pPr algn="just">
              <a:lnSpc>
                <a:spcPct val="150000"/>
              </a:lnSpc>
              <a:spcAft>
                <a:spcPts val="800"/>
              </a:spcAft>
            </a:pPr>
            <a:r>
              <a:rPr lang="en-US" sz="2800" b="1" u="sng" dirty="0">
                <a:solidFill>
                  <a:srgbClr val="0070C0"/>
                </a:solidFill>
                <a:latin typeface="Arial" panose="020B0604020202020204" pitchFamily="34" charset="0"/>
                <a:ea typeface="Arial" panose="020B0604020202020204" pitchFamily="34" charset="0"/>
                <a:cs typeface="Arial" panose="020B0604020202020204" pitchFamily="34" charset="0"/>
              </a:rPr>
              <a:t>2.1 Synonymy  </a:t>
            </a:r>
            <a:r>
              <a:rPr lang="en-US" sz="2000" b="1" dirty="0">
                <a:solidFill>
                  <a:srgbClr val="000000"/>
                </a:solidFill>
                <a:latin typeface="Arial" panose="020B0604020202020204" pitchFamily="34" charset="0"/>
                <a:ea typeface="Arial" panose="020B0604020202020204" pitchFamily="34" charset="0"/>
                <a:cs typeface="Arial" panose="020B0604020202020204" pitchFamily="34" charset="0"/>
              </a:rPr>
              <a:t>Two or more words with very closely related meanings are called synonyms. They can often, though not always, be substituted for each other in sentences. In the appropriate circumstances, we can say, what was his answer? Or what was his reply? with much the same meaning. Other common examples of synonyms are the pairs: </a:t>
            </a:r>
            <a:r>
              <a:rPr lang="en-US" sz="2400" b="1" i="1" dirty="0">
                <a:solidFill>
                  <a:schemeClr val="accent2">
                    <a:lumMod val="75000"/>
                  </a:schemeClr>
                </a:solidFill>
                <a:latin typeface="Times New Roman" panose="02020603050405020304" pitchFamily="18" charset="0"/>
                <a:ea typeface="Arial" panose="020B0604020202020204" pitchFamily="34" charset="0"/>
                <a:cs typeface="Arial" panose="020B0604020202020204" pitchFamily="34" charset="0"/>
              </a:rPr>
              <a:t>Almost/nearly, </a:t>
            </a:r>
          </a:p>
          <a:p>
            <a:pPr algn="just">
              <a:lnSpc>
                <a:spcPct val="150000"/>
              </a:lnSpc>
              <a:spcAft>
                <a:spcPts val="800"/>
              </a:spcAft>
            </a:pPr>
            <a:r>
              <a:rPr lang="en-US" sz="2400" b="1" i="1" dirty="0">
                <a:solidFill>
                  <a:schemeClr val="accent2">
                    <a:lumMod val="75000"/>
                  </a:schemeClr>
                </a:solidFill>
                <a:latin typeface="Times New Roman" panose="02020603050405020304" pitchFamily="18" charset="0"/>
                <a:ea typeface="Arial" panose="020B0604020202020204" pitchFamily="34" charset="0"/>
                <a:cs typeface="Arial" panose="020B0604020202020204" pitchFamily="34" charset="0"/>
              </a:rPr>
              <a:t>big/large,  broad/wide, buy/purchase, freedom/liberty</a:t>
            </a:r>
            <a:r>
              <a:rPr lang="en-US" sz="2400" dirty="0">
                <a:solidFill>
                  <a:schemeClr val="accent2">
                    <a:lumMod val="75000"/>
                  </a:schemeClr>
                </a:solidFill>
                <a:latin typeface="Times New Roman" panose="02020603050405020304" pitchFamily="18" charset="0"/>
                <a:ea typeface="Arial" panose="020B0604020202020204" pitchFamily="34" charset="0"/>
                <a:cs typeface="Arial" panose="020B0604020202020204" pitchFamily="34" charset="0"/>
              </a:rPr>
              <a:t>.</a:t>
            </a:r>
            <a:endParaRPr lang="en-US" dirty="0">
              <a:solidFill>
                <a:schemeClr val="accent2">
                  <a:lumMod val="75000"/>
                </a:schemeClr>
              </a:solidFill>
              <a:effectLst/>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1949835"/>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8</a:t>
            </a:fld>
            <a:endParaRPr lang="en"/>
          </a:p>
        </p:txBody>
      </p:sp>
      <p:sp>
        <p:nvSpPr>
          <p:cNvPr id="7" name="Rectangle 6"/>
          <p:cNvSpPr/>
          <p:nvPr/>
        </p:nvSpPr>
        <p:spPr>
          <a:xfrm>
            <a:off x="297873" y="0"/>
            <a:ext cx="7827818" cy="4442242"/>
          </a:xfrm>
          <a:prstGeom prst="rect">
            <a:avLst/>
          </a:prstGeom>
        </p:spPr>
        <p:txBody>
          <a:bodyPr wrap="square">
            <a:spAutoFit/>
          </a:bodyPr>
          <a:lstStyle/>
          <a:p>
            <a:pPr algn="just">
              <a:lnSpc>
                <a:spcPct val="150000"/>
              </a:lnSpc>
              <a:spcAft>
                <a:spcPts val="800"/>
              </a:spcAft>
            </a:pPr>
            <a:r>
              <a:rPr lang="en-US" sz="2400" b="1" u="sng" dirty="0">
                <a:solidFill>
                  <a:srgbClr val="0070C0"/>
                </a:solidFill>
                <a:latin typeface="Arial" panose="020B0604020202020204" pitchFamily="34" charset="0"/>
                <a:ea typeface="Arial" panose="020B0604020202020204" pitchFamily="34" charset="0"/>
                <a:cs typeface="Arial" panose="020B0604020202020204" pitchFamily="34" charset="0"/>
              </a:rPr>
              <a:t>2.2 </a:t>
            </a:r>
            <a:r>
              <a:rPr lang="en-US" sz="2400" b="1" u="sng" dirty="0" err="1">
                <a:solidFill>
                  <a:srgbClr val="0070C0"/>
                </a:solidFill>
                <a:latin typeface="Arial" panose="020B0604020202020204" pitchFamily="34" charset="0"/>
                <a:ea typeface="Arial" panose="020B0604020202020204" pitchFamily="34" charset="0"/>
                <a:cs typeface="Arial" panose="020B0604020202020204" pitchFamily="34" charset="0"/>
              </a:rPr>
              <a:t>Antonymy</a:t>
            </a:r>
            <a:r>
              <a:rPr lang="en-US" sz="2400" b="1" u="sng" dirty="0">
                <a:solidFill>
                  <a:srgbClr val="0070C0"/>
                </a:solidFill>
                <a:latin typeface="Arial" panose="020B0604020202020204" pitchFamily="34" charset="0"/>
                <a:ea typeface="Arial" panose="020B0604020202020204" pitchFamily="34" charset="0"/>
                <a:cs typeface="Arial" panose="020B0604020202020204" pitchFamily="34" charset="0"/>
              </a:rPr>
              <a:t> </a:t>
            </a:r>
            <a:r>
              <a:rPr lang="en-US" sz="2400" b="1" dirty="0">
                <a:solidFill>
                  <a:srgbClr val="000000"/>
                </a:solidFill>
                <a:latin typeface="Arial" panose="020B0604020202020204" pitchFamily="34" charset="0"/>
                <a:ea typeface="Arial" panose="020B0604020202020204" pitchFamily="34" charset="0"/>
                <a:cs typeface="Arial" panose="020B0604020202020204" pitchFamily="34" charset="0"/>
              </a:rPr>
              <a:t>Two forms with opposite meanings are called antonyms. Some common examples are the pairs: </a:t>
            </a:r>
            <a:r>
              <a:rPr lang="en-US" sz="3200" b="1" i="1" dirty="0">
                <a:solidFill>
                  <a:schemeClr val="accent2">
                    <a:lumMod val="75000"/>
                  </a:schemeClr>
                </a:solidFill>
                <a:latin typeface="Times New Roman" panose="02020603050405020304" pitchFamily="18" charset="0"/>
                <a:ea typeface="Arial" panose="020B0604020202020204" pitchFamily="34" charset="0"/>
                <a:cs typeface="Arial" panose="020B0604020202020204" pitchFamily="34" charset="0"/>
              </a:rPr>
              <a:t>alive/dead , big/small,  enter/exit , fast/slow,  happy/sad,  hot/cold.</a:t>
            </a:r>
          </a:p>
          <a:p>
            <a:pPr algn="just">
              <a:lnSpc>
                <a:spcPct val="150000"/>
              </a:lnSpc>
              <a:spcAft>
                <a:spcPts val="800"/>
              </a:spcAft>
            </a:pPr>
            <a:r>
              <a:rPr lang="en-US" sz="2400" b="1" dirty="0">
                <a:solidFill>
                  <a:srgbClr val="000000"/>
                </a:solidFill>
                <a:latin typeface="Arial" panose="020B0604020202020204" pitchFamily="34" charset="0"/>
                <a:ea typeface="Arial" panose="020B0604020202020204" pitchFamily="34" charset="0"/>
                <a:cs typeface="Arial" panose="020B0604020202020204" pitchFamily="34" charset="0"/>
              </a:rPr>
              <a:t>Antonyms are usually divided into two main types, “gradable” (opposites along </a:t>
            </a:r>
            <a:r>
              <a:rPr lang="en-US" sz="2400" b="1" dirty="0" err="1">
                <a:solidFill>
                  <a:srgbClr val="000000"/>
                </a:solidFill>
                <a:latin typeface="Arial" panose="020B0604020202020204" pitchFamily="34" charset="0"/>
                <a:ea typeface="Arial" panose="020B0604020202020204" pitchFamily="34" charset="0"/>
                <a:cs typeface="Arial" panose="020B0604020202020204" pitchFamily="34" charset="0"/>
              </a:rPr>
              <a:t>ascale</a:t>
            </a:r>
            <a:r>
              <a:rPr lang="en-US" sz="2400" b="1" dirty="0">
                <a:solidFill>
                  <a:srgbClr val="000000"/>
                </a:solidFill>
                <a:latin typeface="Arial" panose="020B0604020202020204" pitchFamily="34" charset="0"/>
                <a:ea typeface="Arial" panose="020B0604020202020204" pitchFamily="34" charset="0"/>
                <a:cs typeface="Arial" panose="020B0604020202020204" pitchFamily="34" charset="0"/>
              </a:rPr>
              <a:t>) and “non-gradable” (direct opposites).</a:t>
            </a:r>
            <a:endParaRPr lang="ar-IQ" sz="2400" b="1" dirty="0">
              <a:solidFill>
                <a:srgbClr val="000000"/>
              </a:solid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4194983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Slide Number Placeholder 4"/>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 smtClean="0"/>
              <a:pPr marL="0" lvl="0" indent="0" algn="r" rtl="0">
                <a:spcBef>
                  <a:spcPts val="0"/>
                </a:spcBef>
                <a:spcAft>
                  <a:spcPts val="0"/>
                </a:spcAft>
                <a:buNone/>
              </a:pPr>
              <a:t>9</a:t>
            </a:fld>
            <a:endParaRPr lang="en"/>
          </a:p>
        </p:txBody>
      </p:sp>
      <p:sp>
        <p:nvSpPr>
          <p:cNvPr id="6" name="Rectangle 5"/>
          <p:cNvSpPr/>
          <p:nvPr/>
        </p:nvSpPr>
        <p:spPr>
          <a:xfrm>
            <a:off x="0" y="258043"/>
            <a:ext cx="8438920" cy="4661020"/>
          </a:xfrm>
          <a:prstGeom prst="rect">
            <a:avLst/>
          </a:prstGeom>
        </p:spPr>
        <p:txBody>
          <a:bodyPr wrap="square">
            <a:spAutoFit/>
          </a:bodyPr>
          <a:lstStyle/>
          <a:p>
            <a:pPr algn="just">
              <a:lnSpc>
                <a:spcPct val="150000"/>
              </a:lnSpc>
              <a:spcAft>
                <a:spcPts val="800"/>
              </a:spcAft>
            </a:pPr>
            <a:r>
              <a:rPr lang="en-US" sz="2400" b="1" u="sng" dirty="0">
                <a:solidFill>
                  <a:srgbClr val="0070C0"/>
                </a:solidFill>
                <a:latin typeface="Arial" panose="020B0604020202020204" pitchFamily="34" charset="0"/>
                <a:ea typeface="Arial" panose="020B0604020202020204" pitchFamily="34" charset="0"/>
                <a:cs typeface="Arial" panose="020B0604020202020204" pitchFamily="34" charset="0"/>
              </a:rPr>
              <a:t>2.3 Hyponymy</a:t>
            </a:r>
            <a:r>
              <a:rPr lang="en-US" sz="2400" b="1" dirty="0">
                <a:solidFill>
                  <a:srgbClr val="0070C0"/>
                </a:solidFill>
                <a:latin typeface="Arial" panose="020B0604020202020204" pitchFamily="34" charset="0"/>
                <a:ea typeface="Arial" panose="020B0604020202020204" pitchFamily="34" charset="0"/>
                <a:cs typeface="Arial" panose="020B0604020202020204" pitchFamily="34" charset="0"/>
              </a:rPr>
              <a:t> </a:t>
            </a:r>
            <a:r>
              <a:rPr lang="en-US" sz="2400" b="1" dirty="0">
                <a:solidFill>
                  <a:srgbClr val="000000"/>
                </a:solidFill>
                <a:latin typeface="Arial" panose="020B0604020202020204" pitchFamily="34" charset="0"/>
                <a:ea typeface="Arial" panose="020B0604020202020204" pitchFamily="34" charset="0"/>
                <a:cs typeface="Arial" panose="020B0604020202020204" pitchFamily="34" charset="0"/>
              </a:rPr>
              <a:t>When the meaning of one form is included in the meaning of another, the relationship is described as hyponymy. Examples are the pairs: </a:t>
            </a:r>
            <a:r>
              <a:rPr lang="en-US" sz="2400" b="1" i="1" dirty="0">
                <a:solidFill>
                  <a:schemeClr val="accent2">
                    <a:lumMod val="75000"/>
                  </a:schemeClr>
                </a:solidFill>
                <a:latin typeface="Arial" panose="020B0604020202020204" pitchFamily="34" charset="0"/>
                <a:ea typeface="Arial" panose="020B0604020202020204" pitchFamily="34" charset="0"/>
                <a:cs typeface="Arial" panose="020B0604020202020204" pitchFamily="34" charset="0"/>
              </a:rPr>
              <a:t>animal/horse, insect/ant, flower/ rose. </a:t>
            </a:r>
          </a:p>
          <a:p>
            <a:pPr algn="just">
              <a:lnSpc>
                <a:spcPct val="150000"/>
              </a:lnSpc>
              <a:spcAft>
                <a:spcPts val="800"/>
              </a:spcAft>
            </a:pPr>
            <a:endParaRPr lang="en-US" sz="2400" b="1" i="1" dirty="0">
              <a:solidFill>
                <a:schemeClr val="accent2">
                  <a:lumMod val="75000"/>
                </a:schemeClr>
              </a:solidFill>
              <a:latin typeface="Arial" panose="020B0604020202020204" pitchFamily="34" charset="0"/>
              <a:ea typeface="Arial" panose="020B0604020202020204" pitchFamily="34" charset="0"/>
              <a:cs typeface="Arial" panose="020B0604020202020204" pitchFamily="34" charset="0"/>
            </a:endParaRPr>
          </a:p>
          <a:p>
            <a:pPr algn="just">
              <a:lnSpc>
                <a:spcPct val="150000"/>
              </a:lnSpc>
              <a:spcAft>
                <a:spcPts val="800"/>
              </a:spcAft>
            </a:pPr>
            <a:r>
              <a:rPr lang="en-US" sz="2400" b="1" dirty="0">
                <a:solidFill>
                  <a:srgbClr val="000000"/>
                </a:solidFill>
                <a:latin typeface="Arial" panose="020B0604020202020204" pitchFamily="34" charset="0"/>
                <a:ea typeface="Arial" panose="020B0604020202020204" pitchFamily="34" charset="0"/>
                <a:cs typeface="Arial" panose="020B0604020202020204" pitchFamily="34" charset="0"/>
              </a:rPr>
              <a:t>The relation of hyponymy captures the concept of “is a kind of,” as when we give the meaning of a word by saying, </a:t>
            </a:r>
            <a:r>
              <a:rPr lang="en-US" sz="2400" b="1" i="1" dirty="0">
                <a:solidFill>
                  <a:schemeClr val="accent2">
                    <a:lumMod val="75000"/>
                  </a:schemeClr>
                </a:solidFill>
                <a:latin typeface="Arial" panose="020B0604020202020204" pitchFamily="34" charset="0"/>
                <a:ea typeface="Arial" panose="020B0604020202020204" pitchFamily="34" charset="0"/>
                <a:cs typeface="Arial" panose="020B0604020202020204" pitchFamily="34" charset="0"/>
              </a:rPr>
              <a:t>“A Tulip is a kind of flowers.” </a:t>
            </a:r>
            <a:endParaRPr lang="ar-IQ" sz="2400" b="1" i="1" dirty="0">
              <a:solidFill>
                <a:schemeClr val="accent2">
                  <a:lumMod val="75000"/>
                </a:schemeClr>
              </a:solidFill>
              <a:latin typeface="Arial" panose="020B0604020202020204" pitchFamily="34" charset="0"/>
              <a:ea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729831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themeOverride>
</file>

<file path=ppt/theme/themeOverride2.xml><?xml version="1.0" encoding="utf-8"?>
<a:themeOverride xmlns:a="http://schemas.openxmlformats.org/drawingml/2006/main">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themeOverride>
</file>

<file path=ppt/theme/themeOverride3.xml><?xml version="1.0" encoding="utf-8"?>
<a:themeOverride xmlns:a="http://schemas.openxmlformats.org/drawingml/2006/main">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themeOverride>
</file>

<file path=ppt/theme/themeOverride4.xml><?xml version="1.0" encoding="utf-8"?>
<a:themeOverride xmlns:a="http://schemas.openxmlformats.org/drawingml/2006/main">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themeOverride>
</file>

<file path=ppt/theme/themeOverride5.xml><?xml version="1.0" encoding="utf-8"?>
<a:themeOverride xmlns:a="http://schemas.openxmlformats.org/drawingml/2006/main">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themeOverride>
</file>

<file path=docProps/app.xml><?xml version="1.0" encoding="utf-8"?>
<Properties xmlns="http://schemas.openxmlformats.org/officeDocument/2006/extended-properties" xmlns:vt="http://schemas.openxmlformats.org/officeDocument/2006/docPropsVTypes">
  <Template/>
  <TotalTime>395</TotalTime>
  <Words>852</Words>
  <Application>Microsoft Office PowerPoint</Application>
  <PresentationFormat>عرض على الشاشة (16:9)</PresentationFormat>
  <Paragraphs>110</Paragraphs>
  <Slides>15</Slides>
  <Notes>2</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View</vt:lpstr>
      <vt:lpstr>عرض تقديمي في PowerPoint</vt:lpstr>
      <vt:lpstr>Introduction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3. Semantic Field</vt:lpstr>
      <vt:lpstr>Examples of Semantic Fields</vt:lpstr>
      <vt:lpstr>عرض تقديمي في PowerPoint</vt:lpstr>
      <vt:lpstr>Thank you for listening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Mawj Burkan</dc:creator>
  <cp:lastModifiedBy>مستخدم غير معروف</cp:lastModifiedBy>
  <cp:revision>52</cp:revision>
  <dcterms:modified xsi:type="dcterms:W3CDTF">2021-12-20T14:14:48Z</dcterms:modified>
</cp:coreProperties>
</file>