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2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0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2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8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5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4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0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1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4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1E18-71FC-44D3-BEEB-D29AC566FCEC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DEAD7-7786-4B3D-92A4-4E117FD6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6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b="1" i="0" u="none" strike="noStrike" baseline="0" dirty="0" smtClean="0">
                <a:latin typeface="Times New Roman,Bold"/>
              </a:rPr>
              <a:t>) المخططات </a:t>
            </a:r>
            <a:r>
              <a:rPr lang="ar-IQ" b="1" i="0" u="none" strike="noStrike" baseline="0" dirty="0" smtClean="0">
                <a:latin typeface="Times New Roman"/>
              </a:rPr>
              <a:t> </a:t>
            </a:r>
            <a:r>
              <a:rPr lang="en-US" b="1" i="0" u="none" strike="noStrike" baseline="0" dirty="0" smtClean="0">
                <a:latin typeface="Times New Roman"/>
              </a:rPr>
              <a:t>CHARTS</a:t>
            </a:r>
            <a:r>
              <a:rPr lang="ar-IQ" b="1" i="0" u="none" strike="noStrike" baseline="0" dirty="0" smtClean="0">
                <a:latin typeface="Times New Roman"/>
              </a:rPr>
              <a:t>(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898214"/>
            <a:ext cx="6264696" cy="1763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94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تعريف المخطط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94" y="1700808"/>
            <a:ext cx="8173244" cy="4370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91954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16" y="1844824"/>
            <a:ext cx="806489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8402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انواع المخططات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2713"/>
            <a:ext cx="7776863" cy="5074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9273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772816"/>
            <a:ext cx="8064895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96342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ادوات المخطط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700808"/>
            <a:ext cx="7920879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393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) المخططات  CHARTS(</vt:lpstr>
      <vt:lpstr>تعريف المخطط</vt:lpstr>
      <vt:lpstr> </vt:lpstr>
      <vt:lpstr>انواع المخططات</vt:lpstr>
      <vt:lpstr>PowerPoint Presentation</vt:lpstr>
      <vt:lpstr>ادوات المخطط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) المخططات  CHARTS(</dc:title>
  <dc:creator>LENOVO</dc:creator>
  <cp:lastModifiedBy>LENOVO</cp:lastModifiedBy>
  <cp:revision>7</cp:revision>
  <dcterms:created xsi:type="dcterms:W3CDTF">2022-01-13T20:14:36Z</dcterms:created>
  <dcterms:modified xsi:type="dcterms:W3CDTF">2022-01-15T16:39:24Z</dcterms:modified>
</cp:coreProperties>
</file>