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57" r:id="rId3"/>
    <p:sldId id="258" r:id="rId4"/>
    <p:sldId id="259" r:id="rId5"/>
    <p:sldId id="260" r:id="rId6"/>
    <p:sldId id="261" r:id="rId7"/>
    <p:sldId id="262" r:id="rId8"/>
    <p:sldId id="263" r:id="rId9"/>
    <p:sldId id="264" r:id="rId10"/>
    <p:sldId id="265" r:id="rId11"/>
    <p:sldId id="269" r:id="rId12"/>
    <p:sldId id="266" r:id="rId13"/>
    <p:sldId id="268"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FBF4F48-5F7D-4C4B-A084-ABE15FD04271}" type="datetimeFigureOut">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B97F1B8-52E8-48CC-A9C5-90E3D936BBF9}" type="slidenum">
              <a:rPr lang="en-US" smtClean="0"/>
              <a:t>‹#›</a:t>
            </a:fld>
            <a:endParaRPr lang="en-US"/>
          </a:p>
        </p:txBody>
      </p:sp>
    </p:spTree>
    <p:extLst>
      <p:ext uri="{BB962C8B-B14F-4D97-AF65-F5344CB8AC3E}">
        <p14:creationId xmlns:p14="http://schemas.microsoft.com/office/powerpoint/2010/main" val="2188772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BF4F48-5F7D-4C4B-A084-ABE15FD04271}" type="datetimeFigureOut">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B97F1B8-52E8-48CC-A9C5-90E3D936BBF9}" type="slidenum">
              <a:rPr lang="en-US" smtClean="0"/>
              <a:t>‹#›</a:t>
            </a:fld>
            <a:endParaRPr lang="en-US"/>
          </a:p>
        </p:txBody>
      </p:sp>
    </p:spTree>
    <p:extLst>
      <p:ext uri="{BB962C8B-B14F-4D97-AF65-F5344CB8AC3E}">
        <p14:creationId xmlns:p14="http://schemas.microsoft.com/office/powerpoint/2010/main" val="2481044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BF4F48-5F7D-4C4B-A084-ABE15FD04271}" type="datetimeFigureOut">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B97F1B8-52E8-48CC-A9C5-90E3D936BBF9}"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79058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6FBF4F48-5F7D-4C4B-A084-ABE15FD04271}" type="datetimeFigureOut">
              <a:rPr lang="en-US" smtClean="0"/>
              <a:t>10/2/2023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B97F1B8-52E8-48CC-A9C5-90E3D936BBF9}" type="slidenum">
              <a:rPr lang="en-US" smtClean="0"/>
              <a:t>‹#›</a:t>
            </a:fld>
            <a:endParaRPr lang="en-US"/>
          </a:p>
        </p:txBody>
      </p:sp>
    </p:spTree>
    <p:extLst>
      <p:ext uri="{BB962C8B-B14F-4D97-AF65-F5344CB8AC3E}">
        <p14:creationId xmlns:p14="http://schemas.microsoft.com/office/powerpoint/2010/main" val="987552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6FBF4F48-5F7D-4C4B-A084-ABE15FD04271}" type="datetimeFigureOut">
              <a:rPr lang="en-US" smtClean="0"/>
              <a:t>10/2/2023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B97F1B8-52E8-48CC-A9C5-90E3D936BBF9}"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44697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6FBF4F48-5F7D-4C4B-A084-ABE15FD04271}" type="datetimeFigureOut">
              <a:rPr lang="en-US" smtClean="0"/>
              <a:t>10/2/2023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B97F1B8-52E8-48CC-A9C5-90E3D936BBF9}" type="slidenum">
              <a:rPr lang="en-US" smtClean="0"/>
              <a:t>‹#›</a:t>
            </a:fld>
            <a:endParaRPr lang="en-US"/>
          </a:p>
        </p:txBody>
      </p:sp>
    </p:spTree>
    <p:extLst>
      <p:ext uri="{BB962C8B-B14F-4D97-AF65-F5344CB8AC3E}">
        <p14:creationId xmlns:p14="http://schemas.microsoft.com/office/powerpoint/2010/main" val="2746959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BF4F48-5F7D-4C4B-A084-ABE15FD04271}" type="datetimeFigureOut">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B97F1B8-52E8-48CC-A9C5-90E3D936BBF9}" type="slidenum">
              <a:rPr lang="en-US" smtClean="0"/>
              <a:t>‹#›</a:t>
            </a:fld>
            <a:endParaRPr lang="en-US"/>
          </a:p>
        </p:txBody>
      </p:sp>
    </p:spTree>
    <p:extLst>
      <p:ext uri="{BB962C8B-B14F-4D97-AF65-F5344CB8AC3E}">
        <p14:creationId xmlns:p14="http://schemas.microsoft.com/office/powerpoint/2010/main" val="2253509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BF4F48-5F7D-4C4B-A084-ABE15FD04271}" type="datetimeFigureOut">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B97F1B8-52E8-48CC-A9C5-90E3D936BBF9}" type="slidenum">
              <a:rPr lang="en-US" smtClean="0"/>
              <a:t>‹#›</a:t>
            </a:fld>
            <a:endParaRPr lang="en-US"/>
          </a:p>
        </p:txBody>
      </p:sp>
    </p:spTree>
    <p:extLst>
      <p:ext uri="{BB962C8B-B14F-4D97-AF65-F5344CB8AC3E}">
        <p14:creationId xmlns:p14="http://schemas.microsoft.com/office/powerpoint/2010/main" val="2678587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BF4F48-5F7D-4C4B-A084-ABE15FD04271}" type="datetimeFigureOut">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B97F1B8-52E8-48CC-A9C5-90E3D936BBF9}" type="slidenum">
              <a:rPr lang="en-US" smtClean="0"/>
              <a:t>‹#›</a:t>
            </a:fld>
            <a:endParaRPr lang="en-US"/>
          </a:p>
        </p:txBody>
      </p:sp>
    </p:spTree>
    <p:extLst>
      <p:ext uri="{BB962C8B-B14F-4D97-AF65-F5344CB8AC3E}">
        <p14:creationId xmlns:p14="http://schemas.microsoft.com/office/powerpoint/2010/main" val="1190956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BF4F48-5F7D-4C4B-A084-ABE15FD04271}" type="datetimeFigureOut">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B97F1B8-52E8-48CC-A9C5-90E3D936BBF9}" type="slidenum">
              <a:rPr lang="en-US" smtClean="0"/>
              <a:t>‹#›</a:t>
            </a:fld>
            <a:endParaRPr lang="en-US"/>
          </a:p>
        </p:txBody>
      </p:sp>
    </p:spTree>
    <p:extLst>
      <p:ext uri="{BB962C8B-B14F-4D97-AF65-F5344CB8AC3E}">
        <p14:creationId xmlns:p14="http://schemas.microsoft.com/office/powerpoint/2010/main" val="1838425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FBF4F48-5F7D-4C4B-A084-ABE15FD04271}" type="datetimeFigureOut">
              <a:rPr lang="en-US" smtClean="0"/>
              <a:t>10/2/2023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B97F1B8-52E8-48CC-A9C5-90E3D936BBF9}" type="slidenum">
              <a:rPr lang="en-US" smtClean="0"/>
              <a:t>‹#›</a:t>
            </a:fld>
            <a:endParaRPr lang="en-US"/>
          </a:p>
        </p:txBody>
      </p:sp>
    </p:spTree>
    <p:extLst>
      <p:ext uri="{BB962C8B-B14F-4D97-AF65-F5344CB8AC3E}">
        <p14:creationId xmlns:p14="http://schemas.microsoft.com/office/powerpoint/2010/main" val="2778001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FBF4F48-5F7D-4C4B-A084-ABE15FD04271}" type="datetimeFigureOut">
              <a:rPr lang="en-US" smtClean="0"/>
              <a:t>10/2/2023</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B97F1B8-52E8-48CC-A9C5-90E3D936BBF9}" type="slidenum">
              <a:rPr lang="en-US" smtClean="0"/>
              <a:t>‹#›</a:t>
            </a:fld>
            <a:endParaRPr lang="en-US"/>
          </a:p>
        </p:txBody>
      </p:sp>
    </p:spTree>
    <p:extLst>
      <p:ext uri="{BB962C8B-B14F-4D97-AF65-F5344CB8AC3E}">
        <p14:creationId xmlns:p14="http://schemas.microsoft.com/office/powerpoint/2010/main" val="3130910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FBF4F48-5F7D-4C4B-A084-ABE15FD04271}" type="datetimeFigureOut">
              <a:rPr lang="en-US" smtClean="0"/>
              <a:t>10/2/2023</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B97F1B8-52E8-48CC-A9C5-90E3D936BBF9}" type="slidenum">
              <a:rPr lang="en-US" smtClean="0"/>
              <a:t>‹#›</a:t>
            </a:fld>
            <a:endParaRPr lang="en-US"/>
          </a:p>
        </p:txBody>
      </p:sp>
    </p:spTree>
    <p:extLst>
      <p:ext uri="{BB962C8B-B14F-4D97-AF65-F5344CB8AC3E}">
        <p14:creationId xmlns:p14="http://schemas.microsoft.com/office/powerpoint/2010/main" val="2936411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BF4F48-5F7D-4C4B-A084-ABE15FD04271}" type="datetimeFigureOut">
              <a:rPr lang="en-US" smtClean="0"/>
              <a:t>10/2/2023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B97F1B8-52E8-48CC-A9C5-90E3D936BBF9}" type="slidenum">
              <a:rPr lang="en-US" smtClean="0"/>
              <a:t>‹#›</a:t>
            </a:fld>
            <a:endParaRPr lang="en-US"/>
          </a:p>
        </p:txBody>
      </p:sp>
    </p:spTree>
    <p:extLst>
      <p:ext uri="{BB962C8B-B14F-4D97-AF65-F5344CB8AC3E}">
        <p14:creationId xmlns:p14="http://schemas.microsoft.com/office/powerpoint/2010/main" val="2904038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BF4F48-5F7D-4C4B-A084-ABE15FD04271}" type="datetimeFigureOut">
              <a:rPr lang="en-US" smtClean="0"/>
              <a:t>10/2/2023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B97F1B8-52E8-48CC-A9C5-90E3D936BBF9}" type="slidenum">
              <a:rPr lang="en-US" smtClean="0"/>
              <a:t>‹#›</a:t>
            </a:fld>
            <a:endParaRPr lang="en-US"/>
          </a:p>
        </p:txBody>
      </p:sp>
    </p:spTree>
    <p:extLst>
      <p:ext uri="{BB962C8B-B14F-4D97-AF65-F5344CB8AC3E}">
        <p14:creationId xmlns:p14="http://schemas.microsoft.com/office/powerpoint/2010/main" val="2405466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BF4F48-5F7D-4C4B-A084-ABE15FD04271}" type="datetimeFigureOut">
              <a:rPr lang="en-US" smtClean="0"/>
              <a:t>10/2/2023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B97F1B8-52E8-48CC-A9C5-90E3D936BBF9}" type="slidenum">
              <a:rPr lang="en-US" smtClean="0"/>
              <a:t>‹#›</a:t>
            </a:fld>
            <a:endParaRPr lang="en-US"/>
          </a:p>
        </p:txBody>
      </p:sp>
    </p:spTree>
    <p:extLst>
      <p:ext uri="{BB962C8B-B14F-4D97-AF65-F5344CB8AC3E}">
        <p14:creationId xmlns:p14="http://schemas.microsoft.com/office/powerpoint/2010/main" val="1139894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FBF4F48-5F7D-4C4B-A084-ABE15FD04271}" type="datetimeFigureOut">
              <a:rPr lang="en-US" smtClean="0"/>
              <a:t>10/2/2023</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B97F1B8-52E8-48CC-A9C5-90E3D936BBF9}" type="slidenum">
              <a:rPr lang="en-US" smtClean="0"/>
              <a:t>‹#›</a:t>
            </a:fld>
            <a:endParaRPr lang="en-US"/>
          </a:p>
        </p:txBody>
      </p:sp>
    </p:spTree>
    <p:extLst>
      <p:ext uri="{BB962C8B-B14F-4D97-AF65-F5344CB8AC3E}">
        <p14:creationId xmlns:p14="http://schemas.microsoft.com/office/powerpoint/2010/main" val="197453447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8751" y="1262130"/>
            <a:ext cx="5344173" cy="3747752"/>
          </a:xfrm>
        </p:spPr>
        <p:txBody>
          <a:bodyPr/>
          <a:lstStyle/>
          <a:p>
            <a:pPr algn="ctr"/>
            <a:r>
              <a:rPr lang="en-US" dirty="0" smtClean="0">
                <a:latin typeface="Aharoni" panose="02010803020104030203" pitchFamily="2" charset="-79"/>
                <a:cs typeface="Aharoni" panose="02010803020104030203" pitchFamily="2" charset="-79"/>
              </a:rPr>
              <a:t>Teachers guide for English : Learning styles</a:t>
            </a:r>
            <a:br>
              <a:rPr lang="en-US" dirty="0" smtClean="0">
                <a:latin typeface="Aharoni" panose="02010803020104030203" pitchFamily="2" charset="-79"/>
                <a:cs typeface="Aharoni" panose="02010803020104030203" pitchFamily="2" charset="-79"/>
              </a:rPr>
            </a:br>
            <a:r>
              <a:rPr lang="en-US" dirty="0" smtClean="0">
                <a:latin typeface="Aharoni" panose="02010803020104030203" pitchFamily="2" charset="-79"/>
                <a:cs typeface="Aharoni" panose="02010803020104030203" pitchFamily="2" charset="-79"/>
              </a:rPr>
              <a:t> </a:t>
            </a:r>
            <a:endParaRPr lang="en-US" dirty="0">
              <a:latin typeface="Aharoni" panose="02010803020104030203" pitchFamily="2" charset="-79"/>
              <a:cs typeface="Aharoni" panose="02010803020104030203" pitchFamily="2" charset="-79"/>
            </a:endParaRPr>
          </a:p>
        </p:txBody>
      </p:sp>
      <p:sp>
        <p:nvSpPr>
          <p:cNvPr id="3" name="Subtitle 2"/>
          <p:cNvSpPr>
            <a:spLocks noGrp="1"/>
          </p:cNvSpPr>
          <p:nvPr>
            <p:ph type="subTitle" idx="1"/>
          </p:nvPr>
        </p:nvSpPr>
        <p:spPr>
          <a:xfrm>
            <a:off x="2138453" y="5310893"/>
            <a:ext cx="3644162" cy="1126283"/>
          </a:xfrm>
        </p:spPr>
        <p:txBody>
          <a:bodyPr>
            <a:normAutofit/>
          </a:bodyPr>
          <a:lstStyle/>
          <a:p>
            <a:r>
              <a:rPr lang="en-US" sz="2800" dirty="0" smtClean="0">
                <a:latin typeface="Aharoni" panose="02010803020104030203" pitchFamily="2" charset="-79"/>
                <a:cs typeface="Aharoni" panose="02010803020104030203" pitchFamily="2" charset="-79"/>
              </a:rPr>
              <a:t>Prof. </a:t>
            </a:r>
            <a:r>
              <a:rPr lang="en-US" sz="2800" dirty="0" err="1" smtClean="0">
                <a:latin typeface="Aharoni" panose="02010803020104030203" pitchFamily="2" charset="-79"/>
                <a:cs typeface="Aharoni" panose="02010803020104030203" pitchFamily="2" charset="-79"/>
              </a:rPr>
              <a:t>Ansam</a:t>
            </a:r>
            <a:r>
              <a:rPr lang="en-US" sz="2800" dirty="0" smtClean="0">
                <a:latin typeface="Aharoni" panose="02010803020104030203" pitchFamily="2" charset="-79"/>
                <a:cs typeface="Aharoni" panose="02010803020104030203" pitchFamily="2" charset="-79"/>
              </a:rPr>
              <a:t> </a:t>
            </a:r>
            <a:r>
              <a:rPr lang="en-US" sz="2800" dirty="0" err="1" smtClean="0">
                <a:latin typeface="Aharoni" panose="02010803020104030203" pitchFamily="2" charset="-79"/>
                <a:cs typeface="Aharoni" panose="02010803020104030203" pitchFamily="2" charset="-79"/>
              </a:rPr>
              <a:t>Yaroub</a:t>
            </a:r>
            <a:endParaRPr lang="en-US" sz="2800" dirty="0">
              <a:latin typeface="Aharoni" panose="02010803020104030203" pitchFamily="2" charset="-79"/>
              <a:cs typeface="Aharoni" panose="02010803020104030203" pitchFamily="2" charset="-79"/>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3562" y="721815"/>
            <a:ext cx="4591050" cy="5848350"/>
          </a:xfrm>
          <a:prstGeom prst="rect">
            <a:avLst/>
          </a:prstGeom>
        </p:spPr>
      </p:pic>
    </p:spTree>
    <p:extLst>
      <p:ext uri="{BB962C8B-B14F-4D97-AF65-F5344CB8AC3E}">
        <p14:creationId xmlns:p14="http://schemas.microsoft.com/office/powerpoint/2010/main" val="4027014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2"/>
          <a:srcRect l="25815" t="29358" r="25089" b="30854"/>
          <a:stretch/>
        </p:blipFill>
        <p:spPr>
          <a:xfrm>
            <a:off x="970699" y="624110"/>
            <a:ext cx="10882081" cy="5699417"/>
          </a:xfrm>
          <a:prstGeom prst="rect">
            <a:avLst/>
          </a:prstGeom>
        </p:spPr>
      </p:pic>
    </p:spTree>
    <p:extLst>
      <p:ext uri="{BB962C8B-B14F-4D97-AF65-F5344CB8AC3E}">
        <p14:creationId xmlns:p14="http://schemas.microsoft.com/office/powerpoint/2010/main" val="313171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0867" t="30942" r="23802" b="16770"/>
          <a:stretch/>
        </p:blipFill>
        <p:spPr>
          <a:xfrm>
            <a:off x="26755" y="-3708"/>
            <a:ext cx="12165245" cy="6861708"/>
          </a:xfrm>
          <a:prstGeom prst="rect">
            <a:avLst/>
          </a:prstGeom>
        </p:spPr>
      </p:pic>
    </p:spTree>
    <p:extLst>
      <p:ext uri="{BB962C8B-B14F-4D97-AF65-F5344CB8AC3E}">
        <p14:creationId xmlns:p14="http://schemas.microsoft.com/office/powerpoint/2010/main" val="2272273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2449" t="18618" r="21922" b="12896"/>
          <a:stretch/>
        </p:blipFill>
        <p:spPr>
          <a:xfrm>
            <a:off x="0" y="19042"/>
            <a:ext cx="12191999" cy="6838957"/>
          </a:xfrm>
          <a:prstGeom prst="rect">
            <a:avLst/>
          </a:prstGeom>
        </p:spPr>
      </p:pic>
    </p:spTree>
    <p:extLst>
      <p:ext uri="{BB962C8B-B14F-4D97-AF65-F5344CB8AC3E}">
        <p14:creationId xmlns:p14="http://schemas.microsoft.com/office/powerpoint/2010/main" val="3378989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2548" t="18882" r="22417" b="11840"/>
          <a:stretch/>
        </p:blipFill>
        <p:spPr>
          <a:xfrm>
            <a:off x="0" y="-14570"/>
            <a:ext cx="12192000" cy="6872570"/>
          </a:xfrm>
          <a:prstGeom prst="rect">
            <a:avLst/>
          </a:prstGeom>
        </p:spPr>
      </p:pic>
    </p:spTree>
    <p:extLst>
      <p:ext uri="{BB962C8B-B14F-4D97-AF65-F5344CB8AC3E}">
        <p14:creationId xmlns:p14="http://schemas.microsoft.com/office/powerpoint/2010/main" val="2590139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6103" y="2968065"/>
            <a:ext cx="8911687" cy="1280890"/>
          </a:xfrm>
        </p:spPr>
        <p:txBody>
          <a:bodyPr/>
          <a:lstStyle/>
          <a:p>
            <a:pPr algn="ctr"/>
            <a:r>
              <a:rPr lang="en-US" dirty="0" smtClean="0">
                <a:solidFill>
                  <a:schemeClr val="accent1">
                    <a:lumMod val="50000"/>
                  </a:schemeClr>
                </a:solidFill>
                <a:latin typeface="Algerian" panose="04020705040A02060702" pitchFamily="82" charset="0"/>
              </a:rPr>
              <a:t>Thank you for listening </a:t>
            </a:r>
            <a:endParaRPr lang="en-US" dirty="0">
              <a:solidFill>
                <a:schemeClr val="accent1">
                  <a:lumMod val="50000"/>
                </a:schemeClr>
              </a:solidFill>
              <a:latin typeface="Algerian" panose="04020705040A02060702" pitchFamily="82" charset="0"/>
            </a:endParaRPr>
          </a:p>
        </p:txBody>
      </p:sp>
    </p:spTree>
    <p:extLst>
      <p:ext uri="{BB962C8B-B14F-4D97-AF65-F5344CB8AC3E}">
        <p14:creationId xmlns:p14="http://schemas.microsoft.com/office/powerpoint/2010/main" val="3432105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6176" y="688504"/>
            <a:ext cx="8911687" cy="882718"/>
          </a:xfrm>
        </p:spPr>
        <p:txBody>
          <a:bodyPr/>
          <a:lstStyle/>
          <a:p>
            <a:pPr algn="ctr"/>
            <a:r>
              <a:rPr lang="en-US" dirty="0" smtClean="0">
                <a:latin typeface="Arial Rounded MT Bold" panose="020F0704030504030204" pitchFamily="34" charset="0"/>
              </a:rPr>
              <a:t>Learning Styles</a:t>
            </a:r>
            <a:endParaRPr lang="en-US" dirty="0">
              <a:latin typeface="Arial Rounded MT Bold" panose="020F0704030504030204" pitchFamily="34" charset="0"/>
            </a:endParaRPr>
          </a:p>
        </p:txBody>
      </p:sp>
      <p:sp>
        <p:nvSpPr>
          <p:cNvPr id="4" name="Content Placeholder 3"/>
          <p:cNvSpPr txBox="1">
            <a:spLocks noGrp="1"/>
          </p:cNvSpPr>
          <p:nvPr>
            <p:ph idx="1"/>
          </p:nvPr>
        </p:nvSpPr>
        <p:spPr>
          <a:xfrm>
            <a:off x="1636176" y="1682839"/>
            <a:ext cx="8915400" cy="440120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just">
              <a:buNone/>
            </a:pPr>
            <a:r>
              <a:rPr lang="en-US" sz="2800" dirty="0"/>
              <a:t>Most people follow a certain learning style that suits them wither visual, auditory or kinesthetic learning style. Our learning style starts from childhood yet as we grow up all three learning styles are mixed together. So in order to be a good learner you should know your </a:t>
            </a:r>
            <a:r>
              <a:rPr lang="en-US" sz="2800" dirty="0" smtClean="0"/>
              <a:t>learning style. </a:t>
            </a:r>
            <a:r>
              <a:rPr lang="en-US" sz="2800" dirty="0"/>
              <a:t>Knowing your learning style will enable you to know your strengths, increase your memory and recall. In other words you can learn faster, recall more information accurately and smoothly</a:t>
            </a:r>
            <a:r>
              <a:rPr lang="en-US" sz="2800" dirty="0" smtClean="0"/>
              <a:t> </a:t>
            </a:r>
            <a:endParaRPr lang="en-US" sz="2800" dirty="0"/>
          </a:p>
        </p:txBody>
      </p:sp>
    </p:spTree>
    <p:extLst>
      <p:ext uri="{BB962C8B-B14F-4D97-AF65-F5344CB8AC3E}">
        <p14:creationId xmlns:p14="http://schemas.microsoft.com/office/powerpoint/2010/main" val="1540691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1557" y="508200"/>
            <a:ext cx="3588934" cy="947113"/>
          </a:xfrm>
        </p:spPr>
        <p:txBody>
          <a:bodyPr/>
          <a:lstStyle/>
          <a:p>
            <a:r>
              <a:rPr lang="en-US" b="1" i="1" dirty="0"/>
              <a:t>Visual learners</a:t>
            </a:r>
            <a:r>
              <a:rPr lang="en-US" dirty="0"/>
              <a:t> </a:t>
            </a:r>
          </a:p>
        </p:txBody>
      </p:sp>
      <p:sp>
        <p:nvSpPr>
          <p:cNvPr id="3" name="Content Placeholder 2"/>
          <p:cNvSpPr>
            <a:spLocks noGrp="1"/>
          </p:cNvSpPr>
          <p:nvPr>
            <p:ph idx="1"/>
          </p:nvPr>
        </p:nvSpPr>
        <p:spPr>
          <a:xfrm>
            <a:off x="773290" y="1455313"/>
            <a:ext cx="10315419" cy="1571222"/>
          </a:xfrm>
        </p:spPr>
        <p:txBody>
          <a:bodyPr/>
          <a:lstStyle/>
          <a:p>
            <a:pPr algn="just"/>
            <a:r>
              <a:rPr lang="en-US" sz="2400" dirty="0" smtClean="0"/>
              <a:t>are </a:t>
            </a:r>
            <a:r>
              <a:rPr lang="en-US" sz="2400" dirty="0"/>
              <a:t>learners who learn better through reading manuals to know how a new equipment works. They also learn through watching pictures, movies and films about a skill they want to learn.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5333" y="3026535"/>
            <a:ext cx="3303903" cy="350327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3563" y="3026535"/>
            <a:ext cx="4326528" cy="2884352"/>
          </a:xfrm>
          <a:prstGeom prst="rect">
            <a:avLst/>
          </a:prstGeom>
        </p:spPr>
      </p:pic>
    </p:spTree>
    <p:extLst>
      <p:ext uri="{BB962C8B-B14F-4D97-AF65-F5344CB8AC3E}">
        <p14:creationId xmlns:p14="http://schemas.microsoft.com/office/powerpoint/2010/main" val="3739043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4310151" cy="856960"/>
          </a:xfrm>
        </p:spPr>
        <p:txBody>
          <a:bodyPr/>
          <a:lstStyle/>
          <a:p>
            <a:r>
              <a:rPr lang="en-US" b="1" i="1" dirty="0"/>
              <a:t>Auditory learners</a:t>
            </a:r>
            <a:r>
              <a:rPr lang="en-US" dirty="0"/>
              <a:t> </a:t>
            </a:r>
          </a:p>
        </p:txBody>
      </p:sp>
      <p:sp>
        <p:nvSpPr>
          <p:cNvPr id="3" name="Content Placeholder 2"/>
          <p:cNvSpPr>
            <a:spLocks noGrp="1"/>
          </p:cNvSpPr>
          <p:nvPr>
            <p:ph idx="1"/>
          </p:nvPr>
        </p:nvSpPr>
        <p:spPr>
          <a:xfrm>
            <a:off x="966473" y="1347989"/>
            <a:ext cx="10637391" cy="1343696"/>
          </a:xfrm>
        </p:spPr>
        <p:txBody>
          <a:bodyPr>
            <a:normAutofit lnSpcReduction="10000"/>
          </a:bodyPr>
          <a:lstStyle/>
          <a:p>
            <a:pPr algn="just"/>
            <a:r>
              <a:rPr lang="en-US" sz="2800" dirty="0" smtClean="0"/>
              <a:t>on </a:t>
            </a:r>
            <a:r>
              <a:rPr lang="en-US" sz="2800" dirty="0"/>
              <a:t>the other hand learn best through being told how equipment works or listening to a coach describing the skill. They learn best through listening.</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0178" y="3606085"/>
            <a:ext cx="5390707" cy="282084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789" y="3038940"/>
            <a:ext cx="5583915" cy="3387993"/>
          </a:xfrm>
          <a:prstGeom prst="rect">
            <a:avLst/>
          </a:prstGeom>
        </p:spPr>
      </p:pic>
    </p:spTree>
    <p:extLst>
      <p:ext uri="{BB962C8B-B14F-4D97-AF65-F5344CB8AC3E}">
        <p14:creationId xmlns:p14="http://schemas.microsoft.com/office/powerpoint/2010/main" val="3878453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4426061" cy="921355"/>
          </a:xfrm>
        </p:spPr>
        <p:txBody>
          <a:bodyPr/>
          <a:lstStyle/>
          <a:p>
            <a:r>
              <a:rPr lang="en-US" b="1" i="1" dirty="0"/>
              <a:t>Kinesthetic learner</a:t>
            </a:r>
            <a:r>
              <a:rPr lang="en-US" dirty="0"/>
              <a:t> </a:t>
            </a:r>
          </a:p>
        </p:txBody>
      </p:sp>
      <p:sp>
        <p:nvSpPr>
          <p:cNvPr id="3" name="Content Placeholder 2"/>
          <p:cNvSpPr>
            <a:spLocks noGrp="1"/>
          </p:cNvSpPr>
          <p:nvPr>
            <p:ph idx="1"/>
          </p:nvPr>
        </p:nvSpPr>
        <p:spPr>
          <a:xfrm>
            <a:off x="1043747" y="1368125"/>
            <a:ext cx="10598754" cy="2495537"/>
          </a:xfrm>
        </p:spPr>
        <p:txBody>
          <a:bodyPr/>
          <a:lstStyle/>
          <a:p>
            <a:pPr algn="just"/>
            <a:r>
              <a:rPr lang="en-US" sz="2800" dirty="0" smtClean="0"/>
              <a:t>prefers </a:t>
            </a:r>
            <a:r>
              <a:rPr lang="en-US" sz="2800" dirty="0"/>
              <a:t>to learn through using body movement, small and large muscles. This learner prefers being shown how equipment works or how a skill is performed then he performs each step using his muscles thus creating a muscle memory (motor memory).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199" y="3660739"/>
            <a:ext cx="5339925" cy="308175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3009" y="4607678"/>
            <a:ext cx="5116464" cy="1846852"/>
          </a:xfrm>
          <a:prstGeom prst="rect">
            <a:avLst/>
          </a:prstGeom>
        </p:spPr>
      </p:pic>
    </p:spTree>
    <p:extLst>
      <p:ext uri="{BB962C8B-B14F-4D97-AF65-F5344CB8AC3E}">
        <p14:creationId xmlns:p14="http://schemas.microsoft.com/office/powerpoint/2010/main" val="3156335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6" y="624110"/>
            <a:ext cx="3588934" cy="972870"/>
          </a:xfrm>
        </p:spPr>
        <p:txBody>
          <a:bodyPr/>
          <a:lstStyle/>
          <a:p>
            <a:r>
              <a:rPr lang="en-US" b="1" dirty="0" smtClean="0"/>
              <a:t>See – say – Do </a:t>
            </a:r>
            <a:endParaRPr lang="en-US" b="1" dirty="0"/>
          </a:p>
        </p:txBody>
      </p:sp>
      <p:sp>
        <p:nvSpPr>
          <p:cNvPr id="3" name="Content Placeholder 2"/>
          <p:cNvSpPr>
            <a:spLocks noGrp="1"/>
          </p:cNvSpPr>
          <p:nvPr>
            <p:ph idx="1"/>
          </p:nvPr>
        </p:nvSpPr>
        <p:spPr>
          <a:xfrm>
            <a:off x="1597538" y="1425262"/>
            <a:ext cx="8915400" cy="1858851"/>
          </a:xfrm>
        </p:spPr>
        <p:txBody>
          <a:bodyPr/>
          <a:lstStyle/>
          <a:p>
            <a:pPr algn="just"/>
            <a:r>
              <a:rPr lang="en-US" sz="2400" dirty="0"/>
              <a:t>There is a strategy called </a:t>
            </a:r>
            <a:r>
              <a:rPr lang="en-US" sz="2400" b="1" i="1" dirty="0"/>
              <a:t>See – Say – Do Strategy</a:t>
            </a:r>
            <a:r>
              <a:rPr lang="en-US" sz="2400" dirty="0"/>
              <a:t> that encourage students to use all models to learn a skill because it strengthens learning through using all senses in other words multisensory learning.</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097" y="4175417"/>
            <a:ext cx="10895526" cy="1756259"/>
          </a:xfrm>
          <a:prstGeom prst="rect">
            <a:avLst/>
          </a:prstGeom>
        </p:spPr>
      </p:pic>
    </p:spTree>
    <p:extLst>
      <p:ext uri="{BB962C8B-B14F-4D97-AF65-F5344CB8AC3E}">
        <p14:creationId xmlns:p14="http://schemas.microsoft.com/office/powerpoint/2010/main" val="2934107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3935" t="20202" r="26376" b="25925"/>
          <a:stretch/>
        </p:blipFill>
        <p:spPr>
          <a:xfrm>
            <a:off x="781907" y="424952"/>
            <a:ext cx="10319682" cy="6290482"/>
          </a:xfrm>
          <a:prstGeom prst="rect">
            <a:avLst/>
          </a:prstGeom>
        </p:spPr>
      </p:pic>
    </p:spTree>
    <p:extLst>
      <p:ext uri="{BB962C8B-B14F-4D97-AF65-F5344CB8AC3E}">
        <p14:creationId xmlns:p14="http://schemas.microsoft.com/office/powerpoint/2010/main" val="2065160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0965" t="18706" r="24396" b="28213"/>
          <a:stretch/>
        </p:blipFill>
        <p:spPr>
          <a:xfrm>
            <a:off x="39916" y="1"/>
            <a:ext cx="12155094" cy="6858000"/>
          </a:xfrm>
          <a:prstGeom prst="rect">
            <a:avLst/>
          </a:prstGeom>
        </p:spPr>
      </p:pic>
    </p:spTree>
    <p:extLst>
      <p:ext uri="{BB962C8B-B14F-4D97-AF65-F5344CB8AC3E}">
        <p14:creationId xmlns:p14="http://schemas.microsoft.com/office/powerpoint/2010/main" val="2396804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2"/>
          <a:srcRect l="24231" t="19146" r="24100" b="50924"/>
          <a:stretch/>
        </p:blipFill>
        <p:spPr>
          <a:xfrm>
            <a:off x="433037" y="624110"/>
            <a:ext cx="11441285" cy="5390324"/>
          </a:xfrm>
          <a:prstGeom prst="rect">
            <a:avLst/>
          </a:prstGeom>
        </p:spPr>
      </p:pic>
    </p:spTree>
    <p:extLst>
      <p:ext uri="{BB962C8B-B14F-4D97-AF65-F5344CB8AC3E}">
        <p14:creationId xmlns:p14="http://schemas.microsoft.com/office/powerpoint/2010/main" val="3961191488"/>
      </p:ext>
    </p:extLst>
  </p:cSld>
  <p:clrMapOvr>
    <a:masterClrMapping/>
  </p:clrMapOvr>
</p:sld>
</file>

<file path=ppt/theme/theme1.xml><?xml version="1.0" encoding="utf-8"?>
<a:theme xmlns:a="http://schemas.openxmlformats.org/drawingml/2006/main" name="Wisp">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65</TotalTime>
  <Words>254</Words>
  <Application>Microsoft Office PowerPoint</Application>
  <PresentationFormat>Widescreen</PresentationFormat>
  <Paragraphs>13</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Aharoni</vt:lpstr>
      <vt:lpstr>Algerian</vt:lpstr>
      <vt:lpstr>Arial</vt:lpstr>
      <vt:lpstr>Arial Rounded MT Bold</vt:lpstr>
      <vt:lpstr>Century Gothic</vt:lpstr>
      <vt:lpstr>Wingdings 3</vt:lpstr>
      <vt:lpstr>Wisp</vt:lpstr>
      <vt:lpstr>Teachers guide for English : Learning styles  </vt:lpstr>
      <vt:lpstr>Learning Styles</vt:lpstr>
      <vt:lpstr>Visual learners </vt:lpstr>
      <vt:lpstr>Auditory learners </vt:lpstr>
      <vt:lpstr>Kinesthetic learner </vt:lpstr>
      <vt:lpstr>See – say – Do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listening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styles </dc:title>
  <dc:creator>Dell</dc:creator>
  <cp:lastModifiedBy>Dell</cp:lastModifiedBy>
  <cp:revision>9</cp:revision>
  <dcterms:created xsi:type="dcterms:W3CDTF">2021-05-15T21:19:36Z</dcterms:created>
  <dcterms:modified xsi:type="dcterms:W3CDTF">2023-10-02T20:15:50Z</dcterms:modified>
</cp:coreProperties>
</file>