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2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6FDC9-0ADC-43EC-A8B2-E08A80299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1D055F-82B4-4BDF-91FB-F08A3C0D42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1DDF6E-C266-403D-B564-9898650A1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423D-DFB0-4D79-ABF1-AF2DE17BCAD4}" type="datetimeFigureOut">
              <a:rPr lang="en-US" smtClean="0"/>
              <a:t>28/2/2021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8485F6-5DA2-45F5-B411-0A6A7CB8B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1CC096-8C52-4F54-B830-BFA9169E6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0F423-4BC8-4A3E-A08B-EA1A7CAA2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412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9E6A2-9842-4F19-9CF4-4775804B5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F5B513-8B5F-4753-A82D-A0DDEF8203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D2A450-EAFC-49ED-B9C8-35B6E43CD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423D-DFB0-4D79-ABF1-AF2DE17BCAD4}" type="datetimeFigureOut">
              <a:rPr lang="en-US" smtClean="0"/>
              <a:t>28/2/2021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86EEC5-2663-4838-B1DC-343DB5EFA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C1E57C-42AD-448E-9969-73C1235CE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0F423-4BC8-4A3E-A08B-EA1A7CAA2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032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91961A-A8C5-47CE-8CC7-0D505473B6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FAC4C7-DABF-4BFD-B5DA-87CAE8294E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DA5D00-C81B-4F1B-8AA3-534D047CA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423D-DFB0-4D79-ABF1-AF2DE17BCAD4}" type="datetimeFigureOut">
              <a:rPr lang="en-US" smtClean="0"/>
              <a:t>28/2/2021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470125-E565-44B9-A628-96B2484B1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068676-331E-4553-AD94-EFECB54D5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0F423-4BC8-4A3E-A08B-EA1A7CAA2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28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50511-9FAE-4810-97EA-B46F16531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AD181-CCC0-4DAD-89C0-90D1148CC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B7803-B600-49A5-B5E4-B76A79F1B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423D-DFB0-4D79-ABF1-AF2DE17BCAD4}" type="datetimeFigureOut">
              <a:rPr lang="en-US" smtClean="0"/>
              <a:t>28/2/2021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B3661F-9791-4AD7-A037-81BE3CFD2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F6AF06-204D-4988-8335-8AB363375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0F423-4BC8-4A3E-A08B-EA1A7CAA2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136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639BA-54F9-4571-A149-13158AEC4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F813C0-4F2F-45CC-BDC4-D70806A058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9E2B9C-AAAF-47F5-8804-092F01819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423D-DFB0-4D79-ABF1-AF2DE17BCAD4}" type="datetimeFigureOut">
              <a:rPr lang="en-US" smtClean="0"/>
              <a:t>28/2/2021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797A17-B6CA-4D58-BB0F-D96CED237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ED5BA0-A447-431D-A402-2A4416CAE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0F423-4BC8-4A3E-A08B-EA1A7CAA2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788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22D4F-A8DA-4101-806D-32DE5397F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D31CF-65A9-47DF-8D9D-2CF939163B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79E3F7-FA9C-4613-AF06-E52514CE00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2CE5E6-9061-4A86-8B84-F1BE8A6F0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423D-DFB0-4D79-ABF1-AF2DE17BCAD4}" type="datetimeFigureOut">
              <a:rPr lang="en-US" smtClean="0"/>
              <a:t>28/2/2021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4CE02B-F2D3-4D2B-80B9-8385BC2EA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3A06F8-EF22-41B4-9CD9-39237ED39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0F423-4BC8-4A3E-A08B-EA1A7CAA2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921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80F00-0E58-4641-BEBE-006D21DEF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117A12-0441-437D-B68F-A25D7305ED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758D3D-F6BC-4189-B9FD-AD14ADE979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835AB6-2949-4B8C-9EF0-8EC222009B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CBB55C-A6E1-4F5D-8BF1-F97A8D442E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B3C4B1-C4B0-400F-8032-0F536697E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423D-DFB0-4D79-ABF1-AF2DE17BCAD4}" type="datetimeFigureOut">
              <a:rPr lang="en-US" smtClean="0"/>
              <a:t>28/2/2021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044A92-8687-4895-A692-C25F9536A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612676-595C-4140-A70A-3647A0101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0F423-4BC8-4A3E-A08B-EA1A7CAA2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81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A9D88-8F6E-4603-9C44-35B448555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EC0FC1-0235-46DF-AC7D-60E61F555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423D-DFB0-4D79-ABF1-AF2DE17BCAD4}" type="datetimeFigureOut">
              <a:rPr lang="en-US" smtClean="0"/>
              <a:t>28/2/2021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83197A-4D66-4DB6-9B44-71D42EAAF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FF8D7C-A39D-445E-B4CB-3D562259D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0F423-4BC8-4A3E-A08B-EA1A7CAA2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327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309DEB-7444-40D0-B88F-2E2908F77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423D-DFB0-4D79-ABF1-AF2DE17BCAD4}" type="datetimeFigureOut">
              <a:rPr lang="en-US" smtClean="0"/>
              <a:t>28/2/2021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3ED0E8-F25D-445C-8832-A751C0E77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3835F4-6928-42C1-BEE2-65B1F8A85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0F423-4BC8-4A3E-A08B-EA1A7CAA2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601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81FC0-6D5F-42C8-B8A5-0A88D43DA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02412-E513-41F1-84D8-B5086BD4E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9E9480-5475-416A-895F-CB5048A7DA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6EAA3B-95F4-4D7C-891C-4568E47B2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423D-DFB0-4D79-ABF1-AF2DE17BCAD4}" type="datetimeFigureOut">
              <a:rPr lang="en-US" smtClean="0"/>
              <a:t>28/2/2021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F8DFEC-8517-4A5F-B714-298B5EB6C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E48572-223D-4DBD-A451-7132E7062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0F423-4BC8-4A3E-A08B-EA1A7CAA2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763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406CC-F2EF-4525-A139-20AD0904B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AFA798-A173-42F0-8F43-C521D60144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DF906A-5D27-4333-B9D1-62879F3988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D5804-FF32-4025-860F-D26E00E60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423D-DFB0-4D79-ABF1-AF2DE17BCAD4}" type="datetimeFigureOut">
              <a:rPr lang="en-US" smtClean="0"/>
              <a:t>28/2/2021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D3F98-99C1-4E97-A4D7-B40D8704A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8B95AD-1DF5-4497-8391-801270290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0F423-4BC8-4A3E-A08B-EA1A7CAA2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300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B23075-F91D-4BB4-B716-473002A37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D64A96-D759-4540-BCD1-9D87041072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B131B-0C2C-43D9-91AA-F20F709F21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3423D-DFB0-4D79-ABF1-AF2DE17BCAD4}" type="datetimeFigureOut">
              <a:rPr lang="en-US" smtClean="0"/>
              <a:t>28/2/2021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C0C1C7-FC41-4291-A83F-2709180E4F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09AC01-724D-4CE3-A820-0DAE476AB0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0F423-4BC8-4A3E-A08B-EA1A7CAA2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375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7402A-135A-487A-B1D0-C2073BAFBB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12995"/>
            <a:ext cx="9144000" cy="2387600"/>
          </a:xfrm>
        </p:spPr>
        <p:txBody>
          <a:bodyPr>
            <a:normAutofit/>
          </a:bodyPr>
          <a:lstStyle/>
          <a:p>
            <a:pPr rtl="1"/>
            <a:r>
              <a:rPr lang="ar-IQ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نظام إدارة النشاطات العلمية 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Indico</a:t>
            </a:r>
            <a:endParaRPr lang="en-US" sz="8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B72C78-FEC7-4555-B71D-7D34F23E8D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45934"/>
            <a:ext cx="9144000" cy="1655762"/>
          </a:xfrm>
        </p:spPr>
        <p:txBody>
          <a:bodyPr>
            <a:normAutofit/>
          </a:bodyPr>
          <a:lstStyle/>
          <a:p>
            <a:r>
              <a:rPr lang="ar-IQ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جامعة بغداد - شعبة الموقع الالكتروني</a:t>
            </a:r>
            <a:endParaRPr lang="en-US" sz="3200" b="1" dirty="0"/>
          </a:p>
        </p:txBody>
      </p:sp>
      <p:pic>
        <p:nvPicPr>
          <p:cNvPr id="4" name="Picture 3" descr="A picture containing logo&#10;&#10;Description automatically generated">
            <a:extLst>
              <a:ext uri="{FF2B5EF4-FFF2-40B4-BE49-F238E27FC236}">
                <a16:creationId xmlns:a16="http://schemas.microsoft.com/office/drawing/2014/main" id="{B6691E22-5A47-431E-9FA4-852FCE1CA3B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7970" y="1270001"/>
            <a:ext cx="149606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340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28DB9-CC74-475F-978B-9D00B2D7F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130F1-9049-4F36-8DC4-B6CD884C88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D3B1AB-C01D-4A75-8B13-E91CBB1E12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324"/>
          <a:stretch/>
        </p:blipFill>
        <p:spPr>
          <a:xfrm>
            <a:off x="0" y="0"/>
            <a:ext cx="12192000" cy="6492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879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0B028-A028-470D-96EF-5064C6CF8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48701"/>
            <a:ext cx="10515600" cy="1325563"/>
          </a:xfrm>
        </p:spPr>
        <p:txBody>
          <a:bodyPr>
            <a:normAutofit/>
          </a:bodyPr>
          <a:lstStyle/>
          <a:p>
            <a:pPr algn="r" rtl="1"/>
            <a:r>
              <a:rPr lang="ar-IQ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الغرض من النظام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9F358A-5B43-4930-8AEC-F721373512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0333"/>
            <a:ext cx="10515600" cy="4351338"/>
          </a:xfrm>
        </p:spPr>
        <p:txBody>
          <a:bodyPr>
            <a:normAutofit/>
          </a:bodyPr>
          <a:lstStyle/>
          <a:p>
            <a:pPr marL="742950" marR="0" lvl="1" indent="-28575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cs"/>
              <a:buAutoNum type="arabicPeriod"/>
            </a:pPr>
            <a:r>
              <a:rPr lang="ar-IQ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ارشفة وتوثيق النشاطات العلمية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marR="0" lvl="1" indent="-28575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cs"/>
              <a:buAutoNum type="arabicPeriod"/>
            </a:pPr>
            <a:r>
              <a:rPr lang="ar-IQ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توفير واجهة إعلامية للنشاط العلمي يمتلك المسؤول عن النشاط صلاحية تعديلها</a:t>
            </a:r>
          </a:p>
          <a:p>
            <a:pPr marL="858838" marR="0" lvl="1" indent="-401638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ar-IQ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توفير صفحة تضمن كافة الملفات والصور والروابط التي يرغب المسؤول عن النشاط بنشرها ومشاركتها قبل او بعد النشاط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4" name="Picture 3" descr="A picture containing logo&#10;&#10;Description automatically generated">
            <a:extLst>
              <a:ext uri="{FF2B5EF4-FFF2-40B4-BE49-F238E27FC236}">
                <a16:creationId xmlns:a16="http://schemas.microsoft.com/office/drawing/2014/main" id="{54597AF6-595C-47D4-AB1C-C88C3458300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95666"/>
            <a:ext cx="748030" cy="762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A1565FF0-9F4E-4895-A5E8-7DC9B9C7F400}"/>
              </a:ext>
            </a:extLst>
          </p:cNvPr>
          <p:cNvSpPr txBox="1">
            <a:spLocks/>
          </p:cNvSpPr>
          <p:nvPr/>
        </p:nvSpPr>
        <p:spPr>
          <a:xfrm>
            <a:off x="838200" y="1"/>
            <a:ext cx="10409808" cy="10298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IQ" sz="2400" b="1" dirty="0">
                <a:solidFill>
                  <a:schemeClr val="bg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نظام إدارة النشاطات العلمية </a:t>
            </a:r>
            <a:r>
              <a:rPr lang="en-US" sz="2400" b="1" dirty="0">
                <a:solidFill>
                  <a:schemeClr val="bg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Indico</a:t>
            </a:r>
            <a:endParaRPr lang="en-US" sz="24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624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0B028-A028-470D-96EF-5064C6CF8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48701"/>
            <a:ext cx="10515600" cy="1325563"/>
          </a:xfrm>
        </p:spPr>
        <p:txBody>
          <a:bodyPr>
            <a:normAutofit/>
          </a:bodyPr>
          <a:lstStyle/>
          <a:p>
            <a:pPr algn="r" rtl="1"/>
            <a:r>
              <a:rPr lang="ar-IQ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مهام مسؤول الموقع الالكتروني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9F358A-5B43-4930-8AEC-F721373512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0333"/>
            <a:ext cx="10515600" cy="4351338"/>
          </a:xfrm>
        </p:spPr>
        <p:txBody>
          <a:bodyPr>
            <a:normAutofit/>
          </a:bodyPr>
          <a:lstStyle/>
          <a:p>
            <a:pPr marL="742950" marR="0" lvl="1" indent="-28575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cs"/>
              <a:buAutoNum type="arabicPeriod"/>
            </a:pPr>
            <a:r>
              <a:rPr lang="ar-IQ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انشاء حساب في الموقع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71550" marR="0" lvl="1" indent="-51435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ar-IQ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انشاء تصنيفات فرعية (اختياري حسب الحاجة)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marR="0" lvl="1" indent="-28575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cs"/>
              <a:buAutoNum type="arabicPeriod"/>
            </a:pPr>
            <a:r>
              <a:rPr lang="ar-IQ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انشاء النشاطات (اسم النشاط وموعده حسب الخطة المصادق عليها)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marR="0" lvl="1" indent="-28575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cs"/>
              <a:buAutoNum type="arabicPeriod"/>
            </a:pPr>
            <a:r>
              <a:rPr lang="ar-IQ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تدريب التدريسيين على استعمال النظام (ورش عمل او مقاطع فيديو)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marR="0" lvl="1" indent="-28575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cs"/>
              <a:buAutoNum type="arabicPeriod"/>
            </a:pPr>
            <a:r>
              <a:rPr lang="ar-IQ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الاتصال بالشخص المسؤول عن النشاط وابلاغه بانشاء حساب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marR="0" lvl="1" indent="-28575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cs"/>
              <a:buAutoNum type="arabicPeriod"/>
            </a:pPr>
            <a:r>
              <a:rPr lang="ar-IQ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منح الشخص المسؤول عن النشاط صلاحية التعديل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marR="0" lvl="1" indent="-28575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cs"/>
              <a:buAutoNum type="arabicPeriod"/>
            </a:pPr>
            <a:r>
              <a:rPr lang="ar-IQ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مراقبة النظام والدعم الفني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4" name="Picture 3" descr="A picture containing logo&#10;&#10;Description automatically generated">
            <a:extLst>
              <a:ext uri="{FF2B5EF4-FFF2-40B4-BE49-F238E27FC236}">
                <a16:creationId xmlns:a16="http://schemas.microsoft.com/office/drawing/2014/main" id="{54597AF6-595C-47D4-AB1C-C88C3458300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95666"/>
            <a:ext cx="748030" cy="762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A1565FF0-9F4E-4895-A5E8-7DC9B9C7F400}"/>
              </a:ext>
            </a:extLst>
          </p:cNvPr>
          <p:cNvSpPr txBox="1">
            <a:spLocks/>
          </p:cNvSpPr>
          <p:nvPr/>
        </p:nvSpPr>
        <p:spPr>
          <a:xfrm>
            <a:off x="838200" y="1"/>
            <a:ext cx="10409808" cy="10298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IQ" sz="2400" b="1" dirty="0">
                <a:solidFill>
                  <a:schemeClr val="bg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نظام إدارة النشاطات العلمية </a:t>
            </a:r>
            <a:r>
              <a:rPr lang="en-US" sz="2400" b="1" dirty="0">
                <a:solidFill>
                  <a:schemeClr val="bg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Indico</a:t>
            </a:r>
            <a:endParaRPr lang="en-US" sz="24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190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0B028-A028-470D-96EF-5064C6CF8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48701"/>
            <a:ext cx="10515600" cy="1325563"/>
          </a:xfrm>
        </p:spPr>
        <p:txBody>
          <a:bodyPr>
            <a:normAutofit/>
          </a:bodyPr>
          <a:lstStyle/>
          <a:p>
            <a:pPr algn="r" rtl="1"/>
            <a:r>
              <a:rPr lang="ar-IQ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مهام الشخص المسؤول عن النشاط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9F358A-5B43-4930-8AEC-F721373512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49731"/>
            <a:ext cx="10515600" cy="4001939"/>
          </a:xfrm>
        </p:spPr>
        <p:txBody>
          <a:bodyPr>
            <a:normAutofit/>
          </a:bodyPr>
          <a:lstStyle/>
          <a:p>
            <a:pPr marL="971550" marR="0" lvl="1" indent="-51435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ar-IQ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انشاء حساب</a:t>
            </a:r>
          </a:p>
          <a:p>
            <a:pPr marL="742950" marR="0" lvl="1" indent="-28575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cs"/>
              <a:buAutoNum type="arabicPeriod"/>
            </a:pPr>
            <a:r>
              <a:rPr lang="ar-IQ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تحديث الصفحة قبل موعد النشاط بوقت مناسب (إسبوعين – شهر)</a:t>
            </a:r>
          </a:p>
          <a:p>
            <a:pPr marL="742950" marR="0" lvl="1" indent="-28575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cs"/>
              <a:buAutoNum type="arabicPeriod"/>
            </a:pPr>
            <a:r>
              <a:rPr lang="ar-IQ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تحديث الصفحة بعد انتهاء النشاط (اختياري حسب الحاجة)</a:t>
            </a:r>
          </a:p>
        </p:txBody>
      </p:sp>
      <p:pic>
        <p:nvPicPr>
          <p:cNvPr id="4" name="Picture 3" descr="A picture containing logo&#10;&#10;Description automatically generated">
            <a:extLst>
              <a:ext uri="{FF2B5EF4-FFF2-40B4-BE49-F238E27FC236}">
                <a16:creationId xmlns:a16="http://schemas.microsoft.com/office/drawing/2014/main" id="{54597AF6-595C-47D4-AB1C-C88C3458300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95666"/>
            <a:ext cx="748030" cy="762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A1565FF0-9F4E-4895-A5E8-7DC9B9C7F400}"/>
              </a:ext>
            </a:extLst>
          </p:cNvPr>
          <p:cNvSpPr txBox="1">
            <a:spLocks/>
          </p:cNvSpPr>
          <p:nvPr/>
        </p:nvSpPr>
        <p:spPr>
          <a:xfrm>
            <a:off x="838200" y="1"/>
            <a:ext cx="10409808" cy="10298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IQ" sz="2400" b="1" dirty="0">
                <a:solidFill>
                  <a:schemeClr val="bg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نظام إدارة النشاطات العلمية </a:t>
            </a:r>
            <a:r>
              <a:rPr lang="en-US" sz="2400" b="1" dirty="0">
                <a:solidFill>
                  <a:schemeClr val="bg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Indico</a:t>
            </a:r>
            <a:endParaRPr lang="en-US" sz="24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120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151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نظام إدارة النشاطات العلمية Indico</vt:lpstr>
      <vt:lpstr>PowerPoint Presentation</vt:lpstr>
      <vt:lpstr>الغرض من النظام</vt:lpstr>
      <vt:lpstr>مهام مسؤول الموقع الالكتروني</vt:lpstr>
      <vt:lpstr>مهام الشخص المسؤول عن النشاط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نظام إدارة النشاطات العلمية Indico</dc:title>
  <dc:creator>mohammed al-shammaa</dc:creator>
  <cp:lastModifiedBy>mohammed al-shammaa</cp:lastModifiedBy>
  <cp:revision>3</cp:revision>
  <dcterms:created xsi:type="dcterms:W3CDTF">2021-02-28T13:09:47Z</dcterms:created>
  <dcterms:modified xsi:type="dcterms:W3CDTF">2021-02-28T15:47:15Z</dcterms:modified>
</cp:coreProperties>
</file>