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FDC9-0ADC-43EC-A8B2-E08A80299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1D055F-82B4-4BDF-91FB-F08A3C0D4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DDF6E-C266-403D-B564-9898650A1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485F6-5DA2-45F5-B411-0A6A7CB8B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CC096-8C52-4F54-B830-BFA9169E6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1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9E6A2-9842-4F19-9CF4-4775804B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5B513-8B5F-4753-A82D-A0DDEF820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2A450-EAFC-49ED-B9C8-35B6E43C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EEC5-2663-4838-B1DC-343DB5EFA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1E57C-42AD-448E-9969-73C1235CE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3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91961A-A8C5-47CE-8CC7-0D505473B6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AC4C7-DABF-4BFD-B5DA-87CAE8294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A5D00-C81B-4F1B-8AA3-534D047CA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70125-E565-44B9-A628-96B2484B1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68676-331E-4553-AD94-EFECB54D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0511-9FAE-4810-97EA-B46F1653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AD181-CCC0-4DAD-89C0-90D1148CC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B7803-B600-49A5-B5E4-B76A79F1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3661F-9791-4AD7-A037-81BE3CFD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6AF06-204D-4988-8335-8AB363375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3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639BA-54F9-4571-A149-13158AEC4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813C0-4F2F-45CC-BDC4-D70806A05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E2B9C-AAAF-47F5-8804-092F01819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97A17-B6CA-4D58-BB0F-D96CED23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5BA0-A447-431D-A402-2A4416CAE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8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22D4F-A8DA-4101-806D-32DE5397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D31CF-65A9-47DF-8D9D-2CF939163B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9E3F7-FA9C-4613-AF06-E52514CE0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CE5E6-9061-4A86-8B84-F1BE8A6F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CE02B-F2D3-4D2B-80B9-8385BC2EA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A06F8-EF22-41B4-9CD9-39237ED39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2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80F00-0E58-4641-BEBE-006D21DE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17A12-0441-437D-B68F-A25D7305E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58D3D-F6BC-4189-B9FD-AD14ADE97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835AB6-2949-4B8C-9EF0-8EC222009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CBB55C-A6E1-4F5D-8BF1-F97A8D442E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B3C4B1-C4B0-400F-8032-0F536697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044A92-8687-4895-A692-C25F9536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12676-595C-4140-A70A-3647A010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8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A9D88-8F6E-4603-9C44-35B448555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EC0FC1-0235-46DF-AC7D-60E61F55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3197A-4D66-4DB6-9B44-71D42EAA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FF8D7C-A39D-445E-B4CB-3D562259D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2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309DEB-7444-40D0-B88F-2E2908F7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3ED0E8-F25D-445C-8832-A751C0E77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835F4-6928-42C1-BEE2-65B1F8A8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0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81FC0-6D5F-42C8-B8A5-0A88D43DA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2412-E513-41F1-84D8-B5086BD4E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E9480-5475-416A-895F-CB5048A7D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EAA3B-95F4-4D7C-891C-4568E47B2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8DFEC-8517-4A5F-B714-298B5EB6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48572-223D-4DBD-A451-7132E7062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6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406CC-F2EF-4525-A139-20AD0904B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AFA798-A173-42F0-8F43-C521D6014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F906A-5D27-4333-B9D1-62879F398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D5804-FF32-4025-860F-D26E00E6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423D-DFB0-4D79-ABF1-AF2DE17BCAD4}" type="datetimeFigureOut">
              <a:rPr lang="en-US" smtClean="0"/>
              <a:t>28/2/2021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D3F98-99C1-4E97-A4D7-B40D8704A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B95AD-1DF5-4497-8391-80127029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0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B23075-F91D-4BB4-B716-473002A37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64A96-D759-4540-BCD1-9D8704107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B131B-0C2C-43D9-91AA-F20F709F2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3423D-DFB0-4D79-ABF1-AF2DE17BCAD4}" type="datetimeFigureOut">
              <a:rPr lang="en-US" smtClean="0"/>
              <a:t>28/2/2021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1C7-FC41-4291-A83F-2709180E4F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9AC01-724D-4CE3-A820-0DAE476AB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0F423-4BC8-4A3E-A08B-EA1A7CAA2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7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402A-135A-487A-B1D0-C2073BAF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12995"/>
            <a:ext cx="9144000" cy="2387600"/>
          </a:xfrm>
        </p:spPr>
        <p:txBody>
          <a:bodyPr>
            <a:normAutofit/>
          </a:bodyPr>
          <a:lstStyle/>
          <a:p>
            <a:pPr rtl="1"/>
            <a:r>
              <a:rPr lang="ar-IQ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نظام إدارة النشاطات العلمية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Indico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B72C78-FEC7-4555-B71D-7D34F23E8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5934"/>
            <a:ext cx="9144000" cy="1655762"/>
          </a:xfrm>
        </p:spPr>
        <p:txBody>
          <a:bodyPr>
            <a:normAutofit/>
          </a:bodyPr>
          <a:lstStyle/>
          <a:p>
            <a:r>
              <a:rPr lang="ar-IQ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جامعة بغداد - شعبة الموقع الالكتروني</a:t>
            </a:r>
            <a:endParaRPr lang="en-US" sz="3200" b="1" dirty="0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B6691E22-5A47-431E-9FA4-852FCE1CA3B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970" y="1270001"/>
            <a:ext cx="149606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34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28DB9-CC74-475F-978B-9D00B2D7F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130F1-9049-4F36-8DC4-B6CD884C8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D3B1AB-C01D-4A75-8B13-E91CBB1E12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324"/>
          <a:stretch/>
        </p:blipFill>
        <p:spPr>
          <a:xfrm>
            <a:off x="0" y="0"/>
            <a:ext cx="12192000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7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B028-A028-470D-96EF-5064C6CF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701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الغرض من النظام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F358A-5B43-4930-8AEC-F721373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0333"/>
            <a:ext cx="10515600" cy="4351338"/>
          </a:xfrm>
        </p:spPr>
        <p:txBody>
          <a:bodyPr>
            <a:normAutofit/>
          </a:bodyPr>
          <a:lstStyle/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cs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ارشفة وتوثيق النشاطات العلمية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cs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توفير واجهة إعلامية للنشاط العلمي يمتلك المسؤول عن النشاط صلاحية تعديلها</a:t>
            </a:r>
          </a:p>
          <a:p>
            <a:pPr marL="858838" marR="0" lvl="1" indent="-401638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توفير صفحة تضمن كافة الملفات والصور والروابط التي يرغب المسؤول عن النشاط بنشرها ومشاركتها قبل او بعد النشاط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54597AF6-595C-47D4-AB1C-C88C345830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95666"/>
            <a:ext cx="748030" cy="762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565FF0-9F4E-4895-A5E8-7DC9B9C7F400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0409808" cy="102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IQ" sz="2400" b="1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نظام إدارة النشاطات العلمية 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Indico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624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B028-A028-470D-96EF-5064C6CF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701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مهام مسؤول الموقع الالكتروني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F358A-5B43-4930-8AEC-F721373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0333"/>
            <a:ext cx="10515600" cy="4351338"/>
          </a:xfrm>
        </p:spPr>
        <p:txBody>
          <a:bodyPr>
            <a:normAutofit/>
          </a:bodyPr>
          <a:lstStyle/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cs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انشاء حساب في الموقع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71550" marR="0" lvl="1" indent="-5143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انشاء تصنيفات فرعية (اختياري حسب الحاجة)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cs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انشاء النشاطات (اسم النشاط وموعده حسب الخطة المصادق عليها)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cs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تدريب التدريسيين على استعمال النظام (ورش عمل او مقاطع فيديو)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cs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الاتصال بالشخص المسؤول عن النشاط وابلاغه بانشاء حساب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cs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منح الشخص المسؤول عن النشاط صلاحية التعديل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cs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مراقبة النظام والدعم الفني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54597AF6-595C-47D4-AB1C-C88C345830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95666"/>
            <a:ext cx="748030" cy="762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565FF0-9F4E-4895-A5E8-7DC9B9C7F400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0409808" cy="102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IQ" sz="2400" b="1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نظام إدارة النشاطات العلمية 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Indico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9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B028-A028-470D-96EF-5064C6CF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701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مهام الشخص المسؤول عن النشاط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F358A-5B43-4930-8AEC-F7213735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9731"/>
            <a:ext cx="10515600" cy="4001939"/>
          </a:xfrm>
        </p:spPr>
        <p:txBody>
          <a:bodyPr>
            <a:normAutofit/>
          </a:bodyPr>
          <a:lstStyle/>
          <a:p>
            <a:pPr marL="971550" marR="0" lvl="1" indent="-5143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انشاء حساب</a:t>
            </a:r>
          </a:p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cs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تحديث الصفحة قبل موعد النشاط بوقت مناسب (إسبوعين – شهر)</a:t>
            </a:r>
          </a:p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cs"/>
              <a:buAutoNum type="arabicPeriod"/>
            </a:pP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تحديث الصفحة بعد انتهاء النشاط (اختياري حسب الحاجة)</a:t>
            </a: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54597AF6-595C-47D4-AB1C-C88C345830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95666"/>
            <a:ext cx="748030" cy="762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565FF0-9F4E-4895-A5E8-7DC9B9C7F400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0409808" cy="1029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IQ" sz="2400" b="1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نظام إدارة النشاطات العلمية 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Indico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20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151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نظام إدارة النشاطات العلمية Indico</vt:lpstr>
      <vt:lpstr>PowerPoint Presentation</vt:lpstr>
      <vt:lpstr>الغرض من النظام</vt:lpstr>
      <vt:lpstr>مهام مسؤول الموقع الالكتروني</vt:lpstr>
      <vt:lpstr>مهام الشخص المسؤول عن النشاط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إدارة النشاطات العلمية Indico</dc:title>
  <dc:creator>mohammed al-shammaa</dc:creator>
  <cp:lastModifiedBy>mohammed al-shammaa</cp:lastModifiedBy>
  <cp:revision>3</cp:revision>
  <dcterms:created xsi:type="dcterms:W3CDTF">2021-02-28T13:09:47Z</dcterms:created>
  <dcterms:modified xsi:type="dcterms:W3CDTF">2021-02-28T15:47:15Z</dcterms:modified>
</cp:coreProperties>
</file>