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0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6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1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0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7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5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9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2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6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A8A157-D456-474E-AB65-24EE94382EB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6642D4-C6CC-4B0C-86A1-07264C5DE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 Vitamins That Are Great For Dental Health – Cirocco Dental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7" y="464234"/>
            <a:ext cx="10930596" cy="60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998806" y="680368"/>
            <a:ext cx="3636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 and oral health</a:t>
            </a:r>
            <a:endParaRPr 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371471" y="4317998"/>
            <a:ext cx="38826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b="1" i="1" dirty="0" err="1" smtClean="0">
                <a:solidFill>
                  <a:srgbClr val="FF0000"/>
                </a:solidFill>
              </a:rPr>
              <a:t>م.م.نوار</a:t>
            </a:r>
            <a:r>
              <a:rPr lang="ar-IQ" sz="4000" b="1" i="1" dirty="0" smtClean="0">
                <a:solidFill>
                  <a:srgbClr val="FF0000"/>
                </a:solidFill>
              </a:rPr>
              <a:t> بهجة كامل</a:t>
            </a:r>
          </a:p>
          <a:p>
            <a:r>
              <a:rPr lang="ar-IQ" sz="4000" b="1" i="1" dirty="0" smtClean="0">
                <a:solidFill>
                  <a:srgbClr val="FF0000"/>
                </a:solidFill>
              </a:rPr>
              <a:t>ماجستير انسجة الفم 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8" y="548641"/>
            <a:ext cx="11169748" cy="582402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06438" y="6239933"/>
            <a:ext cx="645029" cy="13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1" y="520504"/>
            <a:ext cx="11183814" cy="5809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مستطيل 2"/>
          <p:cNvSpPr/>
          <p:nvPr/>
        </p:nvSpPr>
        <p:spPr>
          <a:xfrm flipV="1">
            <a:off x="4902201" y="2971800"/>
            <a:ext cx="1998132" cy="31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48641" y="6206067"/>
            <a:ext cx="670559" cy="12439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2" y="534572"/>
            <a:ext cx="11029070" cy="585215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04912" y="6253481"/>
            <a:ext cx="690490" cy="13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75" y="500705"/>
            <a:ext cx="11141612" cy="588029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67975" y="6231467"/>
            <a:ext cx="732692" cy="14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478302"/>
            <a:ext cx="11226018" cy="588863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78302" y="6256867"/>
            <a:ext cx="664698" cy="11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2" y="482600"/>
            <a:ext cx="11398999" cy="587599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74132" y="6239933"/>
            <a:ext cx="700650" cy="11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534573"/>
            <a:ext cx="11155679" cy="583809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0505" y="6256867"/>
            <a:ext cx="647895" cy="115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478303"/>
            <a:ext cx="11155679" cy="588029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0505" y="6223000"/>
            <a:ext cx="673295" cy="13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6" y="562708"/>
            <a:ext cx="11113476" cy="576775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0506" y="6210677"/>
            <a:ext cx="647391" cy="11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427863"/>
            <a:ext cx="11211949" cy="5950633"/>
          </a:xfrm>
          <a:prstGeom prst="rect">
            <a:avLst/>
          </a:prstGeom>
          <a:ln>
            <a:solidFill>
              <a:srgbClr val="919233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520505" y="6255944"/>
            <a:ext cx="656445" cy="12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41" y="479834"/>
            <a:ext cx="11171976" cy="583655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7941" y="6129195"/>
            <a:ext cx="797461" cy="187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590843"/>
            <a:ext cx="11211950" cy="5767754"/>
          </a:xfrm>
        </p:spPr>
      </p:pic>
    </p:spTree>
    <p:extLst>
      <p:ext uri="{BB962C8B-B14F-4D97-AF65-F5344CB8AC3E}">
        <p14:creationId xmlns:p14="http://schemas.microsoft.com/office/powerpoint/2010/main" val="460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4" y="474134"/>
            <a:ext cx="11303260" cy="5901266"/>
          </a:xfrm>
        </p:spPr>
      </p:pic>
    </p:spTree>
    <p:extLst>
      <p:ext uri="{BB962C8B-B14F-4D97-AF65-F5344CB8AC3E}">
        <p14:creationId xmlns:p14="http://schemas.microsoft.com/office/powerpoint/2010/main" val="2979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492369"/>
            <a:ext cx="11155680" cy="5880296"/>
          </a:xfrm>
        </p:spPr>
      </p:pic>
    </p:spTree>
    <p:extLst>
      <p:ext uri="{BB962C8B-B14F-4D97-AF65-F5344CB8AC3E}">
        <p14:creationId xmlns:p14="http://schemas.microsoft.com/office/powerpoint/2010/main" val="9226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520505"/>
            <a:ext cx="11127545" cy="5838092"/>
          </a:xfrm>
        </p:spPr>
      </p:pic>
    </p:spTree>
    <p:extLst>
      <p:ext uri="{BB962C8B-B14F-4D97-AF65-F5344CB8AC3E}">
        <p14:creationId xmlns:p14="http://schemas.microsoft.com/office/powerpoint/2010/main" val="26780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34573"/>
            <a:ext cx="11240085" cy="5809956"/>
          </a:xfrm>
        </p:spPr>
      </p:pic>
    </p:spTree>
    <p:extLst>
      <p:ext uri="{BB962C8B-B14F-4D97-AF65-F5344CB8AC3E}">
        <p14:creationId xmlns:p14="http://schemas.microsoft.com/office/powerpoint/2010/main" val="19643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506437"/>
            <a:ext cx="11211950" cy="5880295"/>
          </a:xfrm>
        </p:spPr>
      </p:pic>
    </p:spTree>
    <p:extLst>
      <p:ext uri="{BB962C8B-B14F-4D97-AF65-F5344CB8AC3E}">
        <p14:creationId xmlns:p14="http://schemas.microsoft.com/office/powerpoint/2010/main" val="13124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عنصر نائب للمحتوى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478303"/>
            <a:ext cx="11226018" cy="5880294"/>
          </a:xfrm>
        </p:spPr>
      </p:pic>
    </p:spTree>
    <p:extLst>
      <p:ext uri="{BB962C8B-B14F-4D97-AF65-F5344CB8AC3E}">
        <p14:creationId xmlns:p14="http://schemas.microsoft.com/office/powerpoint/2010/main" val="32873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464234"/>
            <a:ext cx="11141613" cy="5908431"/>
          </a:xfrm>
        </p:spPr>
      </p:pic>
    </p:spTree>
    <p:extLst>
      <p:ext uri="{BB962C8B-B14F-4D97-AF65-F5344CB8AC3E}">
        <p14:creationId xmlns:p14="http://schemas.microsoft.com/office/powerpoint/2010/main" val="8778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506437"/>
            <a:ext cx="11226018" cy="5852160"/>
          </a:xfrm>
        </p:spPr>
      </p:pic>
    </p:spTree>
    <p:extLst>
      <p:ext uri="{BB962C8B-B14F-4D97-AF65-F5344CB8AC3E}">
        <p14:creationId xmlns:p14="http://schemas.microsoft.com/office/powerpoint/2010/main" val="17395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478302"/>
            <a:ext cx="11226019" cy="5894363"/>
          </a:xfrm>
        </p:spPr>
      </p:pic>
    </p:spTree>
    <p:extLst>
      <p:ext uri="{BB962C8B-B14F-4D97-AF65-F5344CB8AC3E}">
        <p14:creationId xmlns:p14="http://schemas.microsoft.com/office/powerpoint/2010/main" val="3561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37" y="506437"/>
            <a:ext cx="11169747" cy="58240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06437" y="6175717"/>
            <a:ext cx="647114" cy="154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06437"/>
            <a:ext cx="11211950" cy="5866228"/>
          </a:xfrm>
        </p:spPr>
      </p:pic>
    </p:spTree>
    <p:extLst>
      <p:ext uri="{BB962C8B-B14F-4D97-AF65-F5344CB8AC3E}">
        <p14:creationId xmlns:p14="http://schemas.microsoft.com/office/powerpoint/2010/main" val="14805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62708"/>
            <a:ext cx="11183816" cy="5824023"/>
          </a:xfrm>
        </p:spPr>
      </p:pic>
    </p:spTree>
    <p:extLst>
      <p:ext uri="{BB962C8B-B14F-4D97-AF65-F5344CB8AC3E}">
        <p14:creationId xmlns:p14="http://schemas.microsoft.com/office/powerpoint/2010/main" val="23595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492369"/>
            <a:ext cx="11254154" cy="5880296"/>
          </a:xfrm>
        </p:spPr>
      </p:pic>
    </p:spTree>
    <p:extLst>
      <p:ext uri="{BB962C8B-B14F-4D97-AF65-F5344CB8AC3E}">
        <p14:creationId xmlns:p14="http://schemas.microsoft.com/office/powerpoint/2010/main" val="25415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478302"/>
            <a:ext cx="11216119" cy="5936565"/>
          </a:xfrm>
        </p:spPr>
      </p:pic>
    </p:spTree>
    <p:extLst>
      <p:ext uri="{BB962C8B-B14F-4D97-AF65-F5344CB8AC3E}">
        <p14:creationId xmlns:p14="http://schemas.microsoft.com/office/powerpoint/2010/main" val="5899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48641"/>
            <a:ext cx="11226018" cy="5824024"/>
          </a:xfrm>
        </p:spPr>
      </p:pic>
    </p:spTree>
    <p:extLst>
      <p:ext uri="{BB962C8B-B14F-4D97-AF65-F5344CB8AC3E}">
        <p14:creationId xmlns:p14="http://schemas.microsoft.com/office/powerpoint/2010/main" val="13458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474134"/>
            <a:ext cx="11184467" cy="5890196"/>
          </a:xfrm>
        </p:spPr>
      </p:pic>
    </p:spTree>
    <p:extLst>
      <p:ext uri="{BB962C8B-B14F-4D97-AF65-F5344CB8AC3E}">
        <p14:creationId xmlns:p14="http://schemas.microsoft.com/office/powerpoint/2010/main" val="8376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618979"/>
            <a:ext cx="11226018" cy="5739618"/>
          </a:xfrm>
        </p:spPr>
      </p:pic>
    </p:spTree>
    <p:extLst>
      <p:ext uri="{BB962C8B-B14F-4D97-AF65-F5344CB8AC3E}">
        <p14:creationId xmlns:p14="http://schemas.microsoft.com/office/powerpoint/2010/main" val="38979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20505"/>
            <a:ext cx="11211950" cy="5809957"/>
          </a:xfrm>
        </p:spPr>
      </p:pic>
    </p:spTree>
    <p:extLst>
      <p:ext uri="{BB962C8B-B14F-4D97-AF65-F5344CB8AC3E}">
        <p14:creationId xmlns:p14="http://schemas.microsoft.com/office/powerpoint/2010/main" val="5281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92369"/>
            <a:ext cx="11183815" cy="5880296"/>
          </a:xfrm>
        </p:spPr>
      </p:pic>
    </p:spTree>
    <p:extLst>
      <p:ext uri="{BB962C8B-B14F-4D97-AF65-F5344CB8AC3E}">
        <p14:creationId xmlns:p14="http://schemas.microsoft.com/office/powerpoint/2010/main" val="865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34572"/>
            <a:ext cx="11211950" cy="5753685"/>
          </a:xfrm>
        </p:spPr>
      </p:pic>
    </p:spTree>
    <p:extLst>
      <p:ext uri="{BB962C8B-B14F-4D97-AF65-F5344CB8AC3E}">
        <p14:creationId xmlns:p14="http://schemas.microsoft.com/office/powerpoint/2010/main" val="1845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76" y="647115"/>
            <a:ext cx="11057206" cy="569741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76776" y="6228784"/>
            <a:ext cx="718626" cy="11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199992" y="2969537"/>
            <a:ext cx="6074875" cy="823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534573"/>
            <a:ext cx="11127545" cy="5824024"/>
          </a:xfrm>
        </p:spPr>
      </p:pic>
    </p:spTree>
    <p:extLst>
      <p:ext uri="{BB962C8B-B14F-4D97-AF65-F5344CB8AC3E}">
        <p14:creationId xmlns:p14="http://schemas.microsoft.com/office/powerpoint/2010/main" val="34703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6" y="731521"/>
            <a:ext cx="11169746" cy="5613008"/>
          </a:xfrm>
        </p:spPr>
      </p:pic>
    </p:spTree>
    <p:extLst>
      <p:ext uri="{BB962C8B-B14F-4D97-AF65-F5344CB8AC3E}">
        <p14:creationId xmlns:p14="http://schemas.microsoft.com/office/powerpoint/2010/main" val="9897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562709"/>
            <a:ext cx="11127544" cy="5809956"/>
          </a:xfrm>
        </p:spPr>
      </p:pic>
    </p:spTree>
    <p:extLst>
      <p:ext uri="{BB962C8B-B14F-4D97-AF65-F5344CB8AC3E}">
        <p14:creationId xmlns:p14="http://schemas.microsoft.com/office/powerpoint/2010/main" val="18267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520505"/>
            <a:ext cx="11155680" cy="5824024"/>
          </a:xfrm>
        </p:spPr>
      </p:pic>
    </p:spTree>
    <p:extLst>
      <p:ext uri="{BB962C8B-B14F-4D97-AF65-F5344CB8AC3E}">
        <p14:creationId xmlns:p14="http://schemas.microsoft.com/office/powerpoint/2010/main" val="4242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99534"/>
            <a:ext cx="11210388" cy="5859064"/>
          </a:xfrm>
        </p:spPr>
      </p:pic>
      <p:sp>
        <p:nvSpPr>
          <p:cNvPr id="3" name="مستطيل 2"/>
          <p:cNvSpPr/>
          <p:nvPr/>
        </p:nvSpPr>
        <p:spPr>
          <a:xfrm>
            <a:off x="821265" y="1871132"/>
            <a:ext cx="10320868" cy="35136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Periodontal disease,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Sore tongue and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Burning sensation in the oral cavity.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520506"/>
            <a:ext cx="11141611" cy="5809956"/>
          </a:xfrm>
        </p:spPr>
      </p:pic>
    </p:spTree>
    <p:extLst>
      <p:ext uri="{BB962C8B-B14F-4D97-AF65-F5344CB8AC3E}">
        <p14:creationId xmlns:p14="http://schemas.microsoft.com/office/powerpoint/2010/main" val="16067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464234"/>
            <a:ext cx="11099409" cy="5908431"/>
          </a:xfrm>
        </p:spPr>
      </p:pic>
    </p:spTree>
    <p:extLst>
      <p:ext uri="{BB962C8B-B14F-4D97-AF65-F5344CB8AC3E}">
        <p14:creationId xmlns:p14="http://schemas.microsoft.com/office/powerpoint/2010/main" val="17177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775"/>
            <a:ext cx="11127545" cy="5795890"/>
          </a:xfrm>
        </p:spPr>
      </p:pic>
    </p:spTree>
    <p:extLst>
      <p:ext uri="{BB962C8B-B14F-4D97-AF65-F5344CB8AC3E}">
        <p14:creationId xmlns:p14="http://schemas.microsoft.com/office/powerpoint/2010/main" val="12278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478302"/>
            <a:ext cx="11197883" cy="5894363"/>
          </a:xfrm>
        </p:spPr>
      </p:pic>
    </p:spTree>
    <p:extLst>
      <p:ext uri="{BB962C8B-B14F-4D97-AF65-F5344CB8AC3E}">
        <p14:creationId xmlns:p14="http://schemas.microsoft.com/office/powerpoint/2010/main" val="22111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478301"/>
            <a:ext cx="11155680" cy="5880295"/>
          </a:xfrm>
        </p:spPr>
      </p:pic>
    </p:spTree>
    <p:extLst>
      <p:ext uri="{BB962C8B-B14F-4D97-AF65-F5344CB8AC3E}">
        <p14:creationId xmlns:p14="http://schemas.microsoft.com/office/powerpoint/2010/main" val="5374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4" y="464235"/>
            <a:ext cx="11240086" cy="590843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4234" y="6255945"/>
            <a:ext cx="676503" cy="116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478302"/>
            <a:ext cx="11169748" cy="5866227"/>
          </a:xfrm>
        </p:spPr>
      </p:pic>
    </p:spTree>
    <p:extLst>
      <p:ext uri="{BB962C8B-B14F-4D97-AF65-F5344CB8AC3E}">
        <p14:creationId xmlns:p14="http://schemas.microsoft.com/office/powerpoint/2010/main" val="37228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34573"/>
            <a:ext cx="11127545" cy="5824024"/>
          </a:xfrm>
        </p:spPr>
      </p:pic>
      <p:sp>
        <p:nvSpPr>
          <p:cNvPr id="3" name="مستطيل 2"/>
          <p:cNvSpPr/>
          <p:nvPr/>
        </p:nvSpPr>
        <p:spPr>
          <a:xfrm>
            <a:off x="1642533" y="1981200"/>
            <a:ext cx="9431867" cy="108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E2E2E"/>
                </a:solidFill>
                <a:latin typeface="NexusSerif"/>
              </a:rPr>
              <a:t>Necrosis of epithelium and resorption of alveolar crest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492369"/>
            <a:ext cx="11282289" cy="5894363"/>
          </a:xfrm>
        </p:spPr>
      </p:pic>
    </p:spTree>
    <p:extLst>
      <p:ext uri="{BB962C8B-B14F-4D97-AF65-F5344CB8AC3E}">
        <p14:creationId xmlns:p14="http://schemas.microsoft.com/office/powerpoint/2010/main" val="2151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06437"/>
            <a:ext cx="11211950" cy="5880295"/>
          </a:xfrm>
        </p:spPr>
      </p:pic>
    </p:spTree>
    <p:extLst>
      <p:ext uri="{BB962C8B-B14F-4D97-AF65-F5344CB8AC3E}">
        <p14:creationId xmlns:p14="http://schemas.microsoft.com/office/powerpoint/2010/main" val="638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478302"/>
            <a:ext cx="11197882" cy="5922497"/>
          </a:xfrm>
        </p:spPr>
      </p:pic>
    </p:spTree>
    <p:extLst>
      <p:ext uri="{BB962C8B-B14F-4D97-AF65-F5344CB8AC3E}">
        <p14:creationId xmlns:p14="http://schemas.microsoft.com/office/powerpoint/2010/main" val="39835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478302"/>
            <a:ext cx="11211950" cy="5936565"/>
          </a:xfrm>
        </p:spPr>
      </p:pic>
      <p:sp>
        <p:nvSpPr>
          <p:cNvPr id="3" name="مستطيل 2"/>
          <p:cNvSpPr/>
          <p:nvPr/>
        </p:nvSpPr>
        <p:spPr>
          <a:xfrm>
            <a:off x="1058333" y="2006600"/>
            <a:ext cx="10176934" cy="325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Folic acid deficiency causes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absence of keratinization of gingival surface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, decreased resistance to infection, necrosis of gingiva, periodontal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ligament and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alveolar bone destruction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91067"/>
            <a:ext cx="11201399" cy="5875866"/>
          </a:xfrm>
        </p:spPr>
      </p:pic>
    </p:spTree>
    <p:extLst>
      <p:ext uri="{BB962C8B-B14F-4D97-AF65-F5344CB8AC3E}">
        <p14:creationId xmlns:p14="http://schemas.microsoft.com/office/powerpoint/2010/main" val="11194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66" y="450167"/>
            <a:ext cx="11296357" cy="600690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50167" y="6301213"/>
            <a:ext cx="726784" cy="15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515490"/>
            <a:ext cx="11141611" cy="58662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0504" y="6219731"/>
            <a:ext cx="774897" cy="15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72" y="464235"/>
            <a:ext cx="11099410" cy="592249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34572" y="6265333"/>
            <a:ext cx="633828" cy="12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520505"/>
            <a:ext cx="11141611" cy="580995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0505" y="6197601"/>
            <a:ext cx="673295" cy="13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393</TotalTime>
  <Words>36</Words>
  <Application>Microsoft Office PowerPoint</Application>
  <PresentationFormat>ملء الشاشة</PresentationFormat>
  <Paragraphs>7</Paragraphs>
  <Slides>56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2" baseType="lpstr">
      <vt:lpstr>Arial</vt:lpstr>
      <vt:lpstr>Arial</vt:lpstr>
      <vt:lpstr>Garamond</vt:lpstr>
      <vt:lpstr>NexusSerif</vt:lpstr>
      <vt:lpstr>Times New Roman</vt:lpstr>
      <vt:lpstr>عضوي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37</cp:revision>
  <dcterms:created xsi:type="dcterms:W3CDTF">2021-11-08T15:15:32Z</dcterms:created>
  <dcterms:modified xsi:type="dcterms:W3CDTF">2021-11-17T05:36:30Z</dcterms:modified>
</cp:coreProperties>
</file>