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97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254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79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773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81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941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3707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243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52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810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938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7BA4-AFC0-4D86-B26D-9EC6119DA783}" type="datetimeFigureOut">
              <a:rPr lang="ar-IQ" smtClean="0"/>
              <a:t>27/11/1447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7582-20E7-4CC0-9594-D5B4DA86EE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92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73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525545" cy="5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1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351"/>
            <a:ext cx="7605464" cy="570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5" y="285955"/>
            <a:ext cx="7839132" cy="587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898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 5590</dc:creator>
  <cp:lastModifiedBy>DELL 5590</cp:lastModifiedBy>
  <cp:revision>4</cp:revision>
  <dcterms:created xsi:type="dcterms:W3CDTF">2026-05-13T08:20:57Z</dcterms:created>
  <dcterms:modified xsi:type="dcterms:W3CDTF">2026-05-13T09:04:10Z</dcterms:modified>
</cp:coreProperties>
</file>