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77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r-SA" dirty="0">
                <a:solidFill>
                  <a:srgbClr val="ED0000"/>
                </a:solidFill>
                <a:ea typeface="Calibri"/>
              </a:rPr>
              <a:t>ت</a:t>
            </a:r>
            <a:r>
              <a:rPr lang="ar-IQ" dirty="0">
                <a:solidFill>
                  <a:srgbClr val="ED0000"/>
                </a:solidFill>
                <a:ea typeface="Calibri"/>
              </a:rPr>
              <a:t>أ</a:t>
            </a:r>
            <a:r>
              <a:rPr lang="ar-SA" dirty="0">
                <a:solidFill>
                  <a:srgbClr val="ED0000"/>
                </a:solidFill>
                <a:ea typeface="Calibri"/>
              </a:rPr>
              <a:t>ثيرالسجائر الالكترونية على صحة الفم 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b="1" dirty="0">
                <a:solidFill>
                  <a:srgbClr val="FF0000"/>
                </a:solidFill>
              </a:rPr>
              <a:t>الاستاذ </a:t>
            </a:r>
            <a:r>
              <a:rPr lang="ar-IQ" b="1" dirty="0">
                <a:solidFill>
                  <a:srgbClr val="FF0000"/>
                </a:solidFill>
              </a:rPr>
              <a:t>زينب عبدالجبار عذاب</a:t>
            </a:r>
          </a:p>
        </p:txBody>
      </p:sp>
    </p:spTree>
    <p:extLst>
      <p:ext uri="{BB962C8B-B14F-4D97-AF65-F5344CB8AC3E}">
        <p14:creationId xmlns:p14="http://schemas.microsoft.com/office/powerpoint/2010/main" val="1652385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1295400"/>
            <a:ext cx="6705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IQ" sz="3600" dirty="0"/>
              <a:t>تشيرمعظم الدراسات إلى أن للسجائر الإلكترونية تأثيرات سلبية على الصحة العامة وصحة الفم.</a:t>
            </a:r>
          </a:p>
          <a:p>
            <a:pPr algn="r" rtl="1"/>
            <a:r>
              <a:rPr lang="ar-IQ" sz="3600" dirty="0"/>
              <a:t>إذ أن البكتيريا الفموية، كونها أول ما يتعرض لهذا الرذاذ، تكون أكثر عرضة للتأثر، مما يؤدي إلى </a:t>
            </a:r>
            <a:r>
              <a:rPr lang="ar-IQ" sz="3600" dirty="0">
                <a:solidFill>
                  <a:prstClr val="black"/>
                </a:solidFill>
              </a:rPr>
              <a:t>اضطراب في توازن البكتيريا الطبيعية والمرضية داخل الفم، وبالتالي زيادة خطر الإصابة بأمراض </a:t>
            </a:r>
            <a:r>
              <a:rPr lang="ar-IQ" sz="3600" dirty="0"/>
              <a:t>الفم مثل تسوس الأسنان و التهاب اللثة </a:t>
            </a:r>
          </a:p>
          <a:p>
            <a:pPr lvl="0" algn="r" rtl="1"/>
            <a:endParaRPr lang="ar-IQ" sz="3600" dirty="0">
              <a:solidFill>
                <a:prstClr val="black"/>
              </a:solidFill>
            </a:endParaRPr>
          </a:p>
          <a:p>
            <a:pPr algn="r" rtl="1"/>
            <a:endParaRPr lang="ar-IQ" sz="3600" dirty="0"/>
          </a:p>
          <a:p>
            <a:r>
              <a:rPr lang="ar-IQ" sz="3600" dirty="0"/>
              <a:t>الفم مثل تسوس الأسنان و التهاب اللثة </a:t>
            </a:r>
          </a:p>
        </p:txBody>
      </p:sp>
    </p:spTree>
    <p:extLst>
      <p:ext uri="{BB962C8B-B14F-4D97-AF65-F5344CB8AC3E}">
        <p14:creationId xmlns:p14="http://schemas.microsoft.com/office/powerpoint/2010/main" val="3584381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0</TotalTime>
  <Words>73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Book Antiqua</vt:lpstr>
      <vt:lpstr>Calibri</vt:lpstr>
      <vt:lpstr>Lucida Sans</vt:lpstr>
      <vt:lpstr>Wingdings</vt:lpstr>
      <vt:lpstr>Wingdings 2</vt:lpstr>
      <vt:lpstr>Wingdings 3</vt:lpstr>
      <vt:lpstr>Apex</vt:lpstr>
      <vt:lpstr>تأثيرالسجائر الالكترونية على صحة الفم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تأثيرالسجائر الالكترونية على صحة الفم</dc:title>
  <dc:creator>windows</dc:creator>
  <cp:lastModifiedBy>abdalbasit Fatihallah</cp:lastModifiedBy>
  <cp:revision>1</cp:revision>
  <dcterms:created xsi:type="dcterms:W3CDTF">2006-08-16T00:00:00Z</dcterms:created>
  <dcterms:modified xsi:type="dcterms:W3CDTF">2026-05-04T08:18:11Z</dcterms:modified>
</cp:coreProperties>
</file>