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CD2D-EFCA-EA37-8514-E49235358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0FFCB-EC14-4735-FA93-7742134FA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CB608-9BC8-A090-0488-4A47D4D9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97625-98D4-164C-714F-56D1F7BA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320A5-27DC-2846-2CBC-FEBBECA8B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72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3158-8777-FAFB-5939-68CF52768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69FFE-5BB7-BA25-B646-D14E0410CF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A4202-7F96-AAED-8405-247A02C5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41D05-4CBC-56E2-9C4D-6B62A0F04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40602-DCED-1392-9806-9D46D6BA4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1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A5F892-BE38-2918-628C-7A61B7FC13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E2E7E8-A381-0C2D-4F18-A7B761E3B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5AD3C-4B1B-A569-C266-7CE50A45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EA02A-ABFF-FD6F-E44D-A824E7298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5AD79-B8A6-0C11-5715-B1BE8FBE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14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A938B-AFC1-0E89-7BF9-2D6CFE9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5F12E-E033-A762-66E1-ED2C8D302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2B7E1-3390-1A16-48E6-70FC17D89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05F17-EB30-6389-119A-D0E1B37F9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55583-C0B5-74A6-571F-04D446E3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296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3F7-1547-E9AC-C9BA-10B56099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4A793-9D2D-6792-8783-B4D8A6297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E73D3-A7C9-9FF2-804A-02518DF1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9E9D7F-6D42-A05C-4DD0-ED688AA05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44207-D1F5-704B-1A8C-D6F2C926E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51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48EF-DFCF-8CCB-921A-7D97D5E1B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E0864-869D-2CF3-C2A1-E5F4FC8A5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5B49B-5659-5D64-7D20-030FDD9FA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D33B2-0C1B-B3A3-FED2-96E5F726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511F9-919D-C334-2EE3-FBB506786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DD1A3-2633-B6BB-5D63-2F35909B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4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BD46-7045-3C36-DC74-F63BDCA3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E4EFC-B3F0-5F4E-DEB5-E3FD64AFA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BB356-2D11-5EA1-35E0-DACEB722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EFF3F-3627-A57C-857D-6D1BFA8B5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BECA7A-6ADE-7143-A928-D1097B9AE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8FA3BC-1FB6-7E01-8878-7F1CE934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BE0447-8F6C-0B55-2C8D-30C9C1505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FF789-8DB6-5FFD-9A6D-C1650848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34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45B9-FAFC-D43B-2F18-4277B8A6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7648F6-802B-2080-13A4-D71933D8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33938-BBC2-5597-D376-911902A9C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64CA9-7379-6E0A-9F63-083292A1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63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B2CA75-10A7-1EB3-0134-25AA6BEA9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5446F-EBEA-6EE3-EC26-A33DB5385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6B94B-A6E4-A08A-B512-E20CCFB1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85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E8C24-8919-045C-F185-61CFF3EF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7AFE9-43B3-035C-436E-C62FFB29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8FBD5-987C-67CC-F638-5D6119C22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57125-AA28-6613-52B6-95BCE0E6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EA09AF-008B-012E-0D86-4FB5D6DD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8E815-FD8D-3960-D82B-43107204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15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D6FFB-17F6-93CD-CE42-1D1DE60A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4EF4C-6EBA-C3A4-21CD-FFEFC11210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AAAA0-067A-B12B-2D10-1EED75C20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693AE6-CE15-045F-77BD-01639F1C9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DB53C-A820-ED98-1661-D8625D0A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FB3320-C782-2E87-6F45-8706BD1ED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89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B21DB4-681F-6779-BC20-DA4887B7F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0BC1A-2D63-6C77-B83C-431B36DA9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4E495-A22B-1944-EC1C-539438D784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7E1DB-5B0A-4A43-9FB1-7DE9757D648E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71A-EA98-D75E-4E99-3409698A1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07E70-9763-4CCD-4A9B-5ADB85788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8CC5-5809-48A6-A829-9969C763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1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FEA7F-469D-E0DD-194C-60AF4F7C4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F14A76-D150-EF80-9C65-7EAE9CA4ED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15165F-44D5-7C5A-BA20-6C80B85B2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405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53CF3-BD64-EF92-ED72-79E8997FC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268BD5C-234F-CE90-4E88-80EC98F5E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1"/>
            <a:ext cx="12192000" cy="6985001"/>
          </a:xfrm>
        </p:spPr>
      </p:pic>
    </p:spTree>
    <p:extLst>
      <p:ext uri="{BB962C8B-B14F-4D97-AF65-F5344CB8AC3E}">
        <p14:creationId xmlns:p14="http://schemas.microsoft.com/office/powerpoint/2010/main" val="3780160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E2E3D-D0CE-AB45-A13B-5F12506A4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014E12-B534-6887-0BC7-6EAE7DD6A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9606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3471C-3C70-9124-373E-8FC45D6B9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8D34F-9214-AFDA-8791-AA382B7A3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690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5872-3B3F-8036-2011-A6FF2751D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A473D-1C37-CD49-2DCB-82B714EE0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4340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83031-73AC-6AF2-9552-A45A5917E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18E67-6603-4F08-83C7-2268FC83D2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8969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187F2-82EC-03E4-A44E-EAAE1CE3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D5098-4BFF-695E-107B-B13D9ACF6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8592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C0B0-3E7A-B452-94BA-5FC3B1EE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FDEEDD-3BAA-B603-C2C5-79F11A86C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85258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2942-21B5-1214-6C46-41C661F3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252021-D371-362A-14CB-CB6982440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386578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DCE0A-EF6B-138F-F3A3-F9166EE41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4BD5D4-7AE2-EAFF-8746-6F27404DF1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0534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EA326-BD8A-5B84-2E48-191094EF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9FE479-AB56-E58F-576D-C62F2E7E53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5834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22121-F321-DCCD-219E-34A2698C0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52223D7-F5C5-10D6-BFF8-DB06FA9FCE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899868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59BB-4A56-CA28-C61D-63C4EB1A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864D0-1B2F-D5B3-4AF5-F65938DBA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17882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28F5F-9D37-0AEF-35D6-F6BC94C0E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56ABE2-30ED-DB79-7FF5-D40AD30CF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6998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E1C9A-94D7-BCD3-4903-CB315840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29FADA-95E7-EB93-DF96-4C78F6716E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034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A0992-F2FE-3E3B-B601-8C0E49C36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E6938F-661F-FA39-89DD-C7C990433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173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C0A8-6C3C-3E28-714C-3EFAC38D4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37B0FB-A4A0-94D2-9783-626ACC7C2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17983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022B6-868E-5A58-F8B5-067F5F780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D24A61-EF2D-6C4B-3E52-395FF788E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46661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763B-7230-39FF-4C8D-73B3804F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1B782C-F4E2-38BB-1186-FA7ACAD47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37233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36224-061B-FBE1-DDF9-994A5B8E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2C48F-AB76-239D-5C4F-BA3166294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0930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Enaam Al-Azzawi</dc:creator>
  <cp:lastModifiedBy>Enaam Al-Azzawi</cp:lastModifiedBy>
  <cp:revision>2</cp:revision>
  <dcterms:created xsi:type="dcterms:W3CDTF">2026-04-07T00:19:24Z</dcterms:created>
  <dcterms:modified xsi:type="dcterms:W3CDTF">2026-04-19T11:07:08Z</dcterms:modified>
</cp:coreProperties>
</file>