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7" autoAdjust="0"/>
    <p:restoredTop sz="94660"/>
  </p:normalViewPr>
  <p:slideViewPr>
    <p:cSldViewPr snapToGrid="0">
      <p:cViewPr>
        <p:scale>
          <a:sx n="88" d="100"/>
          <a:sy n="88" d="100"/>
        </p:scale>
        <p:origin x="-17"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F2AF70-3092-42D4-9413-7E2661FFCEA9}" type="datetimeFigureOut">
              <a:rPr lang="en-US" smtClean="0"/>
              <a:t>2022-02-24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24044-331B-4496-94A2-F904BA3D26C8}" type="slidenum">
              <a:rPr lang="en-US" smtClean="0"/>
              <a:t>‹#›</a:t>
            </a:fld>
            <a:endParaRPr lang="en-US"/>
          </a:p>
        </p:txBody>
      </p:sp>
    </p:spTree>
    <p:extLst>
      <p:ext uri="{BB962C8B-B14F-4D97-AF65-F5344CB8AC3E}">
        <p14:creationId xmlns:p14="http://schemas.microsoft.com/office/powerpoint/2010/main" val="1661402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CF2AF70-3092-42D4-9413-7E2661FFCEA9}" type="datetimeFigureOut">
              <a:rPr lang="en-US" smtClean="0"/>
              <a:t>2022-02-24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24044-331B-4496-94A2-F904BA3D26C8}" type="slidenum">
              <a:rPr lang="en-US" smtClean="0"/>
              <a:t>‹#›</a:t>
            </a:fld>
            <a:endParaRPr lang="en-US"/>
          </a:p>
        </p:txBody>
      </p:sp>
    </p:spTree>
    <p:extLst>
      <p:ext uri="{BB962C8B-B14F-4D97-AF65-F5344CB8AC3E}">
        <p14:creationId xmlns:p14="http://schemas.microsoft.com/office/powerpoint/2010/main" val="2451304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CF2AF70-3092-42D4-9413-7E2661FFCEA9}" type="datetimeFigureOut">
              <a:rPr lang="en-US" smtClean="0"/>
              <a:t>2022-02-24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24044-331B-4496-94A2-F904BA3D26C8}" type="slidenum">
              <a:rPr lang="en-US" smtClean="0"/>
              <a:t>‹#›</a:t>
            </a:fld>
            <a:endParaRPr lang="en-US"/>
          </a:p>
        </p:txBody>
      </p:sp>
    </p:spTree>
    <p:extLst>
      <p:ext uri="{BB962C8B-B14F-4D97-AF65-F5344CB8AC3E}">
        <p14:creationId xmlns:p14="http://schemas.microsoft.com/office/powerpoint/2010/main" val="4220410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CF2AF70-3092-42D4-9413-7E2661FFCEA9}" type="datetimeFigureOut">
              <a:rPr lang="en-US" smtClean="0"/>
              <a:t>2022-02-24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24044-331B-4496-94A2-F904BA3D26C8}"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61850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F2AF70-3092-42D4-9413-7E2661FFCEA9}" type="datetimeFigureOut">
              <a:rPr lang="en-US" smtClean="0"/>
              <a:t>2022-02-24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24044-331B-4496-94A2-F904BA3D26C8}" type="slidenum">
              <a:rPr lang="en-US" smtClean="0"/>
              <a:t>‹#›</a:t>
            </a:fld>
            <a:endParaRPr lang="en-US"/>
          </a:p>
        </p:txBody>
      </p:sp>
    </p:spTree>
    <p:extLst>
      <p:ext uri="{BB962C8B-B14F-4D97-AF65-F5344CB8AC3E}">
        <p14:creationId xmlns:p14="http://schemas.microsoft.com/office/powerpoint/2010/main" val="2415164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CF2AF70-3092-42D4-9413-7E2661FFCEA9}" type="datetimeFigureOut">
              <a:rPr lang="en-US" smtClean="0"/>
              <a:t>2022-02-24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24044-331B-4496-94A2-F904BA3D26C8}" type="slidenum">
              <a:rPr lang="en-US" smtClean="0"/>
              <a:t>‹#›</a:t>
            </a:fld>
            <a:endParaRPr lang="en-US"/>
          </a:p>
        </p:txBody>
      </p:sp>
    </p:spTree>
    <p:extLst>
      <p:ext uri="{BB962C8B-B14F-4D97-AF65-F5344CB8AC3E}">
        <p14:creationId xmlns:p14="http://schemas.microsoft.com/office/powerpoint/2010/main" val="2983369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CF2AF70-3092-42D4-9413-7E2661FFCEA9}" type="datetimeFigureOut">
              <a:rPr lang="en-US" smtClean="0"/>
              <a:t>2022-02-24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24044-331B-4496-94A2-F904BA3D26C8}" type="slidenum">
              <a:rPr lang="en-US" smtClean="0"/>
              <a:t>‹#›</a:t>
            </a:fld>
            <a:endParaRPr lang="en-US"/>
          </a:p>
        </p:txBody>
      </p:sp>
    </p:spTree>
    <p:extLst>
      <p:ext uri="{BB962C8B-B14F-4D97-AF65-F5344CB8AC3E}">
        <p14:creationId xmlns:p14="http://schemas.microsoft.com/office/powerpoint/2010/main" val="2224129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F2AF70-3092-42D4-9413-7E2661FFCEA9}" type="datetimeFigureOut">
              <a:rPr lang="en-US" smtClean="0"/>
              <a:t>2022-02-24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24044-331B-4496-94A2-F904BA3D26C8}" type="slidenum">
              <a:rPr lang="en-US" smtClean="0"/>
              <a:t>‹#›</a:t>
            </a:fld>
            <a:endParaRPr lang="en-US"/>
          </a:p>
        </p:txBody>
      </p:sp>
    </p:spTree>
    <p:extLst>
      <p:ext uri="{BB962C8B-B14F-4D97-AF65-F5344CB8AC3E}">
        <p14:creationId xmlns:p14="http://schemas.microsoft.com/office/powerpoint/2010/main" val="2485998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F2AF70-3092-42D4-9413-7E2661FFCEA9}" type="datetimeFigureOut">
              <a:rPr lang="en-US" smtClean="0"/>
              <a:t>2022-02-24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24044-331B-4496-94A2-F904BA3D26C8}" type="slidenum">
              <a:rPr lang="en-US" smtClean="0"/>
              <a:t>‹#›</a:t>
            </a:fld>
            <a:endParaRPr lang="en-US"/>
          </a:p>
        </p:txBody>
      </p:sp>
    </p:spTree>
    <p:extLst>
      <p:ext uri="{BB962C8B-B14F-4D97-AF65-F5344CB8AC3E}">
        <p14:creationId xmlns:p14="http://schemas.microsoft.com/office/powerpoint/2010/main" val="3745334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F2AF70-3092-42D4-9413-7E2661FFCEA9}" type="datetimeFigureOut">
              <a:rPr lang="en-US" smtClean="0"/>
              <a:t>2022-02-24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24044-331B-4496-94A2-F904BA3D26C8}" type="slidenum">
              <a:rPr lang="en-US" smtClean="0"/>
              <a:t>‹#›</a:t>
            </a:fld>
            <a:endParaRPr lang="en-US"/>
          </a:p>
        </p:txBody>
      </p:sp>
    </p:spTree>
    <p:extLst>
      <p:ext uri="{BB962C8B-B14F-4D97-AF65-F5344CB8AC3E}">
        <p14:creationId xmlns:p14="http://schemas.microsoft.com/office/powerpoint/2010/main" val="3629116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F2AF70-3092-42D4-9413-7E2661FFCEA9}" type="datetimeFigureOut">
              <a:rPr lang="en-US" smtClean="0"/>
              <a:t>2022-02-24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24044-331B-4496-94A2-F904BA3D26C8}" type="slidenum">
              <a:rPr lang="en-US" smtClean="0"/>
              <a:t>‹#›</a:t>
            </a:fld>
            <a:endParaRPr lang="en-US"/>
          </a:p>
        </p:txBody>
      </p:sp>
    </p:spTree>
    <p:extLst>
      <p:ext uri="{BB962C8B-B14F-4D97-AF65-F5344CB8AC3E}">
        <p14:creationId xmlns:p14="http://schemas.microsoft.com/office/powerpoint/2010/main" val="603258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F2AF70-3092-42D4-9413-7E2661FFCEA9}" type="datetimeFigureOut">
              <a:rPr lang="en-US" smtClean="0"/>
              <a:t>2022-02-24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24044-331B-4496-94A2-F904BA3D26C8}" type="slidenum">
              <a:rPr lang="en-US" smtClean="0"/>
              <a:t>‹#›</a:t>
            </a:fld>
            <a:endParaRPr lang="en-US"/>
          </a:p>
        </p:txBody>
      </p:sp>
    </p:spTree>
    <p:extLst>
      <p:ext uri="{BB962C8B-B14F-4D97-AF65-F5344CB8AC3E}">
        <p14:creationId xmlns:p14="http://schemas.microsoft.com/office/powerpoint/2010/main" val="4215333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F2AF70-3092-42D4-9413-7E2661FFCEA9}" type="datetimeFigureOut">
              <a:rPr lang="en-US" smtClean="0"/>
              <a:t>2022-02-24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24044-331B-4496-94A2-F904BA3D26C8}" type="slidenum">
              <a:rPr lang="en-US" smtClean="0"/>
              <a:t>‹#›</a:t>
            </a:fld>
            <a:endParaRPr lang="en-US"/>
          </a:p>
        </p:txBody>
      </p:sp>
    </p:spTree>
    <p:extLst>
      <p:ext uri="{BB962C8B-B14F-4D97-AF65-F5344CB8AC3E}">
        <p14:creationId xmlns:p14="http://schemas.microsoft.com/office/powerpoint/2010/main" val="3113628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CCF2AF70-3092-42D4-9413-7E2661FFCEA9}" type="datetimeFigureOut">
              <a:rPr lang="en-US" smtClean="0"/>
              <a:t>2022-02-24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C424044-331B-4496-94A2-F904BA3D26C8}" type="slidenum">
              <a:rPr lang="en-US" smtClean="0"/>
              <a:t>‹#›</a:t>
            </a:fld>
            <a:endParaRPr lang="en-US"/>
          </a:p>
        </p:txBody>
      </p:sp>
    </p:spTree>
    <p:extLst>
      <p:ext uri="{BB962C8B-B14F-4D97-AF65-F5344CB8AC3E}">
        <p14:creationId xmlns:p14="http://schemas.microsoft.com/office/powerpoint/2010/main" val="328481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CF2AF70-3092-42D4-9413-7E2661FFCEA9}" type="datetimeFigureOut">
              <a:rPr lang="en-US" smtClean="0"/>
              <a:t>2022-02-24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C424044-331B-4496-94A2-F904BA3D26C8}" type="slidenum">
              <a:rPr lang="en-US" smtClean="0"/>
              <a:t>‹#›</a:t>
            </a:fld>
            <a:endParaRPr lang="en-US"/>
          </a:p>
        </p:txBody>
      </p:sp>
    </p:spTree>
    <p:extLst>
      <p:ext uri="{BB962C8B-B14F-4D97-AF65-F5344CB8AC3E}">
        <p14:creationId xmlns:p14="http://schemas.microsoft.com/office/powerpoint/2010/main" val="1949389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CCF2AF70-3092-42D4-9413-7E2661FFCEA9}" type="datetimeFigureOut">
              <a:rPr lang="en-US" smtClean="0"/>
              <a:t>2022-02-24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C424044-331B-4496-94A2-F904BA3D26C8}" type="slidenum">
              <a:rPr lang="en-US" smtClean="0"/>
              <a:t>‹#›</a:t>
            </a:fld>
            <a:endParaRPr lang="en-US"/>
          </a:p>
        </p:txBody>
      </p:sp>
    </p:spTree>
    <p:extLst>
      <p:ext uri="{BB962C8B-B14F-4D97-AF65-F5344CB8AC3E}">
        <p14:creationId xmlns:p14="http://schemas.microsoft.com/office/powerpoint/2010/main" val="1136758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CF2AF70-3092-42D4-9413-7E2661FFCEA9}" type="datetimeFigureOut">
              <a:rPr lang="en-US" smtClean="0"/>
              <a:t>2022-02-24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24044-331B-4496-94A2-F904BA3D26C8}" type="slidenum">
              <a:rPr lang="en-US" smtClean="0"/>
              <a:t>‹#›</a:t>
            </a:fld>
            <a:endParaRPr lang="en-US"/>
          </a:p>
        </p:txBody>
      </p:sp>
    </p:spTree>
    <p:extLst>
      <p:ext uri="{BB962C8B-B14F-4D97-AF65-F5344CB8AC3E}">
        <p14:creationId xmlns:p14="http://schemas.microsoft.com/office/powerpoint/2010/main" val="3586382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CF2AF70-3092-42D4-9413-7E2661FFCEA9}" type="datetimeFigureOut">
              <a:rPr lang="en-US" smtClean="0"/>
              <a:t>2022-02-24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C424044-331B-4496-94A2-F904BA3D26C8}" type="slidenum">
              <a:rPr lang="en-US" smtClean="0"/>
              <a:t>‹#›</a:t>
            </a:fld>
            <a:endParaRPr lang="en-US"/>
          </a:p>
        </p:txBody>
      </p:sp>
    </p:spTree>
    <p:extLst>
      <p:ext uri="{BB962C8B-B14F-4D97-AF65-F5344CB8AC3E}">
        <p14:creationId xmlns:p14="http://schemas.microsoft.com/office/powerpoint/2010/main" val="1572493870"/>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meet.google.com/dsz-ozam-ef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9930" y="62204"/>
            <a:ext cx="9332560" cy="6376389"/>
          </a:xfrm>
        </p:spPr>
        <p:txBody>
          <a:bodyPr>
            <a:noAutofit/>
          </a:bodyPr>
          <a:lstStyle/>
          <a:p>
            <a:pPr algn="ctr"/>
            <a:r>
              <a:rPr lang="ar-IQ" sz="2800" dirty="0" smtClean="0"/>
              <a:t/>
            </a:r>
            <a:br>
              <a:rPr lang="ar-IQ" sz="2800" dirty="0" smtClean="0"/>
            </a:br>
            <a:r>
              <a:rPr lang="ar-IQ" sz="2800" dirty="0"/>
              <a:t/>
            </a:r>
            <a:br>
              <a:rPr lang="ar-IQ" sz="2800" dirty="0"/>
            </a:br>
            <a:r>
              <a:rPr lang="ar-IQ" sz="2800" dirty="0" smtClean="0"/>
              <a:t/>
            </a:r>
            <a:br>
              <a:rPr lang="ar-IQ" sz="2800" dirty="0" smtClean="0"/>
            </a:br>
            <a:r>
              <a:rPr lang="ar-SA" sz="2800" dirty="0" smtClean="0"/>
              <a:t>دعوة</a:t>
            </a:r>
            <a:r>
              <a:rPr lang="en-US" sz="2800" dirty="0"/>
              <a:t/>
            </a:r>
            <a:br>
              <a:rPr lang="en-US" sz="2800" dirty="0"/>
            </a:br>
            <a:r>
              <a:rPr lang="ar-SA" sz="2800" dirty="0"/>
              <a:t>برعاية الاستاذ الدكتور أسحق صالح العكام</a:t>
            </a:r>
            <a:r>
              <a:rPr lang="en-US" sz="2800" dirty="0"/>
              <a:t/>
            </a:r>
            <a:br>
              <a:rPr lang="en-US" sz="2800" dirty="0"/>
            </a:br>
            <a:r>
              <a:rPr lang="ar-SA" sz="2800" b="1" dirty="0"/>
              <a:t>عميد كلية التربية للبنات المحترم</a:t>
            </a:r>
            <a:r>
              <a:rPr lang="en-US" sz="2800" dirty="0"/>
              <a:t/>
            </a:r>
            <a:br>
              <a:rPr lang="en-US" sz="2800" dirty="0"/>
            </a:br>
            <a:r>
              <a:rPr lang="ar-SA" sz="2800" b="1" dirty="0"/>
              <a:t>وبأشراف رئيس قسم رياض الأطفال </a:t>
            </a:r>
            <a:r>
              <a:rPr lang="ar-SA" sz="2800" b="1" dirty="0" err="1"/>
              <a:t>أ.م.د</a:t>
            </a:r>
            <a:r>
              <a:rPr lang="ar-SA" sz="2800" b="1" dirty="0"/>
              <a:t> كلثوم عبد عون </a:t>
            </a:r>
            <a:r>
              <a:rPr lang="ar-IQ" sz="2800" b="1" dirty="0"/>
              <a:t>المحترمة</a:t>
            </a:r>
            <a:r>
              <a:rPr lang="en-US" sz="2800" dirty="0"/>
              <a:t/>
            </a:r>
            <a:br>
              <a:rPr lang="en-US" sz="2800" dirty="0"/>
            </a:br>
            <a:r>
              <a:rPr lang="ar-SA" sz="2800" b="1" dirty="0"/>
              <a:t>نتشرف بدعوتكم لحضور الندوة الالكترونية العلمية لقسم رياض الاطفال الموسومة</a:t>
            </a:r>
            <a:r>
              <a:rPr lang="en-US" sz="2800" dirty="0"/>
              <a:t/>
            </a:r>
            <a:br>
              <a:rPr lang="en-US" sz="2800" dirty="0"/>
            </a:br>
            <a:r>
              <a:rPr lang="ar-SA" sz="2800" b="1" dirty="0"/>
              <a:t>مرحلة رياض الاطفال الاسس والاحتياجات</a:t>
            </a:r>
            <a:r>
              <a:rPr lang="ar-SA" sz="2800" dirty="0"/>
              <a:t> </a:t>
            </a:r>
            <a:r>
              <a:rPr lang="en-US" sz="2800" dirty="0"/>
              <a:t/>
            </a:r>
            <a:br>
              <a:rPr lang="en-US" sz="2800" dirty="0"/>
            </a:br>
            <a:r>
              <a:rPr lang="ar-SA" sz="2800" b="1" dirty="0"/>
              <a:t>وذلك يوم الخميس الموافق </a:t>
            </a:r>
            <a:r>
              <a:rPr lang="en-US" sz="2800" dirty="0"/>
              <a:t/>
            </a:r>
            <a:br>
              <a:rPr lang="en-US" sz="2800" dirty="0"/>
            </a:br>
            <a:r>
              <a:rPr lang="ar-SA" sz="2800" b="1" dirty="0"/>
              <a:t>24 / 2/2022</a:t>
            </a:r>
            <a:r>
              <a:rPr lang="en-US" sz="2800" dirty="0"/>
              <a:t/>
            </a:r>
            <a:br>
              <a:rPr lang="en-US" sz="2800" dirty="0"/>
            </a:br>
            <a:r>
              <a:rPr lang="ar-IQ" sz="2800" b="1" dirty="0"/>
              <a:t>الرابعة مساءا وعلى منصة </a:t>
            </a:r>
            <a:r>
              <a:rPr lang="ar-IQ" sz="2800" b="1" dirty="0" err="1"/>
              <a:t>الكوكل</a:t>
            </a:r>
            <a:r>
              <a:rPr lang="ar-IQ" sz="2800" b="1" dirty="0"/>
              <a:t> ميت وعلى الرابط</a:t>
            </a:r>
            <a:r>
              <a:rPr lang="en-US" sz="2800" dirty="0"/>
              <a:t/>
            </a:r>
            <a:br>
              <a:rPr lang="en-US" sz="2800" dirty="0"/>
            </a:br>
            <a:r>
              <a:rPr lang="en-US" sz="2800" b="1" u="sng" dirty="0">
                <a:hlinkClick r:id="rId2"/>
              </a:rPr>
              <a:t>https://meet.google.com/dsz-ozam-efe</a:t>
            </a:r>
            <a:r>
              <a:rPr lang="en-US" sz="2800" dirty="0"/>
              <a:t/>
            </a:r>
            <a:br>
              <a:rPr lang="en-US" sz="2800" dirty="0"/>
            </a:br>
            <a:r>
              <a:rPr lang="ar-SA" sz="2800" b="1" dirty="0"/>
              <a:t>يشرفنا حضوركم</a:t>
            </a:r>
            <a:r>
              <a:rPr lang="en-US" sz="2800" dirty="0"/>
              <a:t/>
            </a:r>
            <a:br>
              <a:rPr lang="en-US" sz="2800" dirty="0"/>
            </a:br>
            <a:endParaRPr lang="en-US" sz="2800" dirty="0"/>
          </a:p>
        </p:txBody>
      </p:sp>
      <p:sp>
        <p:nvSpPr>
          <p:cNvPr id="3" name="Subtitle 2"/>
          <p:cNvSpPr>
            <a:spLocks noGrp="1"/>
          </p:cNvSpPr>
          <p:nvPr>
            <p:ph type="subTitle" idx="1"/>
          </p:nvPr>
        </p:nvSpPr>
        <p:spPr>
          <a:xfrm>
            <a:off x="566057" y="3602038"/>
            <a:ext cx="10095723" cy="1629326"/>
          </a:xfrm>
        </p:spPr>
        <p:txBody>
          <a:bodyPr/>
          <a:lstStyle/>
          <a:p>
            <a:endParaRPr lang="en-US" dirty="0"/>
          </a:p>
        </p:txBody>
      </p:sp>
    </p:spTree>
    <p:extLst>
      <p:ext uri="{BB962C8B-B14F-4D97-AF65-F5344CB8AC3E}">
        <p14:creationId xmlns:p14="http://schemas.microsoft.com/office/powerpoint/2010/main" val="6628594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TotalTime>
  <Words>0</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Century Gothic</vt:lpstr>
      <vt:lpstr>Times New Roman</vt:lpstr>
      <vt:lpstr>Wingdings 3</vt:lpstr>
      <vt:lpstr>Ion</vt:lpstr>
      <vt:lpstr>   دعوة برعاية الاستاذ الدكتور أسحق صالح العكام عميد كلية التربية للبنات المحترم وبأشراف رئيس قسم رياض الأطفال أ.م.د كلثوم عبد عون المحترمة نتشرف بدعوتكم لحضور الندوة الالكترونية العلمية لقسم رياض الاطفال الموسومة مرحلة رياض الاطفال الاسس والاحتياجات  وذلك يوم الخميس الموافق  24 / 2/2022 الرابعة مساءا وعلى منصة الكوكل ميت وعلى الرابط https://meet.google.com/dsz-ozam-efe يشرفنا حضوركم </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دعوة برعاية الاستاذ الدكتور أسحق صالح العكام عميد كلية التربية للبنات المحترم وبأشراف رئيس قسم رياض الأطفال أ.م.د كلثوم عبد عون المحترمة نتشرف بدعوتكم لحضور الندوة الالكترونية العلمية لقسم رياض الاطفال الموسومة مرحلة رياض الاطفال الاسس والاحتياجات  وذلك يوم الخميس الموافق  24 / 2/2022 الرابعة مساءا وعلى منصة الكوكل ميت وعلى الرابط https://meet.google.com/dsz-ozam-efe يشرفنا حضوركم </dc:title>
  <dc:creator>Maher</dc:creator>
  <cp:lastModifiedBy>Maher</cp:lastModifiedBy>
  <cp:revision>1</cp:revision>
  <dcterms:created xsi:type="dcterms:W3CDTF">2022-02-24T12:57:54Z</dcterms:created>
  <dcterms:modified xsi:type="dcterms:W3CDTF">2022-02-24T13:00:54Z</dcterms:modified>
</cp:coreProperties>
</file>