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autoCompressPictures="0">
  <p:sldMasterIdLst>
    <p:sldMasterId id="2147483648" r:id="rId1"/>
  </p:sldMasterIdLst>
  <p:notesMasterIdLst>
    <p:notesMasterId r:id="rId12"/>
  </p:notesMasterIdLst>
  <p:sldIdLst>
    <p:sldId id="256" r:id="rId2"/>
    <p:sldId id="257" r:id="rId3"/>
    <p:sldId id="265" r:id="rId4"/>
    <p:sldId id="258" r:id="rId5"/>
    <p:sldId id="259" r:id="rId6"/>
    <p:sldId id="260" r:id="rId7"/>
    <p:sldId id="261" r:id="rId8"/>
    <p:sldId id="262" r:id="rId9"/>
    <p:sldId id="264"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005" autoAdjust="0"/>
    <p:restoredTop sz="94660"/>
  </p:normalViewPr>
  <p:slideViewPr>
    <p:cSldViewPr snapToGrid="0">
      <p:cViewPr>
        <p:scale>
          <a:sx n="76" d="100"/>
          <a:sy n="76" d="100"/>
        </p:scale>
        <p:origin x="-50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62EF49-4A06-4EC8-9F1B-6FE3BF8B8BD4}" type="doc">
      <dgm:prSet loTypeId="urn:microsoft.com/office/officeart/2005/8/layout/gear1" loCatId="cycle" qsTypeId="urn:microsoft.com/office/officeart/2005/8/quickstyle/simple1" qsCatId="simple" csTypeId="urn:microsoft.com/office/officeart/2005/8/colors/accent1_2" csCatId="accent1" phldr="1"/>
      <dgm:spPr/>
      <dgm:t>
        <a:bodyPr/>
        <a:lstStyle/>
        <a:p>
          <a:pPr rtl="1"/>
          <a:endParaRPr lang="ar-EG"/>
        </a:p>
      </dgm:t>
    </dgm:pt>
    <dgm:pt modelId="{1F322500-6D68-4EBA-BC16-468102E680F1}" type="pres">
      <dgm:prSet presAssocID="{6762EF49-4A06-4EC8-9F1B-6FE3BF8B8BD4}" presName="composite" presStyleCnt="0">
        <dgm:presLayoutVars>
          <dgm:chMax val="3"/>
          <dgm:animLvl val="lvl"/>
          <dgm:resizeHandles val="exact"/>
        </dgm:presLayoutVars>
      </dgm:prSet>
      <dgm:spPr/>
      <dgm:t>
        <a:bodyPr/>
        <a:lstStyle/>
        <a:p>
          <a:endParaRPr lang="en-US"/>
        </a:p>
      </dgm:t>
    </dgm:pt>
  </dgm:ptLst>
  <dgm:cxnLst>
    <dgm:cxn modelId="{25D2B71D-41E2-49D8-944B-1BF9B8D67AF2}" type="presOf" srcId="{6762EF49-4A06-4EC8-9F1B-6FE3BF8B8BD4}" destId="{1F322500-6D68-4EBA-BC16-468102E680F1}" srcOrd="0"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15937D-287C-4C94-9B86-781C4F9FB580}" type="doc">
      <dgm:prSet loTypeId="urn:microsoft.com/office/officeart/2005/8/layout/chevron2" loCatId="process" qsTypeId="urn:microsoft.com/office/officeart/2005/8/quickstyle/3d1" qsCatId="3D" csTypeId="urn:microsoft.com/office/officeart/2005/8/colors/accent1_2" csCatId="accent1" phldr="1"/>
      <dgm:spPr/>
      <dgm:t>
        <a:bodyPr/>
        <a:lstStyle/>
        <a:p>
          <a:pPr rtl="1"/>
          <a:endParaRPr lang="ar-EG"/>
        </a:p>
      </dgm:t>
    </dgm:pt>
    <dgm:pt modelId="{899C7FE0-3AAB-4ABA-99C6-355F241035E7}">
      <dgm:prSet phldrT="[Text]" phldr="0"/>
      <dgm:spPr/>
      <dgm:t>
        <a:bodyPr/>
        <a:lstStyle/>
        <a:p>
          <a:pPr rtl="1"/>
          <a:r>
            <a:rPr lang="ar-IQ" b="1" dirty="0" smtClean="0"/>
            <a:t>زيادة الانتاجية</a:t>
          </a:r>
          <a:endParaRPr lang="ar-EG" b="1" dirty="0"/>
        </a:p>
      </dgm:t>
    </dgm:pt>
    <dgm:pt modelId="{42CB47E5-267E-4653-8970-4D6D54591279}" type="parTrans" cxnId="{9B57B3E3-7F94-4862-808D-B00AED6A6024}">
      <dgm:prSet/>
      <dgm:spPr/>
      <dgm:t>
        <a:bodyPr/>
        <a:lstStyle/>
        <a:p>
          <a:pPr rtl="1"/>
          <a:endParaRPr lang="ar-EG"/>
        </a:p>
      </dgm:t>
    </dgm:pt>
    <dgm:pt modelId="{617D3239-C0B8-4D8B-A6B9-D27C9A6F15FB}" type="sibTrans" cxnId="{9B57B3E3-7F94-4862-808D-B00AED6A6024}">
      <dgm:prSet/>
      <dgm:spPr/>
      <dgm:t>
        <a:bodyPr/>
        <a:lstStyle/>
        <a:p>
          <a:pPr rtl="1"/>
          <a:endParaRPr lang="ar-EG"/>
        </a:p>
      </dgm:t>
    </dgm:pt>
    <dgm:pt modelId="{22484180-3159-4745-821A-31F52D053C38}">
      <dgm:prSet phldrT="[Text]" custT="1"/>
      <dgm:spPr/>
      <dgm:t>
        <a:bodyPr/>
        <a:lstStyle/>
        <a:p>
          <a:pPr rtl="1">
            <a:buNone/>
          </a:pPr>
          <a:endParaRPr lang="ar-EG" sz="1800" b="1" dirty="0"/>
        </a:p>
      </dgm:t>
    </dgm:pt>
    <dgm:pt modelId="{6F7719FB-D425-4340-BF41-33B281513081}" type="parTrans" cxnId="{04355E28-FA3E-46B6-8173-2C7DF0853453}">
      <dgm:prSet/>
      <dgm:spPr/>
      <dgm:t>
        <a:bodyPr/>
        <a:lstStyle/>
        <a:p>
          <a:pPr rtl="1"/>
          <a:endParaRPr lang="ar-EG"/>
        </a:p>
      </dgm:t>
    </dgm:pt>
    <dgm:pt modelId="{061E805C-B9DD-48E7-BE08-0D92AF593DDE}" type="sibTrans" cxnId="{04355E28-FA3E-46B6-8173-2C7DF0853453}">
      <dgm:prSet/>
      <dgm:spPr/>
      <dgm:t>
        <a:bodyPr/>
        <a:lstStyle/>
        <a:p>
          <a:pPr rtl="1"/>
          <a:endParaRPr lang="ar-EG"/>
        </a:p>
      </dgm:t>
    </dgm:pt>
    <dgm:pt modelId="{CBA7D39D-44E9-499D-87A6-B08523EF11D0}">
      <dgm:prSet phldrT="[Text]"/>
      <dgm:spPr/>
      <dgm:t>
        <a:bodyPr/>
        <a:lstStyle/>
        <a:p>
          <a:pPr rtl="1"/>
          <a:r>
            <a:rPr lang="ar-IQ" sz="1600" dirty="0" smtClean="0"/>
            <a:t>االقادة الفعالون قادرون على تحفيزفريق العمل وتحقيق اقصى قدرة من الإنتاجية والكفاءة .</a:t>
          </a:r>
          <a:endParaRPr lang="ar-EG" sz="1600" dirty="0"/>
        </a:p>
      </dgm:t>
    </dgm:pt>
    <dgm:pt modelId="{A033844F-8A7C-49FA-9C7D-1E8292E1C8A2}" type="parTrans" cxnId="{3101DF33-4724-41CA-A555-70098338D0D7}">
      <dgm:prSet/>
      <dgm:spPr/>
      <dgm:t>
        <a:bodyPr/>
        <a:lstStyle/>
        <a:p>
          <a:pPr rtl="1"/>
          <a:endParaRPr lang="ar-EG"/>
        </a:p>
      </dgm:t>
    </dgm:pt>
    <dgm:pt modelId="{CC51D87F-5099-4DD8-8E3D-5C10ECF06DC3}" type="sibTrans" cxnId="{3101DF33-4724-41CA-A555-70098338D0D7}">
      <dgm:prSet/>
      <dgm:spPr/>
      <dgm:t>
        <a:bodyPr/>
        <a:lstStyle/>
        <a:p>
          <a:pPr rtl="1"/>
          <a:endParaRPr lang="ar-EG"/>
        </a:p>
      </dgm:t>
    </dgm:pt>
    <dgm:pt modelId="{05789D7F-E5F0-4F86-AEAA-1EE982CC3146}">
      <dgm:prSet phldrT="[Text]" phldr="0"/>
      <dgm:spPr/>
      <dgm:t>
        <a:bodyPr/>
        <a:lstStyle/>
        <a:p>
          <a:pPr rtl="1"/>
          <a:r>
            <a:rPr lang="ar-IQ" b="1" dirty="0" smtClean="0"/>
            <a:t>تعزيز الابتكار</a:t>
          </a:r>
          <a:endParaRPr lang="ar-EG" b="1" dirty="0"/>
        </a:p>
      </dgm:t>
    </dgm:pt>
    <dgm:pt modelId="{A71F60DF-E560-4883-9064-C1C4A9E38D74}" type="parTrans" cxnId="{9E3DDD25-8620-4E0D-BC6B-FE84AB648CD9}">
      <dgm:prSet/>
      <dgm:spPr/>
      <dgm:t>
        <a:bodyPr/>
        <a:lstStyle/>
        <a:p>
          <a:pPr rtl="1"/>
          <a:endParaRPr lang="ar-EG"/>
        </a:p>
      </dgm:t>
    </dgm:pt>
    <dgm:pt modelId="{F70F409D-EF37-41CA-BEA7-ECF03668B9EB}" type="sibTrans" cxnId="{9E3DDD25-8620-4E0D-BC6B-FE84AB648CD9}">
      <dgm:prSet/>
      <dgm:spPr/>
      <dgm:t>
        <a:bodyPr/>
        <a:lstStyle/>
        <a:p>
          <a:pPr rtl="1"/>
          <a:endParaRPr lang="ar-EG"/>
        </a:p>
      </dgm:t>
    </dgm:pt>
    <dgm:pt modelId="{419C626A-0AAF-4F11-A88C-2B8170D404BE}">
      <dgm:prSet phldrT="[Text]" phldr="0" custT="1"/>
      <dgm:spPr/>
      <dgm:t>
        <a:bodyPr/>
        <a:lstStyle/>
        <a:p>
          <a:pPr rtl="1"/>
          <a:r>
            <a:rPr lang="ar-IQ" sz="1800" b="1" dirty="0" smtClean="0"/>
            <a:t>يتمتع القادة الملهمون على التفكير الإبداعي وتبني الأفكار الجديدة .</a:t>
          </a:r>
          <a:endParaRPr lang="ar-EG" sz="1800" b="1" dirty="0"/>
        </a:p>
      </dgm:t>
    </dgm:pt>
    <dgm:pt modelId="{37E1FD39-01E8-4108-A2A5-11AFD37031C1}" type="parTrans" cxnId="{B4130874-ADEA-4A11-85C5-8A6A5A7C0C12}">
      <dgm:prSet/>
      <dgm:spPr/>
      <dgm:t>
        <a:bodyPr/>
        <a:lstStyle/>
        <a:p>
          <a:pPr rtl="1"/>
          <a:endParaRPr lang="ar-EG"/>
        </a:p>
      </dgm:t>
    </dgm:pt>
    <dgm:pt modelId="{DF20B080-BC96-4F29-8148-7A18ECB44399}" type="sibTrans" cxnId="{B4130874-ADEA-4A11-85C5-8A6A5A7C0C12}">
      <dgm:prSet/>
      <dgm:spPr/>
      <dgm:t>
        <a:bodyPr/>
        <a:lstStyle/>
        <a:p>
          <a:pPr rtl="1"/>
          <a:endParaRPr lang="ar-EG"/>
        </a:p>
      </dgm:t>
    </dgm:pt>
    <dgm:pt modelId="{E0ED3196-DB00-41EF-B707-6B8B47D5F1B5}">
      <dgm:prSet phldrT="[Text]" phldr="0"/>
      <dgm:spPr/>
      <dgm:t>
        <a:bodyPr/>
        <a:lstStyle/>
        <a:p>
          <a:pPr rtl="1"/>
          <a:endParaRPr lang="ar-EG" b="1" dirty="0"/>
        </a:p>
      </dgm:t>
    </dgm:pt>
    <dgm:pt modelId="{5D2E2EE2-1FA4-4F7F-BA05-39E91C67D997}" type="parTrans" cxnId="{7C44EDD2-88B4-4C3D-AFC0-5405E288D3A2}">
      <dgm:prSet/>
      <dgm:spPr/>
      <dgm:t>
        <a:bodyPr/>
        <a:lstStyle/>
        <a:p>
          <a:pPr rtl="1"/>
          <a:endParaRPr lang="ar-EG"/>
        </a:p>
      </dgm:t>
    </dgm:pt>
    <dgm:pt modelId="{094B34EA-0FF8-4615-BA22-62FFB9EC38BC}" type="sibTrans" cxnId="{7C44EDD2-88B4-4C3D-AFC0-5405E288D3A2}">
      <dgm:prSet/>
      <dgm:spPr/>
      <dgm:t>
        <a:bodyPr/>
        <a:lstStyle/>
        <a:p>
          <a:pPr rtl="1"/>
          <a:endParaRPr lang="ar-EG"/>
        </a:p>
      </dgm:t>
    </dgm:pt>
    <dgm:pt modelId="{1A35FF0D-8FE0-4F7B-87AD-1FA0582B014D}">
      <dgm:prSet phldrT="[Text]" phldr="0" custT="1"/>
      <dgm:spPr/>
      <dgm:t>
        <a:bodyPr/>
        <a:lstStyle/>
        <a:p>
          <a:pPr rtl="1"/>
          <a:r>
            <a:rPr lang="ar-IQ" sz="1800" b="1" dirty="0" smtClean="0"/>
            <a:t>الإدارة هي الكفاءة في تسلق سلم النجاح بينما القيادة هي القدرة على وضع السلم على الجدار السليم</a:t>
          </a:r>
          <a:endParaRPr lang="ar-EG" sz="1800" b="1" dirty="0"/>
        </a:p>
      </dgm:t>
    </dgm:pt>
    <dgm:pt modelId="{83AB8101-4D31-4898-B52E-B628600DA334}" type="parTrans" cxnId="{FDAFC1C2-0F83-4769-9513-8F52FA331B30}">
      <dgm:prSet/>
      <dgm:spPr/>
      <dgm:t>
        <a:bodyPr/>
        <a:lstStyle/>
        <a:p>
          <a:pPr rtl="1"/>
          <a:endParaRPr lang="ar-EG"/>
        </a:p>
      </dgm:t>
    </dgm:pt>
    <dgm:pt modelId="{7F841209-C130-4A4F-865A-BEA16196835D}" type="sibTrans" cxnId="{FDAFC1C2-0F83-4769-9513-8F52FA331B30}">
      <dgm:prSet/>
      <dgm:spPr/>
      <dgm:t>
        <a:bodyPr/>
        <a:lstStyle/>
        <a:p>
          <a:pPr rtl="1"/>
          <a:endParaRPr lang="ar-EG"/>
        </a:p>
      </dgm:t>
    </dgm:pt>
    <dgm:pt modelId="{81F23BE6-66A3-47AD-849E-A7161EA69870}">
      <dgm:prSet/>
      <dgm:spPr/>
      <dgm:t>
        <a:bodyPr/>
        <a:lstStyle/>
        <a:p>
          <a:pPr rtl="1"/>
          <a:r>
            <a:rPr lang="ar-IQ" b="1" dirty="0" smtClean="0"/>
            <a:t>بناء ثقافة مؤسسية قوية</a:t>
          </a:r>
          <a:endParaRPr lang="ar-EG" b="1" dirty="0"/>
        </a:p>
      </dgm:t>
    </dgm:pt>
    <dgm:pt modelId="{E552ACCD-57DE-4AF5-B281-9633527589D2}" type="parTrans" cxnId="{E6CDF6A4-A83F-40C1-8A2F-37F8FCC02B68}">
      <dgm:prSet/>
      <dgm:spPr/>
      <dgm:t>
        <a:bodyPr/>
        <a:lstStyle/>
        <a:p>
          <a:pPr rtl="1"/>
          <a:endParaRPr lang="ar-EG"/>
        </a:p>
      </dgm:t>
    </dgm:pt>
    <dgm:pt modelId="{2505776C-FC8E-46D1-9769-1B5AAC071DF7}" type="sibTrans" cxnId="{E6CDF6A4-A83F-40C1-8A2F-37F8FCC02B68}">
      <dgm:prSet/>
      <dgm:spPr/>
      <dgm:t>
        <a:bodyPr/>
        <a:lstStyle/>
        <a:p>
          <a:pPr rtl="1"/>
          <a:endParaRPr lang="ar-EG"/>
        </a:p>
      </dgm:t>
    </dgm:pt>
    <dgm:pt modelId="{BA2AD1A5-3DCB-41E5-8719-F00394D4BD95}">
      <dgm:prSet custT="1"/>
      <dgm:spPr/>
      <dgm:t>
        <a:bodyPr/>
        <a:lstStyle/>
        <a:p>
          <a:pPr rtl="1">
            <a:buNone/>
          </a:pPr>
          <a:r>
            <a:rPr lang="ar-IQ" sz="1800" b="1" dirty="0" smtClean="0"/>
            <a:t>تساهم القيادة الإدارية في بناء بيئة عمل إيجابية تسودها الثقة والاحترام المتبادل.</a:t>
          </a:r>
          <a:endParaRPr lang="ar-EG" sz="1800" b="1" dirty="0"/>
        </a:p>
      </dgm:t>
    </dgm:pt>
    <dgm:pt modelId="{7E0E8E11-C9B8-4E28-8CB4-6769FDA66FCC}" type="parTrans" cxnId="{1EDC7772-ED53-4278-ACE7-F22EE925D53F}">
      <dgm:prSet/>
      <dgm:spPr/>
      <dgm:t>
        <a:bodyPr/>
        <a:lstStyle/>
        <a:p>
          <a:pPr rtl="1"/>
          <a:endParaRPr lang="ar-EG"/>
        </a:p>
      </dgm:t>
    </dgm:pt>
    <dgm:pt modelId="{A9CE7BF9-D0A7-46CC-8B40-12F57726C06A}" type="sibTrans" cxnId="{1EDC7772-ED53-4278-ACE7-F22EE925D53F}">
      <dgm:prSet/>
      <dgm:spPr/>
      <dgm:t>
        <a:bodyPr/>
        <a:lstStyle/>
        <a:p>
          <a:pPr rtl="1"/>
          <a:endParaRPr lang="ar-EG"/>
        </a:p>
      </dgm:t>
    </dgm:pt>
    <dgm:pt modelId="{95336EDC-6E0C-4458-B524-E31F84B26179}" type="pres">
      <dgm:prSet presAssocID="{C815937D-287C-4C94-9B86-781C4F9FB580}" presName="linearFlow" presStyleCnt="0">
        <dgm:presLayoutVars>
          <dgm:dir/>
          <dgm:animLvl val="lvl"/>
          <dgm:resizeHandles val="exact"/>
        </dgm:presLayoutVars>
      </dgm:prSet>
      <dgm:spPr/>
      <dgm:t>
        <a:bodyPr/>
        <a:lstStyle/>
        <a:p>
          <a:endParaRPr lang="en-US"/>
        </a:p>
      </dgm:t>
    </dgm:pt>
    <dgm:pt modelId="{F64CCD47-2B5A-4F00-95EE-2108A9BB9B9B}" type="pres">
      <dgm:prSet presAssocID="{899C7FE0-3AAB-4ABA-99C6-355F241035E7}" presName="composite" presStyleCnt="0"/>
      <dgm:spPr/>
    </dgm:pt>
    <dgm:pt modelId="{C837BAB0-C50A-49D2-A832-310698E510FC}" type="pres">
      <dgm:prSet presAssocID="{899C7FE0-3AAB-4ABA-99C6-355F241035E7}" presName="parentText" presStyleLbl="alignNode1" presStyleIdx="0" presStyleCnt="4">
        <dgm:presLayoutVars>
          <dgm:chMax val="1"/>
          <dgm:bulletEnabled val="1"/>
        </dgm:presLayoutVars>
      </dgm:prSet>
      <dgm:spPr/>
      <dgm:t>
        <a:bodyPr/>
        <a:lstStyle/>
        <a:p>
          <a:endParaRPr lang="en-US"/>
        </a:p>
      </dgm:t>
    </dgm:pt>
    <dgm:pt modelId="{43D86362-4842-48B2-83F4-317B9A076B62}" type="pres">
      <dgm:prSet presAssocID="{899C7FE0-3AAB-4ABA-99C6-355F241035E7}" presName="descendantText" presStyleLbl="alignAcc1" presStyleIdx="0" presStyleCnt="4" custLinFactNeighborX="545" custLinFactNeighborY="-8">
        <dgm:presLayoutVars>
          <dgm:bulletEnabled val="1"/>
        </dgm:presLayoutVars>
      </dgm:prSet>
      <dgm:spPr/>
      <dgm:t>
        <a:bodyPr/>
        <a:lstStyle/>
        <a:p>
          <a:endParaRPr lang="en-US"/>
        </a:p>
      </dgm:t>
    </dgm:pt>
    <dgm:pt modelId="{B430ADF2-C0E4-4F98-B937-01DD2C826B8A}" type="pres">
      <dgm:prSet presAssocID="{617D3239-C0B8-4D8B-A6B9-D27C9A6F15FB}" presName="sp" presStyleCnt="0"/>
      <dgm:spPr/>
    </dgm:pt>
    <dgm:pt modelId="{903C8291-68EB-4E0E-89C7-3A56151A1BD6}" type="pres">
      <dgm:prSet presAssocID="{05789D7F-E5F0-4F86-AEAA-1EE982CC3146}" presName="composite" presStyleCnt="0"/>
      <dgm:spPr/>
    </dgm:pt>
    <dgm:pt modelId="{E03AC80E-2AE8-467F-A28A-3EFC1DFC7E4F}" type="pres">
      <dgm:prSet presAssocID="{05789D7F-E5F0-4F86-AEAA-1EE982CC3146}" presName="parentText" presStyleLbl="alignNode1" presStyleIdx="1" presStyleCnt="4" custLinFactNeighborX="-3704" custLinFactNeighborY="5186">
        <dgm:presLayoutVars>
          <dgm:chMax val="1"/>
          <dgm:bulletEnabled val="1"/>
        </dgm:presLayoutVars>
      </dgm:prSet>
      <dgm:spPr/>
      <dgm:t>
        <a:bodyPr/>
        <a:lstStyle/>
        <a:p>
          <a:endParaRPr lang="en-US"/>
        </a:p>
      </dgm:t>
    </dgm:pt>
    <dgm:pt modelId="{8576C7B6-FF02-41A7-B09B-CF7293D5A6C2}" type="pres">
      <dgm:prSet presAssocID="{05789D7F-E5F0-4F86-AEAA-1EE982CC3146}" presName="descendantText" presStyleLbl="alignAcc1" presStyleIdx="1" presStyleCnt="4" custLinFactNeighborX="-540" custLinFactNeighborY="13123">
        <dgm:presLayoutVars>
          <dgm:bulletEnabled val="1"/>
        </dgm:presLayoutVars>
      </dgm:prSet>
      <dgm:spPr/>
      <dgm:t>
        <a:bodyPr/>
        <a:lstStyle/>
        <a:p>
          <a:endParaRPr lang="en-US"/>
        </a:p>
      </dgm:t>
    </dgm:pt>
    <dgm:pt modelId="{98961A50-881B-4925-8F13-387AA834873E}" type="pres">
      <dgm:prSet presAssocID="{F70F409D-EF37-41CA-BEA7-ECF03668B9EB}" presName="sp" presStyleCnt="0"/>
      <dgm:spPr/>
    </dgm:pt>
    <dgm:pt modelId="{F2FB7F33-6B7F-4745-AD67-46038D92DF8A}" type="pres">
      <dgm:prSet presAssocID="{81F23BE6-66A3-47AD-849E-A7161EA69870}" presName="composite" presStyleCnt="0"/>
      <dgm:spPr/>
    </dgm:pt>
    <dgm:pt modelId="{CF4234B8-7DBD-4874-A649-88D5639476BB}" type="pres">
      <dgm:prSet presAssocID="{81F23BE6-66A3-47AD-849E-A7161EA69870}" presName="parentText" presStyleLbl="alignNode1" presStyleIdx="2" presStyleCnt="4">
        <dgm:presLayoutVars>
          <dgm:chMax val="1"/>
          <dgm:bulletEnabled val="1"/>
        </dgm:presLayoutVars>
      </dgm:prSet>
      <dgm:spPr/>
      <dgm:t>
        <a:bodyPr/>
        <a:lstStyle/>
        <a:p>
          <a:endParaRPr lang="en-US"/>
        </a:p>
      </dgm:t>
    </dgm:pt>
    <dgm:pt modelId="{D05D61CE-2A98-4AA9-B6CD-F63D9C4FE026}" type="pres">
      <dgm:prSet presAssocID="{81F23BE6-66A3-47AD-849E-A7161EA69870}" presName="descendantText" presStyleLbl="alignAcc1" presStyleIdx="2" presStyleCnt="4">
        <dgm:presLayoutVars>
          <dgm:bulletEnabled val="1"/>
        </dgm:presLayoutVars>
      </dgm:prSet>
      <dgm:spPr/>
      <dgm:t>
        <a:bodyPr/>
        <a:lstStyle/>
        <a:p>
          <a:endParaRPr lang="en-US"/>
        </a:p>
      </dgm:t>
    </dgm:pt>
    <dgm:pt modelId="{6671D006-6C88-4890-AC6D-3F40CE2DA475}" type="pres">
      <dgm:prSet presAssocID="{2505776C-FC8E-46D1-9769-1B5AAC071DF7}" presName="sp" presStyleCnt="0"/>
      <dgm:spPr/>
    </dgm:pt>
    <dgm:pt modelId="{0A00AA5E-FBDA-4985-922A-D0564E93A3F0}" type="pres">
      <dgm:prSet presAssocID="{E0ED3196-DB00-41EF-B707-6B8B47D5F1B5}" presName="composite" presStyleCnt="0"/>
      <dgm:spPr/>
    </dgm:pt>
    <dgm:pt modelId="{23EBBE87-F97F-48FB-9B36-224835DFE1F8}" type="pres">
      <dgm:prSet presAssocID="{E0ED3196-DB00-41EF-B707-6B8B47D5F1B5}" presName="parentText" presStyleLbl="alignNode1" presStyleIdx="3" presStyleCnt="4" custLinFactNeighborX="-1015" custLinFactNeighborY="-1232">
        <dgm:presLayoutVars>
          <dgm:chMax val="1"/>
          <dgm:bulletEnabled val="1"/>
        </dgm:presLayoutVars>
      </dgm:prSet>
      <dgm:spPr/>
      <dgm:t>
        <a:bodyPr/>
        <a:lstStyle/>
        <a:p>
          <a:endParaRPr lang="en-US"/>
        </a:p>
      </dgm:t>
    </dgm:pt>
    <dgm:pt modelId="{B10615A2-75F6-4391-A7AC-DB5ED0B59B0E}" type="pres">
      <dgm:prSet presAssocID="{E0ED3196-DB00-41EF-B707-6B8B47D5F1B5}" presName="descendantText" presStyleLbl="alignAcc1" presStyleIdx="3" presStyleCnt="4">
        <dgm:presLayoutVars>
          <dgm:bulletEnabled val="1"/>
        </dgm:presLayoutVars>
      </dgm:prSet>
      <dgm:spPr/>
      <dgm:t>
        <a:bodyPr/>
        <a:lstStyle/>
        <a:p>
          <a:endParaRPr lang="en-US"/>
        </a:p>
      </dgm:t>
    </dgm:pt>
  </dgm:ptLst>
  <dgm:cxnLst>
    <dgm:cxn modelId="{9B57B3E3-7F94-4862-808D-B00AED6A6024}" srcId="{C815937D-287C-4C94-9B86-781C4F9FB580}" destId="{899C7FE0-3AAB-4ABA-99C6-355F241035E7}" srcOrd="0" destOrd="0" parTransId="{42CB47E5-267E-4653-8970-4D6D54591279}" sibTransId="{617D3239-C0B8-4D8B-A6B9-D27C9A6F15FB}"/>
    <dgm:cxn modelId="{1EDC7772-ED53-4278-ACE7-F22EE925D53F}" srcId="{81F23BE6-66A3-47AD-849E-A7161EA69870}" destId="{BA2AD1A5-3DCB-41E5-8719-F00394D4BD95}" srcOrd="0" destOrd="0" parTransId="{7E0E8E11-C9B8-4E28-8CB4-6769FDA66FCC}" sibTransId="{A9CE7BF9-D0A7-46CC-8B40-12F57726C06A}"/>
    <dgm:cxn modelId="{7005391F-E92A-4534-A748-7C31CDD2F286}" type="presOf" srcId="{22484180-3159-4745-821A-31F52D053C38}" destId="{43D86362-4842-48B2-83F4-317B9A076B62}" srcOrd="0" destOrd="0" presId="urn:microsoft.com/office/officeart/2005/8/layout/chevron2"/>
    <dgm:cxn modelId="{3101DF33-4724-41CA-A555-70098338D0D7}" srcId="{899C7FE0-3AAB-4ABA-99C6-355F241035E7}" destId="{CBA7D39D-44E9-499D-87A6-B08523EF11D0}" srcOrd="1" destOrd="0" parTransId="{A033844F-8A7C-49FA-9C7D-1E8292E1C8A2}" sibTransId="{CC51D87F-5099-4DD8-8E3D-5C10ECF06DC3}"/>
    <dgm:cxn modelId="{EB7944C9-4AD1-47D0-B8FF-60914DF24B13}" type="presOf" srcId="{05789D7F-E5F0-4F86-AEAA-1EE982CC3146}" destId="{E03AC80E-2AE8-467F-A28A-3EFC1DFC7E4F}" srcOrd="0" destOrd="0" presId="urn:microsoft.com/office/officeart/2005/8/layout/chevron2"/>
    <dgm:cxn modelId="{03616470-0C0C-4C10-9262-C33F81FAFC23}" type="presOf" srcId="{899C7FE0-3AAB-4ABA-99C6-355F241035E7}" destId="{C837BAB0-C50A-49D2-A832-310698E510FC}" srcOrd="0" destOrd="0" presId="urn:microsoft.com/office/officeart/2005/8/layout/chevron2"/>
    <dgm:cxn modelId="{354DF58E-150E-4721-8F46-0A01003014BF}" type="presOf" srcId="{1A35FF0D-8FE0-4F7B-87AD-1FA0582B014D}" destId="{B10615A2-75F6-4391-A7AC-DB5ED0B59B0E}" srcOrd="0" destOrd="0" presId="urn:microsoft.com/office/officeart/2005/8/layout/chevron2"/>
    <dgm:cxn modelId="{E6CDF6A4-A83F-40C1-8A2F-37F8FCC02B68}" srcId="{C815937D-287C-4C94-9B86-781C4F9FB580}" destId="{81F23BE6-66A3-47AD-849E-A7161EA69870}" srcOrd="2" destOrd="0" parTransId="{E552ACCD-57DE-4AF5-B281-9633527589D2}" sibTransId="{2505776C-FC8E-46D1-9769-1B5AAC071DF7}"/>
    <dgm:cxn modelId="{4DC1B6AE-EE64-4778-8D8D-AA86418F7C3D}" type="presOf" srcId="{E0ED3196-DB00-41EF-B707-6B8B47D5F1B5}" destId="{23EBBE87-F97F-48FB-9B36-224835DFE1F8}" srcOrd="0" destOrd="0" presId="urn:microsoft.com/office/officeart/2005/8/layout/chevron2"/>
    <dgm:cxn modelId="{B4130874-ADEA-4A11-85C5-8A6A5A7C0C12}" srcId="{05789D7F-E5F0-4F86-AEAA-1EE982CC3146}" destId="{419C626A-0AAF-4F11-A88C-2B8170D404BE}" srcOrd="0" destOrd="0" parTransId="{37E1FD39-01E8-4108-A2A5-11AFD37031C1}" sibTransId="{DF20B080-BC96-4F29-8148-7A18ECB44399}"/>
    <dgm:cxn modelId="{9E3DDD25-8620-4E0D-BC6B-FE84AB648CD9}" srcId="{C815937D-287C-4C94-9B86-781C4F9FB580}" destId="{05789D7F-E5F0-4F86-AEAA-1EE982CC3146}" srcOrd="1" destOrd="0" parTransId="{A71F60DF-E560-4883-9064-C1C4A9E38D74}" sibTransId="{F70F409D-EF37-41CA-BEA7-ECF03668B9EB}"/>
    <dgm:cxn modelId="{7C44EDD2-88B4-4C3D-AFC0-5405E288D3A2}" srcId="{C815937D-287C-4C94-9B86-781C4F9FB580}" destId="{E0ED3196-DB00-41EF-B707-6B8B47D5F1B5}" srcOrd="3" destOrd="0" parTransId="{5D2E2EE2-1FA4-4F7F-BA05-39E91C67D997}" sibTransId="{094B34EA-0FF8-4615-BA22-62FFB9EC38BC}"/>
    <dgm:cxn modelId="{3284BEC6-8018-4E43-92E4-01D35DCF8C41}" type="presOf" srcId="{C815937D-287C-4C94-9B86-781C4F9FB580}" destId="{95336EDC-6E0C-4458-B524-E31F84B26179}" srcOrd="0" destOrd="0" presId="urn:microsoft.com/office/officeart/2005/8/layout/chevron2"/>
    <dgm:cxn modelId="{EB046B5D-551C-41DB-8BC4-A7D107CA72F7}" type="presOf" srcId="{BA2AD1A5-3DCB-41E5-8719-F00394D4BD95}" destId="{D05D61CE-2A98-4AA9-B6CD-F63D9C4FE026}" srcOrd="0" destOrd="0" presId="urn:microsoft.com/office/officeart/2005/8/layout/chevron2"/>
    <dgm:cxn modelId="{04355E28-FA3E-46B6-8173-2C7DF0853453}" srcId="{899C7FE0-3AAB-4ABA-99C6-355F241035E7}" destId="{22484180-3159-4745-821A-31F52D053C38}" srcOrd="0" destOrd="0" parTransId="{6F7719FB-D425-4340-BF41-33B281513081}" sibTransId="{061E805C-B9DD-48E7-BE08-0D92AF593DDE}"/>
    <dgm:cxn modelId="{FDAFC1C2-0F83-4769-9513-8F52FA331B30}" srcId="{E0ED3196-DB00-41EF-B707-6B8B47D5F1B5}" destId="{1A35FF0D-8FE0-4F7B-87AD-1FA0582B014D}" srcOrd="0" destOrd="0" parTransId="{83AB8101-4D31-4898-B52E-B628600DA334}" sibTransId="{7F841209-C130-4A4F-865A-BEA16196835D}"/>
    <dgm:cxn modelId="{39DA5CC9-443E-46BF-9F85-58CAD6D69CB0}" type="presOf" srcId="{CBA7D39D-44E9-499D-87A6-B08523EF11D0}" destId="{43D86362-4842-48B2-83F4-317B9A076B62}" srcOrd="0" destOrd="1" presId="urn:microsoft.com/office/officeart/2005/8/layout/chevron2"/>
    <dgm:cxn modelId="{067D0A5F-CBC6-473D-847C-9B0F26DB2756}" type="presOf" srcId="{419C626A-0AAF-4F11-A88C-2B8170D404BE}" destId="{8576C7B6-FF02-41A7-B09B-CF7293D5A6C2}" srcOrd="0" destOrd="0" presId="urn:microsoft.com/office/officeart/2005/8/layout/chevron2"/>
    <dgm:cxn modelId="{51C60AA0-E136-45BF-941A-D97192577F54}" type="presOf" srcId="{81F23BE6-66A3-47AD-849E-A7161EA69870}" destId="{CF4234B8-7DBD-4874-A649-88D5639476BB}" srcOrd="0" destOrd="0" presId="urn:microsoft.com/office/officeart/2005/8/layout/chevron2"/>
    <dgm:cxn modelId="{FC4280D1-463B-43D3-8E2F-575B03FB3411}" type="presParOf" srcId="{95336EDC-6E0C-4458-B524-E31F84B26179}" destId="{F64CCD47-2B5A-4F00-95EE-2108A9BB9B9B}" srcOrd="0" destOrd="0" presId="urn:microsoft.com/office/officeart/2005/8/layout/chevron2"/>
    <dgm:cxn modelId="{7B70A67B-9C42-4B82-A81D-83A734BEA7CF}" type="presParOf" srcId="{F64CCD47-2B5A-4F00-95EE-2108A9BB9B9B}" destId="{C837BAB0-C50A-49D2-A832-310698E510FC}" srcOrd="0" destOrd="0" presId="urn:microsoft.com/office/officeart/2005/8/layout/chevron2"/>
    <dgm:cxn modelId="{AF7B688D-9D3B-4424-9548-44D3E5E28C31}" type="presParOf" srcId="{F64CCD47-2B5A-4F00-95EE-2108A9BB9B9B}" destId="{43D86362-4842-48B2-83F4-317B9A076B62}" srcOrd="1" destOrd="0" presId="urn:microsoft.com/office/officeart/2005/8/layout/chevron2"/>
    <dgm:cxn modelId="{BB4A2F93-8ED8-4DC4-9FD3-678CBB88D6FB}" type="presParOf" srcId="{95336EDC-6E0C-4458-B524-E31F84B26179}" destId="{B430ADF2-C0E4-4F98-B937-01DD2C826B8A}" srcOrd="1" destOrd="0" presId="urn:microsoft.com/office/officeart/2005/8/layout/chevron2"/>
    <dgm:cxn modelId="{B2EA6119-204F-4053-87D3-096C96E478F9}" type="presParOf" srcId="{95336EDC-6E0C-4458-B524-E31F84B26179}" destId="{903C8291-68EB-4E0E-89C7-3A56151A1BD6}" srcOrd="2" destOrd="0" presId="urn:microsoft.com/office/officeart/2005/8/layout/chevron2"/>
    <dgm:cxn modelId="{0DD04BA1-61C4-4A54-9318-9F5B0BA13F48}" type="presParOf" srcId="{903C8291-68EB-4E0E-89C7-3A56151A1BD6}" destId="{E03AC80E-2AE8-467F-A28A-3EFC1DFC7E4F}" srcOrd="0" destOrd="0" presId="urn:microsoft.com/office/officeart/2005/8/layout/chevron2"/>
    <dgm:cxn modelId="{5B708A21-C8B4-4D72-906F-0CCE47D26EDF}" type="presParOf" srcId="{903C8291-68EB-4E0E-89C7-3A56151A1BD6}" destId="{8576C7B6-FF02-41A7-B09B-CF7293D5A6C2}" srcOrd="1" destOrd="0" presId="urn:microsoft.com/office/officeart/2005/8/layout/chevron2"/>
    <dgm:cxn modelId="{2EA9AC41-6FB9-4073-8AF0-4BA36A8AF4B4}" type="presParOf" srcId="{95336EDC-6E0C-4458-B524-E31F84B26179}" destId="{98961A50-881B-4925-8F13-387AA834873E}" srcOrd="3" destOrd="0" presId="urn:microsoft.com/office/officeart/2005/8/layout/chevron2"/>
    <dgm:cxn modelId="{424BB018-39BF-4DF4-BBF9-784C81742E3F}" type="presParOf" srcId="{95336EDC-6E0C-4458-B524-E31F84B26179}" destId="{F2FB7F33-6B7F-4745-AD67-46038D92DF8A}" srcOrd="4" destOrd="0" presId="urn:microsoft.com/office/officeart/2005/8/layout/chevron2"/>
    <dgm:cxn modelId="{F3B2CBF6-2DCF-4FB2-AF97-099638C8629B}" type="presParOf" srcId="{F2FB7F33-6B7F-4745-AD67-46038D92DF8A}" destId="{CF4234B8-7DBD-4874-A649-88D5639476BB}" srcOrd="0" destOrd="0" presId="urn:microsoft.com/office/officeart/2005/8/layout/chevron2"/>
    <dgm:cxn modelId="{789F2584-89B7-4803-857B-4580AD84208A}" type="presParOf" srcId="{F2FB7F33-6B7F-4745-AD67-46038D92DF8A}" destId="{D05D61CE-2A98-4AA9-B6CD-F63D9C4FE026}" srcOrd="1" destOrd="0" presId="urn:microsoft.com/office/officeart/2005/8/layout/chevron2"/>
    <dgm:cxn modelId="{89A3923F-F5B9-426F-8FA3-A271F0E88A51}" type="presParOf" srcId="{95336EDC-6E0C-4458-B524-E31F84B26179}" destId="{6671D006-6C88-4890-AC6D-3F40CE2DA475}" srcOrd="5" destOrd="0" presId="urn:microsoft.com/office/officeart/2005/8/layout/chevron2"/>
    <dgm:cxn modelId="{65F7C11F-7F6E-4F45-84DC-82F910708FB6}" type="presParOf" srcId="{95336EDC-6E0C-4458-B524-E31F84B26179}" destId="{0A00AA5E-FBDA-4985-922A-D0564E93A3F0}" srcOrd="6" destOrd="0" presId="urn:microsoft.com/office/officeart/2005/8/layout/chevron2"/>
    <dgm:cxn modelId="{801EF6C3-A619-4ECE-9583-6A2CF3E4637F}" type="presParOf" srcId="{0A00AA5E-FBDA-4985-922A-D0564E93A3F0}" destId="{23EBBE87-F97F-48FB-9B36-224835DFE1F8}" srcOrd="0" destOrd="0" presId="urn:microsoft.com/office/officeart/2005/8/layout/chevron2"/>
    <dgm:cxn modelId="{12ACF7EC-6CCE-44B4-9289-29D1D1959947}" type="presParOf" srcId="{0A00AA5E-FBDA-4985-922A-D0564E93A3F0}" destId="{B10615A2-75F6-4391-A7AC-DB5ED0B59B0E}"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37BAB0-C50A-49D2-A832-310698E510FC}">
      <dsp:nvSpPr>
        <dsp:cNvPr id="0" name=""/>
        <dsp:cNvSpPr/>
      </dsp:nvSpPr>
      <dsp:spPr>
        <a:xfrm rot="5400000">
          <a:off x="-264733" y="264831"/>
          <a:ext cx="1764892" cy="1235424"/>
        </a:xfrm>
        <a:prstGeom prst="chevron">
          <a:avLst/>
        </a:prstGeom>
        <a:gradFill rotWithShape="0">
          <a:gsLst>
            <a:gs pos="0">
              <a:schemeClr val="accent1">
                <a:hueOff val="0"/>
                <a:satOff val="0"/>
                <a:lumOff val="0"/>
                <a:alphaOff val="0"/>
                <a:tint val="98000"/>
                <a:lumMod val="100000"/>
              </a:schemeClr>
            </a:gs>
            <a:gs pos="100000">
              <a:schemeClr val="accent1">
                <a:hueOff val="0"/>
                <a:satOff val="0"/>
                <a:lumOff val="0"/>
                <a:alphaOff val="0"/>
                <a:shade val="88000"/>
                <a:lumMod val="88000"/>
              </a:schemeClr>
            </a:gs>
          </a:gsLst>
          <a:lin ang="5400000" scaled="1"/>
        </a:gradFill>
        <a:ln w="9525" cap="rnd"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1">
            <a:lnSpc>
              <a:spcPct val="90000"/>
            </a:lnSpc>
            <a:spcBef>
              <a:spcPct val="0"/>
            </a:spcBef>
            <a:spcAft>
              <a:spcPct val="35000"/>
            </a:spcAft>
          </a:pPr>
          <a:r>
            <a:rPr lang="ar-IQ" sz="1900" b="1" kern="1200" dirty="0" smtClean="0"/>
            <a:t>زيادة الانتاجية</a:t>
          </a:r>
          <a:endParaRPr lang="ar-EG" sz="1900" b="1" kern="1200" dirty="0"/>
        </a:p>
      </dsp:txBody>
      <dsp:txXfrm rot="-5400000">
        <a:off x="1" y="617809"/>
        <a:ext cx="1235424" cy="529468"/>
      </dsp:txXfrm>
    </dsp:sp>
    <dsp:sp modelId="{43D86362-4842-48B2-83F4-317B9A076B62}">
      <dsp:nvSpPr>
        <dsp:cNvPr id="0" name=""/>
        <dsp:cNvSpPr/>
      </dsp:nvSpPr>
      <dsp:spPr>
        <a:xfrm rot="5400000">
          <a:off x="4108122" y="-2872692"/>
          <a:ext cx="1147180" cy="6892575"/>
        </a:xfrm>
        <a:prstGeom prst="round2Same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r" defTabSz="800100" rtl="1">
            <a:lnSpc>
              <a:spcPct val="90000"/>
            </a:lnSpc>
            <a:spcBef>
              <a:spcPct val="0"/>
            </a:spcBef>
            <a:spcAft>
              <a:spcPct val="15000"/>
            </a:spcAft>
            <a:buChar char="••"/>
          </a:pPr>
          <a:endParaRPr lang="ar-EG" sz="1800" b="1" kern="1200" dirty="0"/>
        </a:p>
        <a:p>
          <a:pPr marL="171450" lvl="1" indent="-171450" algn="r" defTabSz="711200" rtl="1">
            <a:lnSpc>
              <a:spcPct val="90000"/>
            </a:lnSpc>
            <a:spcBef>
              <a:spcPct val="0"/>
            </a:spcBef>
            <a:spcAft>
              <a:spcPct val="15000"/>
            </a:spcAft>
            <a:buChar char="••"/>
          </a:pPr>
          <a:r>
            <a:rPr lang="ar-IQ" sz="1600" kern="1200" dirty="0" smtClean="0"/>
            <a:t>االقادة الفعالون قادرون على تحفيزفريق العمل وتحقيق اقصى قدرة من الإنتاجية والكفاءة .</a:t>
          </a:r>
          <a:endParaRPr lang="ar-EG" sz="1600" kern="1200" dirty="0"/>
        </a:p>
      </dsp:txBody>
      <dsp:txXfrm rot="-5400000">
        <a:off x="1235425" y="56006"/>
        <a:ext cx="6836574" cy="1035178"/>
      </dsp:txXfrm>
    </dsp:sp>
    <dsp:sp modelId="{E03AC80E-2AE8-467F-A28A-3EFC1DFC7E4F}">
      <dsp:nvSpPr>
        <dsp:cNvPr id="0" name=""/>
        <dsp:cNvSpPr/>
      </dsp:nvSpPr>
      <dsp:spPr>
        <a:xfrm rot="5400000">
          <a:off x="-264733" y="1978699"/>
          <a:ext cx="1764892" cy="1235424"/>
        </a:xfrm>
        <a:prstGeom prst="chevron">
          <a:avLst/>
        </a:prstGeom>
        <a:gradFill rotWithShape="0">
          <a:gsLst>
            <a:gs pos="0">
              <a:schemeClr val="accent1">
                <a:hueOff val="0"/>
                <a:satOff val="0"/>
                <a:lumOff val="0"/>
                <a:alphaOff val="0"/>
                <a:tint val="98000"/>
                <a:lumMod val="100000"/>
              </a:schemeClr>
            </a:gs>
            <a:gs pos="100000">
              <a:schemeClr val="accent1">
                <a:hueOff val="0"/>
                <a:satOff val="0"/>
                <a:lumOff val="0"/>
                <a:alphaOff val="0"/>
                <a:shade val="88000"/>
                <a:lumMod val="88000"/>
              </a:schemeClr>
            </a:gs>
          </a:gsLst>
          <a:lin ang="5400000" scaled="1"/>
        </a:gradFill>
        <a:ln w="9525" cap="rnd"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1">
            <a:lnSpc>
              <a:spcPct val="90000"/>
            </a:lnSpc>
            <a:spcBef>
              <a:spcPct val="0"/>
            </a:spcBef>
            <a:spcAft>
              <a:spcPct val="35000"/>
            </a:spcAft>
          </a:pPr>
          <a:r>
            <a:rPr lang="ar-IQ" sz="1900" b="1" kern="1200" dirty="0" smtClean="0"/>
            <a:t>تعزيز الابتكار</a:t>
          </a:r>
          <a:endParaRPr lang="ar-EG" sz="1900" b="1" kern="1200" dirty="0"/>
        </a:p>
      </dsp:txBody>
      <dsp:txXfrm rot="-5400000">
        <a:off x="1" y="2331677"/>
        <a:ext cx="1235424" cy="529468"/>
      </dsp:txXfrm>
    </dsp:sp>
    <dsp:sp modelId="{8576C7B6-FF02-41A7-B09B-CF7293D5A6C2}">
      <dsp:nvSpPr>
        <dsp:cNvPr id="0" name=""/>
        <dsp:cNvSpPr/>
      </dsp:nvSpPr>
      <dsp:spPr>
        <a:xfrm rot="5400000">
          <a:off x="4070902" y="-1099714"/>
          <a:ext cx="1147180" cy="6892575"/>
        </a:xfrm>
        <a:prstGeom prst="round2Same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r" defTabSz="800100" rtl="1">
            <a:lnSpc>
              <a:spcPct val="90000"/>
            </a:lnSpc>
            <a:spcBef>
              <a:spcPct val="0"/>
            </a:spcBef>
            <a:spcAft>
              <a:spcPct val="15000"/>
            </a:spcAft>
            <a:buChar char="••"/>
          </a:pPr>
          <a:r>
            <a:rPr lang="ar-IQ" sz="1800" b="1" kern="1200" dirty="0" smtClean="0"/>
            <a:t>يتمتع القادة الملهمون على التفكير الإبداعي وتبني الأفكار الجديدة .</a:t>
          </a:r>
          <a:endParaRPr lang="ar-EG" sz="1800" b="1" kern="1200" dirty="0"/>
        </a:p>
      </dsp:txBody>
      <dsp:txXfrm rot="-5400000">
        <a:off x="1198205" y="1828984"/>
        <a:ext cx="6836574" cy="1035178"/>
      </dsp:txXfrm>
    </dsp:sp>
    <dsp:sp modelId="{CF4234B8-7DBD-4874-A649-88D5639476BB}">
      <dsp:nvSpPr>
        <dsp:cNvPr id="0" name=""/>
        <dsp:cNvSpPr/>
      </dsp:nvSpPr>
      <dsp:spPr>
        <a:xfrm rot="5400000">
          <a:off x="-264733" y="3509513"/>
          <a:ext cx="1764892" cy="1235424"/>
        </a:xfrm>
        <a:prstGeom prst="chevron">
          <a:avLst/>
        </a:prstGeom>
        <a:gradFill rotWithShape="0">
          <a:gsLst>
            <a:gs pos="0">
              <a:schemeClr val="accent1">
                <a:hueOff val="0"/>
                <a:satOff val="0"/>
                <a:lumOff val="0"/>
                <a:alphaOff val="0"/>
                <a:tint val="98000"/>
                <a:lumMod val="100000"/>
              </a:schemeClr>
            </a:gs>
            <a:gs pos="100000">
              <a:schemeClr val="accent1">
                <a:hueOff val="0"/>
                <a:satOff val="0"/>
                <a:lumOff val="0"/>
                <a:alphaOff val="0"/>
                <a:shade val="88000"/>
                <a:lumMod val="88000"/>
              </a:schemeClr>
            </a:gs>
          </a:gsLst>
          <a:lin ang="5400000" scaled="1"/>
        </a:gradFill>
        <a:ln w="9525" cap="rnd"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1">
            <a:lnSpc>
              <a:spcPct val="90000"/>
            </a:lnSpc>
            <a:spcBef>
              <a:spcPct val="0"/>
            </a:spcBef>
            <a:spcAft>
              <a:spcPct val="35000"/>
            </a:spcAft>
          </a:pPr>
          <a:r>
            <a:rPr lang="ar-IQ" sz="1900" b="1" kern="1200" dirty="0" smtClean="0"/>
            <a:t>بناء ثقافة مؤسسية قوية</a:t>
          </a:r>
          <a:endParaRPr lang="ar-EG" sz="1900" b="1" kern="1200" dirty="0"/>
        </a:p>
      </dsp:txBody>
      <dsp:txXfrm rot="-5400000">
        <a:off x="1" y="3862491"/>
        <a:ext cx="1235424" cy="529468"/>
      </dsp:txXfrm>
    </dsp:sp>
    <dsp:sp modelId="{D05D61CE-2A98-4AA9-B6CD-F63D9C4FE026}">
      <dsp:nvSpPr>
        <dsp:cNvPr id="0" name=""/>
        <dsp:cNvSpPr/>
      </dsp:nvSpPr>
      <dsp:spPr>
        <a:xfrm rot="5400000">
          <a:off x="4108122" y="372081"/>
          <a:ext cx="1147180" cy="6892575"/>
        </a:xfrm>
        <a:prstGeom prst="round2Same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r" defTabSz="800100" rtl="1">
            <a:lnSpc>
              <a:spcPct val="90000"/>
            </a:lnSpc>
            <a:spcBef>
              <a:spcPct val="0"/>
            </a:spcBef>
            <a:spcAft>
              <a:spcPct val="15000"/>
            </a:spcAft>
            <a:buChar char="••"/>
          </a:pPr>
          <a:r>
            <a:rPr lang="ar-IQ" sz="1800" b="1" kern="1200" dirty="0" smtClean="0"/>
            <a:t>تساهم القيادة الإدارية في بناء بيئة عمل إيجابية تسودها الثقة والاحترام المتبادل.</a:t>
          </a:r>
          <a:endParaRPr lang="ar-EG" sz="1800" b="1" kern="1200" dirty="0"/>
        </a:p>
      </dsp:txBody>
      <dsp:txXfrm rot="-5400000">
        <a:off x="1235425" y="3300780"/>
        <a:ext cx="6836574" cy="1035178"/>
      </dsp:txXfrm>
    </dsp:sp>
    <dsp:sp modelId="{23EBBE87-F97F-48FB-9B36-224835DFE1F8}">
      <dsp:nvSpPr>
        <dsp:cNvPr id="0" name=""/>
        <dsp:cNvSpPr/>
      </dsp:nvSpPr>
      <dsp:spPr>
        <a:xfrm rot="5400000">
          <a:off x="-264733" y="5110110"/>
          <a:ext cx="1764892" cy="1235424"/>
        </a:xfrm>
        <a:prstGeom prst="chevron">
          <a:avLst/>
        </a:prstGeom>
        <a:gradFill rotWithShape="0">
          <a:gsLst>
            <a:gs pos="0">
              <a:schemeClr val="accent1">
                <a:hueOff val="0"/>
                <a:satOff val="0"/>
                <a:lumOff val="0"/>
                <a:alphaOff val="0"/>
                <a:tint val="98000"/>
                <a:lumMod val="100000"/>
              </a:schemeClr>
            </a:gs>
            <a:gs pos="100000">
              <a:schemeClr val="accent1">
                <a:hueOff val="0"/>
                <a:satOff val="0"/>
                <a:lumOff val="0"/>
                <a:alphaOff val="0"/>
                <a:shade val="88000"/>
                <a:lumMod val="88000"/>
              </a:schemeClr>
            </a:gs>
          </a:gsLst>
          <a:lin ang="5400000" scaled="1"/>
        </a:gradFill>
        <a:ln w="9525" cap="rnd"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1">
            <a:lnSpc>
              <a:spcPct val="90000"/>
            </a:lnSpc>
            <a:spcBef>
              <a:spcPct val="0"/>
            </a:spcBef>
            <a:spcAft>
              <a:spcPct val="35000"/>
            </a:spcAft>
          </a:pPr>
          <a:endParaRPr lang="ar-EG" sz="1900" b="1" kern="1200" dirty="0"/>
        </a:p>
      </dsp:txBody>
      <dsp:txXfrm rot="-5400000">
        <a:off x="1" y="5463088"/>
        <a:ext cx="1235424" cy="529468"/>
      </dsp:txXfrm>
    </dsp:sp>
    <dsp:sp modelId="{B10615A2-75F6-4391-A7AC-DB5ED0B59B0E}">
      <dsp:nvSpPr>
        <dsp:cNvPr id="0" name=""/>
        <dsp:cNvSpPr/>
      </dsp:nvSpPr>
      <dsp:spPr>
        <a:xfrm rot="5400000">
          <a:off x="4108122" y="1994422"/>
          <a:ext cx="1147180" cy="6892575"/>
        </a:xfrm>
        <a:prstGeom prst="round2Same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r" defTabSz="800100" rtl="1">
            <a:lnSpc>
              <a:spcPct val="90000"/>
            </a:lnSpc>
            <a:spcBef>
              <a:spcPct val="0"/>
            </a:spcBef>
            <a:spcAft>
              <a:spcPct val="15000"/>
            </a:spcAft>
            <a:buChar char="••"/>
          </a:pPr>
          <a:r>
            <a:rPr lang="ar-IQ" sz="1800" b="1" kern="1200" dirty="0" smtClean="0"/>
            <a:t>الإدارة هي الكفاءة في تسلق سلم النجاح بينما القيادة هي القدرة على وضع السلم على الجدار السليم</a:t>
          </a:r>
          <a:endParaRPr lang="ar-EG" sz="1800" b="1" kern="1200" dirty="0"/>
        </a:p>
      </dsp:txBody>
      <dsp:txXfrm rot="-5400000">
        <a:off x="1235425" y="4923121"/>
        <a:ext cx="6836574" cy="1035178"/>
      </dsp:txXfrm>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8907B42C-226D-4A14-AC82-5249329A1088}" type="datetimeFigureOut">
              <a:rPr lang="ar-EG" smtClean="0"/>
              <a:t>09/10/1447</a:t>
            </a:fld>
            <a:endParaRPr lang="ar-E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E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6D9A8A6C-37FC-4847-854A-C7A08F338D99}" type="slidenum">
              <a:rPr lang="ar-EG" smtClean="0"/>
              <a:t>‹#›</a:t>
            </a:fld>
            <a:endParaRPr lang="ar-EG"/>
          </a:p>
        </p:txBody>
      </p:sp>
    </p:spTree>
    <p:extLst>
      <p:ext uri="{BB962C8B-B14F-4D97-AF65-F5344CB8AC3E}">
        <p14:creationId xmlns:p14="http://schemas.microsoft.com/office/powerpoint/2010/main" val="4109128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EG" dirty="0"/>
          </a:p>
        </p:txBody>
      </p:sp>
      <p:sp>
        <p:nvSpPr>
          <p:cNvPr id="4" name="Slide Number Placeholder 3"/>
          <p:cNvSpPr>
            <a:spLocks noGrp="1"/>
          </p:cNvSpPr>
          <p:nvPr>
            <p:ph type="sldNum" sz="quarter" idx="5"/>
          </p:nvPr>
        </p:nvSpPr>
        <p:spPr/>
        <p:txBody>
          <a:bodyPr/>
          <a:lstStyle/>
          <a:p>
            <a:fld id="{6D9A8A6C-37FC-4847-854A-C7A08F338D99}" type="slidenum">
              <a:rPr lang="ar-EG" smtClean="0"/>
              <a:t>8</a:t>
            </a:fld>
            <a:endParaRPr lang="ar-EG"/>
          </a:p>
        </p:txBody>
      </p:sp>
    </p:spTree>
    <p:extLst>
      <p:ext uri="{BB962C8B-B14F-4D97-AF65-F5344CB8AC3E}">
        <p14:creationId xmlns:p14="http://schemas.microsoft.com/office/powerpoint/2010/main" val="254175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175" y="0"/>
            <a:ext cx="12188825" cy="6856214"/>
          </a:xfrm>
          <a:prstGeom prst="rect">
            <a:avLst/>
          </a:prstGeom>
        </p:spPr>
      </p:pic>
      <p:sp>
        <p:nvSpPr>
          <p:cNvPr id="2" name="Title 1"/>
          <p:cNvSpPr>
            <a:spLocks noGrp="1"/>
          </p:cNvSpPr>
          <p:nvPr>
            <p:ph type="ctrTitle"/>
          </p:nvPr>
        </p:nvSpPr>
        <p:spPr>
          <a:xfrm flipH="1">
            <a:off x="1031875" y="1964267"/>
            <a:ext cx="7197726" cy="2421464"/>
          </a:xfrm>
        </p:spPr>
        <p:txBody>
          <a:bodyPr anchor="b">
            <a:normAutofit/>
          </a:bodyPr>
          <a:lstStyle>
            <a:lvl1pPr algn="l" rtl="1">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flipH="1">
            <a:off x="1031875" y="4385732"/>
            <a:ext cx="7197726" cy="1405467"/>
          </a:xfrm>
        </p:spPr>
        <p:txBody>
          <a:bodyPr anchor="t">
            <a:normAutofit/>
          </a:bodyPr>
          <a:lstStyle>
            <a:lvl1pPr marL="0" indent="0" algn="l" rtl="1">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flipH="1">
            <a:off x="1659242" y="5870575"/>
            <a:ext cx="1600200" cy="377825"/>
          </a:xfrm>
        </p:spPr>
        <p:txBody>
          <a:bodyPr/>
          <a:lstStyle>
            <a:lvl1pPr algn="l" rtl="1">
              <a:defRPr/>
            </a:lvl1pPr>
          </a:lstStyle>
          <a:p>
            <a:fld id="{B61BEF0D-F0BB-DE4B-95CE-6DB70DBA9567}" type="datetimeFigureOut">
              <a:rPr lang="en-US" smtClean="0"/>
              <a:pPr/>
              <a:t>3/27/2026</a:t>
            </a:fld>
            <a:endParaRPr lang="en-US" dirty="0"/>
          </a:p>
        </p:txBody>
      </p:sp>
      <p:sp>
        <p:nvSpPr>
          <p:cNvPr id="5" name="Footer Placeholder 4"/>
          <p:cNvSpPr>
            <a:spLocks noGrp="1"/>
          </p:cNvSpPr>
          <p:nvPr>
            <p:ph type="ftr" sz="quarter" idx="11"/>
          </p:nvPr>
        </p:nvSpPr>
        <p:spPr>
          <a:xfrm flipH="1">
            <a:off x="3335643" y="5870575"/>
            <a:ext cx="4893958" cy="377825"/>
          </a:xfrm>
        </p:spPr>
        <p:txBody>
          <a:bodyPr/>
          <a:lstStyle>
            <a:lvl1pPr algn="r" rtl="1">
              <a:defRPr/>
            </a:lvl1pPr>
          </a:lstStyle>
          <a:p>
            <a:endParaRPr lang="en-US" dirty="0"/>
          </a:p>
        </p:txBody>
      </p:sp>
      <p:sp>
        <p:nvSpPr>
          <p:cNvPr id="6" name="Slide Number Placeholder 5"/>
          <p:cNvSpPr>
            <a:spLocks noGrp="1"/>
          </p:cNvSpPr>
          <p:nvPr>
            <p:ph type="sldNum" sz="quarter" idx="12"/>
          </p:nvPr>
        </p:nvSpPr>
        <p:spPr>
          <a:xfrm flipH="1">
            <a:off x="1031875" y="5870575"/>
            <a:ext cx="551167" cy="377825"/>
          </a:xfrm>
        </p:spPr>
        <p:txBody>
          <a:bodyPr/>
          <a:lstStyle>
            <a:lvl1pPr algn="l" rtl="1">
              <a:defRPr/>
            </a:lvl1pPr>
          </a:lstStyle>
          <a:p>
            <a:fld id="{D57F1E4F-1CFF-5643-939E-217C01CDF56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175" y="0"/>
            <a:ext cx="12188825" cy="6856214"/>
          </a:xfrm>
          <a:prstGeom prst="rect">
            <a:avLst/>
          </a:prstGeom>
        </p:spPr>
      </p:pic>
      <p:sp>
        <p:nvSpPr>
          <p:cNvPr id="2" name="Title 1"/>
          <p:cNvSpPr>
            <a:spLocks noGrp="1"/>
          </p:cNvSpPr>
          <p:nvPr>
            <p:ph type="title"/>
          </p:nvPr>
        </p:nvSpPr>
        <p:spPr>
          <a:xfrm flipH="1">
            <a:off x="1374773" y="4732865"/>
            <a:ext cx="10131427" cy="566738"/>
          </a:xfrm>
        </p:spPr>
        <p:txBody>
          <a:bodyPr anchor="b">
            <a:normAutofit/>
          </a:bodyPr>
          <a:lstStyle>
            <a:lvl1pPr algn="r" rtl="1">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flipH="1">
            <a:off x="2060573"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rtl="1">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flipH="1">
            <a:off x="1374773" y="5299603"/>
            <a:ext cx="10131427" cy="493712"/>
          </a:xfrm>
        </p:spPr>
        <p:txBody>
          <a:bodyPr anchor="t">
            <a:normAutofit/>
          </a:bodyPr>
          <a:lstStyle>
            <a:lvl1pPr marL="0" indent="0" algn="r" rtl="1">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flipH="1">
            <a:off x="2002140" y="5870575"/>
            <a:ext cx="1600200" cy="377825"/>
          </a:xfrm>
        </p:spPr>
        <p:txBody>
          <a:bodyPr/>
          <a:lstStyle>
            <a:lvl1pPr algn="l" rtl="1">
              <a:defRPr/>
            </a:lvl1pPr>
          </a:lstStyle>
          <a:p>
            <a:fld id="{B61BEF0D-F0BB-DE4B-95CE-6DB70DBA9567}" type="datetimeFigureOut">
              <a:rPr lang="en-US" smtClean="0"/>
              <a:pPr/>
              <a:t>3/27/2026</a:t>
            </a:fld>
            <a:endParaRPr lang="en-US" dirty="0"/>
          </a:p>
        </p:txBody>
      </p:sp>
      <p:sp>
        <p:nvSpPr>
          <p:cNvPr id="6" name="Footer Placeholder 5"/>
          <p:cNvSpPr>
            <a:spLocks noGrp="1"/>
          </p:cNvSpPr>
          <p:nvPr>
            <p:ph type="ftr" sz="quarter" idx="11"/>
          </p:nvPr>
        </p:nvSpPr>
        <p:spPr>
          <a:xfrm flipH="1">
            <a:off x="3678541" y="5870575"/>
            <a:ext cx="7827659" cy="377825"/>
          </a:xfrm>
        </p:spPr>
        <p:txBody>
          <a:bodyPr/>
          <a:lstStyle>
            <a:lvl1pPr algn="r" rtl="1">
              <a:defRPr/>
            </a:lvl1pPr>
          </a:lstStyle>
          <a:p>
            <a:endParaRPr lang="en-US" dirty="0"/>
          </a:p>
        </p:txBody>
      </p:sp>
      <p:sp>
        <p:nvSpPr>
          <p:cNvPr id="7" name="Slide Number Placeholder 6"/>
          <p:cNvSpPr>
            <a:spLocks noGrp="1"/>
          </p:cNvSpPr>
          <p:nvPr>
            <p:ph type="sldNum" sz="quarter" idx="12"/>
          </p:nvPr>
        </p:nvSpPr>
        <p:spPr>
          <a:xfrm flipH="1">
            <a:off x="1374773" y="5870575"/>
            <a:ext cx="551167" cy="377825"/>
          </a:xfrm>
        </p:spPr>
        <p:txBody>
          <a:bodyPr/>
          <a:lstStyle>
            <a:lvl1pPr algn="l" rtl="1">
              <a:defRPr/>
            </a:lvl1pPr>
          </a:lstStyle>
          <a:p>
            <a:fld id="{D57F1E4F-1CFF-5643-939E-217C01CDF56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175" y="0"/>
            <a:ext cx="12188825" cy="6856214"/>
          </a:xfrm>
          <a:prstGeom prst="rect">
            <a:avLst/>
          </a:prstGeom>
        </p:spPr>
      </p:pic>
      <p:sp>
        <p:nvSpPr>
          <p:cNvPr id="2" name="Title 1"/>
          <p:cNvSpPr>
            <a:spLocks noGrp="1"/>
          </p:cNvSpPr>
          <p:nvPr>
            <p:ph type="title"/>
          </p:nvPr>
        </p:nvSpPr>
        <p:spPr>
          <a:xfrm flipH="1">
            <a:off x="1374772" y="609601"/>
            <a:ext cx="10131427" cy="3124199"/>
          </a:xfrm>
        </p:spPr>
        <p:txBody>
          <a:bodyPr anchor="ctr">
            <a:normAutofit/>
          </a:bodyPr>
          <a:lstStyle>
            <a:lvl1pPr algn="r" rtl="1">
              <a:defRPr sz="3200" b="0" cap="none"/>
            </a:lvl1pPr>
          </a:lstStyle>
          <a:p>
            <a:r>
              <a:rPr lang="en-US"/>
              <a:t>Click to edit Master title style</a:t>
            </a:r>
            <a:endParaRPr lang="en-US" dirty="0"/>
          </a:p>
        </p:txBody>
      </p:sp>
      <p:sp>
        <p:nvSpPr>
          <p:cNvPr id="3" name="Text Placeholder 2"/>
          <p:cNvSpPr>
            <a:spLocks noGrp="1"/>
          </p:cNvSpPr>
          <p:nvPr>
            <p:ph type="body" idx="1"/>
          </p:nvPr>
        </p:nvSpPr>
        <p:spPr>
          <a:xfrm flipH="1">
            <a:off x="1374772" y="4343400"/>
            <a:ext cx="10131428" cy="1447800"/>
          </a:xfrm>
        </p:spPr>
        <p:txBody>
          <a:bodyPr anchor="ctr">
            <a:normAutofit/>
          </a:bodyPr>
          <a:lstStyle>
            <a:lvl1pPr marL="0" indent="0" algn="r" rtl="1">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flipH="1">
            <a:off x="2002140" y="5870575"/>
            <a:ext cx="1600200" cy="377825"/>
          </a:xfrm>
        </p:spPr>
        <p:txBody>
          <a:bodyPr/>
          <a:lstStyle>
            <a:lvl1pPr algn="l" rtl="1">
              <a:defRPr/>
            </a:lvl1pPr>
          </a:lstStyle>
          <a:p>
            <a:fld id="{B61BEF0D-F0BB-DE4B-95CE-6DB70DBA9567}" type="datetimeFigureOut">
              <a:rPr lang="en-US" smtClean="0"/>
              <a:pPr/>
              <a:t>3/27/2026</a:t>
            </a:fld>
            <a:endParaRPr lang="en-US" dirty="0"/>
          </a:p>
        </p:txBody>
      </p:sp>
      <p:sp>
        <p:nvSpPr>
          <p:cNvPr id="5" name="Footer Placeholder 4"/>
          <p:cNvSpPr>
            <a:spLocks noGrp="1"/>
          </p:cNvSpPr>
          <p:nvPr>
            <p:ph type="ftr" sz="quarter" idx="11"/>
          </p:nvPr>
        </p:nvSpPr>
        <p:spPr>
          <a:xfrm flipH="1">
            <a:off x="3678541" y="5870575"/>
            <a:ext cx="7827659" cy="377825"/>
          </a:xfrm>
        </p:spPr>
        <p:txBody>
          <a:bodyPr/>
          <a:lstStyle>
            <a:lvl1pPr algn="r" rtl="1">
              <a:defRPr/>
            </a:lvl1pPr>
          </a:lstStyle>
          <a:p>
            <a:endParaRPr lang="en-US" dirty="0"/>
          </a:p>
        </p:txBody>
      </p:sp>
      <p:sp>
        <p:nvSpPr>
          <p:cNvPr id="6" name="Slide Number Placeholder 5"/>
          <p:cNvSpPr>
            <a:spLocks noGrp="1"/>
          </p:cNvSpPr>
          <p:nvPr>
            <p:ph type="sldNum" sz="quarter" idx="12"/>
          </p:nvPr>
        </p:nvSpPr>
        <p:spPr>
          <a:xfrm flipH="1">
            <a:off x="1374773" y="5870575"/>
            <a:ext cx="551167" cy="377825"/>
          </a:xfrm>
        </p:spPr>
        <p:txBody>
          <a:bodyPr/>
          <a:lstStyle>
            <a:lvl1pPr algn="l" rtl="1">
              <a:defRPr/>
            </a:lvl1pPr>
          </a:lstStyle>
          <a:p>
            <a:fld id="{D57F1E4F-1CFF-5643-939E-217C01CDF56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175" y="0"/>
            <a:ext cx="12188825" cy="6856214"/>
          </a:xfrm>
          <a:prstGeom prst="rect">
            <a:avLst/>
          </a:prstGeom>
        </p:spPr>
      </p:pic>
      <p:sp>
        <p:nvSpPr>
          <p:cNvPr id="15" name="TextBox 14"/>
          <p:cNvSpPr txBox="1"/>
          <p:nvPr/>
        </p:nvSpPr>
        <p:spPr>
          <a:xfrm flipH="1">
            <a:off x="1344533"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l" rtl="1"/>
            <a:r>
              <a:rPr lang="en-US" sz="8000" dirty="0">
                <a:solidFill>
                  <a:schemeClr val="tx1"/>
                </a:solidFill>
                <a:effectLst/>
              </a:rPr>
              <a:t>”</a:t>
            </a:r>
          </a:p>
        </p:txBody>
      </p:sp>
      <p:sp>
        <p:nvSpPr>
          <p:cNvPr id="11" name="TextBox 10"/>
          <p:cNvSpPr txBox="1"/>
          <p:nvPr/>
        </p:nvSpPr>
        <p:spPr>
          <a:xfrm flipH="1">
            <a:off x="1109412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l" rtl="1"/>
            <a:r>
              <a:rPr lang="en-US" sz="8000" dirty="0">
                <a:solidFill>
                  <a:schemeClr val="tx1"/>
                </a:solidFill>
                <a:effectLst/>
              </a:rPr>
              <a:t>“</a:t>
            </a:r>
          </a:p>
        </p:txBody>
      </p:sp>
      <p:sp>
        <p:nvSpPr>
          <p:cNvPr id="2" name="Title 1"/>
          <p:cNvSpPr>
            <a:spLocks noGrp="1"/>
          </p:cNvSpPr>
          <p:nvPr>
            <p:ph type="title"/>
          </p:nvPr>
        </p:nvSpPr>
        <p:spPr>
          <a:xfrm flipH="1">
            <a:off x="1649334" y="609601"/>
            <a:ext cx="9550399" cy="2743199"/>
          </a:xfrm>
        </p:spPr>
        <p:txBody>
          <a:bodyPr anchor="ctr">
            <a:normAutofit/>
          </a:bodyPr>
          <a:lstStyle>
            <a:lvl1pPr algn="r" rtl="1">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flipH="1">
            <a:off x="1754941" y="3352800"/>
            <a:ext cx="9339184" cy="381000"/>
          </a:xfrm>
        </p:spPr>
        <p:txBody>
          <a:bodyPr anchor="ctr"/>
          <a:lstStyle>
            <a:lvl1pPr marL="0" indent="0" algn="r" rtl="1">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flipH="1">
            <a:off x="1352168" y="4343400"/>
            <a:ext cx="10152367" cy="1447800"/>
          </a:xfrm>
        </p:spPr>
        <p:txBody>
          <a:bodyPr anchor="ctr">
            <a:normAutofit/>
          </a:bodyPr>
          <a:lstStyle>
            <a:lvl1pPr marL="0" indent="0" algn="r" rtl="1">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flipH="1">
            <a:off x="2002140" y="5870575"/>
            <a:ext cx="1600200" cy="377825"/>
          </a:xfrm>
        </p:spPr>
        <p:txBody>
          <a:bodyPr/>
          <a:lstStyle>
            <a:lvl1pPr algn="l" rtl="1">
              <a:defRPr/>
            </a:lvl1pPr>
          </a:lstStyle>
          <a:p>
            <a:fld id="{B61BEF0D-F0BB-DE4B-95CE-6DB70DBA9567}" type="datetimeFigureOut">
              <a:rPr lang="en-US" smtClean="0"/>
              <a:pPr/>
              <a:t>3/27/2026</a:t>
            </a:fld>
            <a:endParaRPr lang="en-US" dirty="0"/>
          </a:p>
        </p:txBody>
      </p:sp>
      <p:sp>
        <p:nvSpPr>
          <p:cNvPr id="5" name="Footer Placeholder 4"/>
          <p:cNvSpPr>
            <a:spLocks noGrp="1"/>
          </p:cNvSpPr>
          <p:nvPr>
            <p:ph type="ftr" sz="quarter" idx="11"/>
          </p:nvPr>
        </p:nvSpPr>
        <p:spPr>
          <a:xfrm flipH="1">
            <a:off x="3678541" y="5870575"/>
            <a:ext cx="7827659" cy="377825"/>
          </a:xfrm>
        </p:spPr>
        <p:txBody>
          <a:bodyPr/>
          <a:lstStyle>
            <a:lvl1pPr algn="r" rtl="1">
              <a:defRPr/>
            </a:lvl1pPr>
          </a:lstStyle>
          <a:p>
            <a:endParaRPr lang="en-US" dirty="0"/>
          </a:p>
        </p:txBody>
      </p:sp>
      <p:sp>
        <p:nvSpPr>
          <p:cNvPr id="6" name="Slide Number Placeholder 5"/>
          <p:cNvSpPr>
            <a:spLocks noGrp="1"/>
          </p:cNvSpPr>
          <p:nvPr>
            <p:ph type="sldNum" sz="quarter" idx="12"/>
          </p:nvPr>
        </p:nvSpPr>
        <p:spPr>
          <a:xfrm flipH="1">
            <a:off x="1374773" y="5870575"/>
            <a:ext cx="551167" cy="377825"/>
          </a:xfrm>
        </p:spPr>
        <p:txBody>
          <a:bodyPr/>
          <a:lstStyle>
            <a:lvl1pPr algn="l" rtl="1">
              <a:defRPr/>
            </a:lvl1pPr>
          </a:lstStyle>
          <a:p>
            <a:fld id="{D57F1E4F-1CFF-5643-939E-217C01CDF565}"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175" y="0"/>
            <a:ext cx="12188825" cy="6856214"/>
          </a:xfrm>
          <a:prstGeom prst="rect">
            <a:avLst/>
          </a:prstGeom>
        </p:spPr>
      </p:pic>
      <p:sp>
        <p:nvSpPr>
          <p:cNvPr id="2" name="Title 1"/>
          <p:cNvSpPr>
            <a:spLocks noGrp="1"/>
          </p:cNvSpPr>
          <p:nvPr>
            <p:ph type="title"/>
          </p:nvPr>
        </p:nvSpPr>
        <p:spPr>
          <a:xfrm flipH="1">
            <a:off x="1374773" y="3308581"/>
            <a:ext cx="10131425" cy="1468800"/>
          </a:xfrm>
        </p:spPr>
        <p:txBody>
          <a:bodyPr anchor="b">
            <a:normAutofit/>
          </a:bodyPr>
          <a:lstStyle>
            <a:lvl1pPr algn="r" rtl="1">
              <a:defRPr sz="3200" b="0" cap="none"/>
            </a:lvl1pPr>
          </a:lstStyle>
          <a:p>
            <a:r>
              <a:rPr lang="en-US"/>
              <a:t>Click to edit Master title style</a:t>
            </a:r>
            <a:endParaRPr lang="en-US" dirty="0"/>
          </a:p>
        </p:txBody>
      </p:sp>
      <p:sp>
        <p:nvSpPr>
          <p:cNvPr id="3" name="Text Placeholder 2"/>
          <p:cNvSpPr>
            <a:spLocks noGrp="1"/>
          </p:cNvSpPr>
          <p:nvPr>
            <p:ph type="body" idx="1"/>
          </p:nvPr>
        </p:nvSpPr>
        <p:spPr>
          <a:xfrm flipH="1">
            <a:off x="1374773" y="4777381"/>
            <a:ext cx="10131426" cy="860400"/>
          </a:xfrm>
        </p:spPr>
        <p:txBody>
          <a:bodyPr anchor="t">
            <a:normAutofit/>
          </a:bodyPr>
          <a:lstStyle>
            <a:lvl1pPr marL="0" indent="0" algn="r" rtl="1">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flipH="1">
            <a:off x="2002140" y="5870575"/>
            <a:ext cx="1600200" cy="377825"/>
          </a:xfrm>
        </p:spPr>
        <p:txBody>
          <a:bodyPr/>
          <a:lstStyle>
            <a:lvl1pPr algn="l" rtl="1">
              <a:defRPr/>
            </a:lvl1pPr>
          </a:lstStyle>
          <a:p>
            <a:fld id="{B61BEF0D-F0BB-DE4B-95CE-6DB70DBA9567}" type="datetimeFigureOut">
              <a:rPr lang="en-US" smtClean="0"/>
              <a:pPr/>
              <a:t>3/27/2026</a:t>
            </a:fld>
            <a:endParaRPr lang="en-US" dirty="0"/>
          </a:p>
        </p:txBody>
      </p:sp>
      <p:sp>
        <p:nvSpPr>
          <p:cNvPr id="5" name="Footer Placeholder 4"/>
          <p:cNvSpPr>
            <a:spLocks noGrp="1"/>
          </p:cNvSpPr>
          <p:nvPr>
            <p:ph type="ftr" sz="quarter" idx="11"/>
          </p:nvPr>
        </p:nvSpPr>
        <p:spPr>
          <a:xfrm flipH="1">
            <a:off x="3678541" y="5870575"/>
            <a:ext cx="7827659" cy="377825"/>
          </a:xfrm>
        </p:spPr>
        <p:txBody>
          <a:bodyPr/>
          <a:lstStyle>
            <a:lvl1pPr algn="r" rtl="1">
              <a:defRPr/>
            </a:lvl1pPr>
          </a:lstStyle>
          <a:p>
            <a:endParaRPr lang="en-US" dirty="0"/>
          </a:p>
        </p:txBody>
      </p:sp>
      <p:sp>
        <p:nvSpPr>
          <p:cNvPr id="6" name="Slide Number Placeholder 5"/>
          <p:cNvSpPr>
            <a:spLocks noGrp="1"/>
          </p:cNvSpPr>
          <p:nvPr>
            <p:ph type="sldNum" sz="quarter" idx="12"/>
          </p:nvPr>
        </p:nvSpPr>
        <p:spPr>
          <a:xfrm flipH="1">
            <a:off x="1374773" y="5870575"/>
            <a:ext cx="551167" cy="377825"/>
          </a:xfrm>
        </p:spPr>
        <p:txBody>
          <a:bodyPr/>
          <a:lstStyle>
            <a:lvl1pPr algn="l" rtl="1">
              <a:defRPr/>
            </a:lvl1pPr>
          </a:lstStyle>
          <a:p>
            <a:fld id="{D57F1E4F-1CFF-5643-939E-217C01CDF565}"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175" y="0"/>
            <a:ext cx="12188825" cy="6856214"/>
          </a:xfrm>
          <a:prstGeom prst="rect">
            <a:avLst/>
          </a:prstGeom>
        </p:spPr>
      </p:pic>
      <p:sp>
        <p:nvSpPr>
          <p:cNvPr id="13" name="TextBox 12"/>
          <p:cNvSpPr txBox="1"/>
          <p:nvPr/>
        </p:nvSpPr>
        <p:spPr>
          <a:xfrm flipH="1">
            <a:off x="1344533"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l" rtl="1"/>
            <a:r>
              <a:rPr lang="en-US" sz="8000" dirty="0">
                <a:solidFill>
                  <a:schemeClr val="tx1"/>
                </a:solidFill>
                <a:effectLst/>
              </a:rPr>
              <a:t>”</a:t>
            </a:r>
          </a:p>
        </p:txBody>
      </p:sp>
      <p:sp>
        <p:nvSpPr>
          <p:cNvPr id="14" name="TextBox 13"/>
          <p:cNvSpPr txBox="1"/>
          <p:nvPr/>
        </p:nvSpPr>
        <p:spPr>
          <a:xfrm flipH="1">
            <a:off x="1109412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l" rtl="1"/>
            <a:r>
              <a:rPr lang="en-US" sz="8000" dirty="0">
                <a:solidFill>
                  <a:schemeClr val="tx1"/>
                </a:solidFill>
                <a:effectLst/>
              </a:rPr>
              <a:t>“</a:t>
            </a:r>
          </a:p>
        </p:txBody>
      </p:sp>
      <p:sp>
        <p:nvSpPr>
          <p:cNvPr id="16" name="Title 1"/>
          <p:cNvSpPr>
            <a:spLocks noGrp="1"/>
          </p:cNvSpPr>
          <p:nvPr>
            <p:ph type="title"/>
          </p:nvPr>
        </p:nvSpPr>
        <p:spPr>
          <a:xfrm flipH="1">
            <a:off x="1649334" y="609601"/>
            <a:ext cx="9550399" cy="2743199"/>
          </a:xfrm>
        </p:spPr>
        <p:txBody>
          <a:bodyPr anchor="ctr">
            <a:normAutofit/>
          </a:bodyPr>
          <a:lstStyle>
            <a:lvl1pPr algn="r" rtl="1">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flipH="1">
            <a:off x="1370764" y="3886200"/>
            <a:ext cx="10135436" cy="889000"/>
          </a:xfrm>
        </p:spPr>
        <p:txBody>
          <a:bodyPr vert="horz" lIns="91440" tIns="45720" rIns="91440" bIns="45720" rtlCol="0" anchor="b">
            <a:normAutofit/>
          </a:bodyPr>
          <a:lstStyle>
            <a:lvl1pPr algn="r" rtl="1">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flipH="1">
            <a:off x="1370765" y="4775200"/>
            <a:ext cx="10135436" cy="1016000"/>
          </a:xfrm>
        </p:spPr>
        <p:txBody>
          <a:bodyPr anchor="t">
            <a:normAutofit/>
          </a:bodyPr>
          <a:lstStyle>
            <a:lvl1pPr marL="0" indent="0" algn="r" rtl="1">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flipH="1">
            <a:off x="2002140" y="5870575"/>
            <a:ext cx="1600200" cy="377825"/>
          </a:xfrm>
        </p:spPr>
        <p:txBody>
          <a:bodyPr/>
          <a:lstStyle>
            <a:lvl1pPr algn="l" rtl="1">
              <a:defRPr/>
            </a:lvl1pPr>
          </a:lstStyle>
          <a:p>
            <a:fld id="{B61BEF0D-F0BB-DE4B-95CE-6DB70DBA9567}" type="datetimeFigureOut">
              <a:rPr lang="en-US" smtClean="0"/>
              <a:pPr/>
              <a:t>3/27/2026</a:t>
            </a:fld>
            <a:endParaRPr lang="en-US" dirty="0"/>
          </a:p>
        </p:txBody>
      </p:sp>
      <p:sp>
        <p:nvSpPr>
          <p:cNvPr id="5" name="Footer Placeholder 4"/>
          <p:cNvSpPr>
            <a:spLocks noGrp="1"/>
          </p:cNvSpPr>
          <p:nvPr>
            <p:ph type="ftr" sz="quarter" idx="11"/>
          </p:nvPr>
        </p:nvSpPr>
        <p:spPr>
          <a:xfrm flipH="1">
            <a:off x="3678541" y="5870575"/>
            <a:ext cx="7827659" cy="377825"/>
          </a:xfrm>
        </p:spPr>
        <p:txBody>
          <a:bodyPr/>
          <a:lstStyle>
            <a:lvl1pPr algn="r" rtl="1">
              <a:defRPr/>
            </a:lvl1pPr>
          </a:lstStyle>
          <a:p>
            <a:endParaRPr lang="en-US" dirty="0"/>
          </a:p>
        </p:txBody>
      </p:sp>
      <p:sp>
        <p:nvSpPr>
          <p:cNvPr id="6" name="Slide Number Placeholder 5"/>
          <p:cNvSpPr>
            <a:spLocks noGrp="1"/>
          </p:cNvSpPr>
          <p:nvPr>
            <p:ph type="sldNum" sz="quarter" idx="12"/>
          </p:nvPr>
        </p:nvSpPr>
        <p:spPr>
          <a:xfrm flipH="1">
            <a:off x="1374773" y="5870575"/>
            <a:ext cx="551167" cy="377825"/>
          </a:xfrm>
        </p:spPr>
        <p:txBody>
          <a:bodyPr/>
          <a:lstStyle>
            <a:lvl1pPr algn="l" rtl="1">
              <a:defRPr/>
            </a:lvl1pPr>
          </a:lstStyle>
          <a:p>
            <a:fld id="{D57F1E4F-1CFF-5643-939E-217C01CDF565}"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175" y="0"/>
            <a:ext cx="12188825" cy="6856214"/>
          </a:xfrm>
          <a:prstGeom prst="rect">
            <a:avLst/>
          </a:prstGeom>
        </p:spPr>
      </p:pic>
      <p:sp>
        <p:nvSpPr>
          <p:cNvPr id="2" name="Title 1"/>
          <p:cNvSpPr>
            <a:spLocks noGrp="1"/>
          </p:cNvSpPr>
          <p:nvPr>
            <p:ph type="title"/>
          </p:nvPr>
        </p:nvSpPr>
        <p:spPr>
          <a:xfrm flipH="1">
            <a:off x="1374772" y="609601"/>
            <a:ext cx="10131427" cy="2743199"/>
          </a:xfrm>
        </p:spPr>
        <p:txBody>
          <a:bodyPr vert="horz" lIns="91440" tIns="45720" rIns="91440" bIns="45720" rtlCol="0" anchor="ctr">
            <a:normAutofit/>
          </a:bodyPr>
          <a:lstStyle>
            <a:lvl1pPr algn="r" rtl="1">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flipH="1">
            <a:off x="1374771" y="3505200"/>
            <a:ext cx="10131428" cy="838200"/>
          </a:xfrm>
        </p:spPr>
        <p:txBody>
          <a:bodyPr vert="horz" lIns="91440" tIns="45720" rIns="91440" bIns="45720" rtlCol="0" anchor="b">
            <a:normAutofit/>
          </a:bodyPr>
          <a:lstStyle>
            <a:lvl1pPr algn="r" rtl="1">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flipH="1">
            <a:off x="1374772" y="4343400"/>
            <a:ext cx="10131428" cy="1447800"/>
          </a:xfrm>
        </p:spPr>
        <p:txBody>
          <a:bodyPr anchor="t">
            <a:normAutofit/>
          </a:bodyPr>
          <a:lstStyle>
            <a:lvl1pPr marL="0" indent="0" algn="r" rtl="1">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flipH="1">
            <a:off x="2002140" y="5870575"/>
            <a:ext cx="1600200" cy="377825"/>
          </a:xfrm>
        </p:spPr>
        <p:txBody>
          <a:bodyPr/>
          <a:lstStyle>
            <a:lvl1pPr algn="l" rtl="1">
              <a:defRPr/>
            </a:lvl1pPr>
          </a:lstStyle>
          <a:p>
            <a:fld id="{B61BEF0D-F0BB-DE4B-95CE-6DB70DBA9567}" type="datetimeFigureOut">
              <a:rPr lang="en-US" smtClean="0"/>
              <a:pPr/>
              <a:t>3/27/2026</a:t>
            </a:fld>
            <a:endParaRPr lang="en-US" dirty="0"/>
          </a:p>
        </p:txBody>
      </p:sp>
      <p:sp>
        <p:nvSpPr>
          <p:cNvPr id="5" name="Footer Placeholder 4"/>
          <p:cNvSpPr>
            <a:spLocks noGrp="1"/>
          </p:cNvSpPr>
          <p:nvPr>
            <p:ph type="ftr" sz="quarter" idx="11"/>
          </p:nvPr>
        </p:nvSpPr>
        <p:spPr>
          <a:xfrm flipH="1">
            <a:off x="3678541" y="5870575"/>
            <a:ext cx="7827659" cy="377825"/>
          </a:xfrm>
        </p:spPr>
        <p:txBody>
          <a:bodyPr/>
          <a:lstStyle>
            <a:lvl1pPr algn="r" rtl="1">
              <a:defRPr/>
            </a:lvl1pPr>
          </a:lstStyle>
          <a:p>
            <a:endParaRPr lang="en-US" dirty="0"/>
          </a:p>
        </p:txBody>
      </p:sp>
      <p:sp>
        <p:nvSpPr>
          <p:cNvPr id="6" name="Slide Number Placeholder 5"/>
          <p:cNvSpPr>
            <a:spLocks noGrp="1"/>
          </p:cNvSpPr>
          <p:nvPr>
            <p:ph type="sldNum" sz="quarter" idx="12"/>
          </p:nvPr>
        </p:nvSpPr>
        <p:spPr>
          <a:xfrm flipH="1">
            <a:off x="1374773" y="5870575"/>
            <a:ext cx="551167" cy="377825"/>
          </a:xfrm>
        </p:spPr>
        <p:txBody>
          <a:bodyPr/>
          <a:lstStyle>
            <a:lvl1pPr algn="l" rtl="1">
              <a:defRPr/>
            </a:lvl1pPr>
          </a:lstStyle>
          <a:p>
            <a:fld id="{D57F1E4F-1CFF-5643-939E-217C01CDF565}" type="slidenum">
              <a:rPr lang="en-US" smtClean="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175" y="0"/>
            <a:ext cx="12188825" cy="6856214"/>
          </a:xfrm>
          <a:prstGeom prst="rect">
            <a:avLst/>
          </a:prstGeom>
        </p:spPr>
      </p:pic>
      <p:sp>
        <p:nvSpPr>
          <p:cNvPr id="3" name="Vertical Text Placeholder 2"/>
          <p:cNvSpPr>
            <a:spLocks noGrp="1"/>
          </p:cNvSpPr>
          <p:nvPr>
            <p:ph type="body" orient="vert" idx="1"/>
          </p:nvPr>
        </p:nvSpPr>
        <p:spPr>
          <a:xfrm flipH="1">
            <a:off x="1374774" y="2142067"/>
            <a:ext cx="10131425" cy="3649133"/>
          </a:xfrm>
        </p:spPr>
        <p:txBody>
          <a:bodyPr vert="eaVert" anchor="t"/>
          <a:lstStyle>
            <a:lvl1pPr algn="r" rtl="1">
              <a:defRPr/>
            </a:lvl1pPr>
            <a:lvl2pPr algn="r" rtl="1">
              <a:defRPr/>
            </a:lvl2pPr>
            <a:lvl3pPr algn="r" rtl="1">
              <a:defRPr/>
            </a:lvl3pPr>
            <a:lvl4pPr algn="r" rtl="1">
              <a:defRPr/>
            </a:lvl4pPr>
            <a:lvl5pPr algn="r" rtl="1">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flipH="1">
            <a:off x="2002140" y="5870575"/>
            <a:ext cx="1600200" cy="377825"/>
          </a:xfrm>
        </p:spPr>
        <p:txBody>
          <a:bodyPr/>
          <a:lstStyle>
            <a:lvl1pPr algn="l" rtl="1">
              <a:defRPr/>
            </a:lvl1pPr>
          </a:lstStyle>
          <a:p>
            <a:fld id="{B61BEF0D-F0BB-DE4B-95CE-6DB70DBA9567}" type="datetimeFigureOut">
              <a:rPr lang="en-US" smtClean="0"/>
              <a:pPr/>
              <a:t>3/27/2026</a:t>
            </a:fld>
            <a:endParaRPr lang="en-US" dirty="0"/>
          </a:p>
        </p:txBody>
      </p:sp>
      <p:sp>
        <p:nvSpPr>
          <p:cNvPr id="5" name="Footer Placeholder 4"/>
          <p:cNvSpPr>
            <a:spLocks noGrp="1"/>
          </p:cNvSpPr>
          <p:nvPr>
            <p:ph type="ftr" sz="quarter" idx="11"/>
          </p:nvPr>
        </p:nvSpPr>
        <p:spPr>
          <a:xfrm flipH="1">
            <a:off x="3678541" y="5870575"/>
            <a:ext cx="7827659" cy="377825"/>
          </a:xfrm>
        </p:spPr>
        <p:txBody>
          <a:bodyPr/>
          <a:lstStyle>
            <a:lvl1pPr algn="r" rtl="1">
              <a:defRPr/>
            </a:lvl1pPr>
          </a:lstStyle>
          <a:p>
            <a:endParaRPr lang="en-US" dirty="0"/>
          </a:p>
        </p:txBody>
      </p:sp>
      <p:sp>
        <p:nvSpPr>
          <p:cNvPr id="6" name="Slide Number Placeholder 5"/>
          <p:cNvSpPr>
            <a:spLocks noGrp="1"/>
          </p:cNvSpPr>
          <p:nvPr>
            <p:ph type="sldNum" sz="quarter" idx="12"/>
          </p:nvPr>
        </p:nvSpPr>
        <p:spPr>
          <a:xfrm flipH="1">
            <a:off x="1374773" y="5870575"/>
            <a:ext cx="551167" cy="377825"/>
          </a:xfrm>
        </p:spPr>
        <p:txBody>
          <a:bodyPr/>
          <a:lstStyle>
            <a:lvl1pPr algn="l" rtl="1">
              <a:defRPr/>
            </a:lvl1pPr>
          </a:lstStyle>
          <a:p>
            <a:fld id="{D57F1E4F-1CFF-5643-939E-217C01CDF565}" type="slidenum">
              <a:rPr lang="en-US" smtClean="0"/>
              <a:pPr/>
              <a:t>‹#›</a:t>
            </a:fld>
            <a:endParaRPr lang="en-US" dirty="0"/>
          </a:p>
        </p:txBody>
      </p:sp>
      <p:sp>
        <p:nvSpPr>
          <p:cNvPr id="8" name="Title 1"/>
          <p:cNvSpPr>
            <a:spLocks noGrp="1"/>
          </p:cNvSpPr>
          <p:nvPr>
            <p:ph type="title"/>
          </p:nvPr>
        </p:nvSpPr>
        <p:spPr>
          <a:xfrm flipH="1">
            <a:off x="1374774" y="609600"/>
            <a:ext cx="10131425" cy="1456267"/>
          </a:xfrm>
        </p:spPr>
        <p:txBody>
          <a:bodyPr/>
          <a:lstStyle>
            <a:lvl1pPr algn="r" rtl="1">
              <a:defRPr/>
            </a:lvl1p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175" y="0"/>
            <a:ext cx="12188825" cy="6856214"/>
          </a:xfrm>
          <a:prstGeom prst="rect">
            <a:avLst/>
          </a:prstGeom>
        </p:spPr>
      </p:pic>
      <p:sp>
        <p:nvSpPr>
          <p:cNvPr id="2" name="Vertical Title 1"/>
          <p:cNvSpPr>
            <a:spLocks noGrp="1"/>
          </p:cNvSpPr>
          <p:nvPr>
            <p:ph type="title" orient="vert"/>
          </p:nvPr>
        </p:nvSpPr>
        <p:spPr>
          <a:xfrm flipH="1">
            <a:off x="1374773" y="609599"/>
            <a:ext cx="2158552" cy="5181601"/>
          </a:xfrm>
        </p:spPr>
        <p:txBody>
          <a:bodyPr vert="eaVert"/>
          <a:lstStyle>
            <a:lvl1pPr algn="r" rtl="1">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flipH="1">
            <a:off x="3674084" y="609600"/>
            <a:ext cx="7832116" cy="5181600"/>
          </a:xfrm>
        </p:spPr>
        <p:txBody>
          <a:bodyPr vert="eaVert" anchor="t"/>
          <a:lstStyle>
            <a:lvl1pPr algn="r" rtl="1">
              <a:defRPr/>
            </a:lvl1pPr>
            <a:lvl2pPr algn="r" rtl="1">
              <a:defRPr/>
            </a:lvl2pPr>
            <a:lvl3pPr algn="r" rtl="1">
              <a:defRPr/>
            </a:lvl3pPr>
            <a:lvl4pPr algn="r" rtl="1">
              <a:defRPr/>
            </a:lvl4pPr>
            <a:lvl5pPr algn="r" rtl="1">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flipH="1">
            <a:off x="2002140" y="5870575"/>
            <a:ext cx="1600200" cy="377825"/>
          </a:xfrm>
        </p:spPr>
        <p:txBody>
          <a:bodyPr/>
          <a:lstStyle>
            <a:lvl1pPr algn="l" rtl="1">
              <a:defRPr/>
            </a:lvl1pPr>
          </a:lstStyle>
          <a:p>
            <a:fld id="{B61BEF0D-F0BB-DE4B-95CE-6DB70DBA9567}" type="datetimeFigureOut">
              <a:rPr lang="en-US" smtClean="0"/>
              <a:pPr/>
              <a:t>3/27/2026</a:t>
            </a:fld>
            <a:endParaRPr lang="en-US" dirty="0"/>
          </a:p>
        </p:txBody>
      </p:sp>
      <p:sp>
        <p:nvSpPr>
          <p:cNvPr id="5" name="Footer Placeholder 4"/>
          <p:cNvSpPr>
            <a:spLocks noGrp="1"/>
          </p:cNvSpPr>
          <p:nvPr>
            <p:ph type="ftr" sz="quarter" idx="11"/>
          </p:nvPr>
        </p:nvSpPr>
        <p:spPr>
          <a:xfrm flipH="1">
            <a:off x="3678541" y="5870575"/>
            <a:ext cx="7827659" cy="377825"/>
          </a:xfrm>
        </p:spPr>
        <p:txBody>
          <a:bodyPr/>
          <a:lstStyle>
            <a:lvl1pPr algn="r" rtl="1">
              <a:defRPr/>
            </a:lvl1pPr>
          </a:lstStyle>
          <a:p>
            <a:endParaRPr lang="en-US" dirty="0"/>
          </a:p>
        </p:txBody>
      </p:sp>
      <p:sp>
        <p:nvSpPr>
          <p:cNvPr id="6" name="Slide Number Placeholder 5"/>
          <p:cNvSpPr>
            <a:spLocks noGrp="1"/>
          </p:cNvSpPr>
          <p:nvPr>
            <p:ph type="sldNum" sz="quarter" idx="12"/>
          </p:nvPr>
        </p:nvSpPr>
        <p:spPr>
          <a:xfrm flipH="1">
            <a:off x="1374773" y="5870575"/>
            <a:ext cx="551167" cy="377825"/>
          </a:xfrm>
        </p:spPr>
        <p:txBody>
          <a:bodyPr/>
          <a:lstStyle>
            <a:lvl1pPr algn="l" rtl="1">
              <a:defRPr/>
            </a:lvl1p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175" y="0"/>
            <a:ext cx="12188825" cy="6856214"/>
          </a:xfrm>
          <a:prstGeom prst="rect">
            <a:avLst/>
          </a:prstGeom>
        </p:spPr>
      </p:pic>
      <p:sp>
        <p:nvSpPr>
          <p:cNvPr id="2" name="Title 1"/>
          <p:cNvSpPr>
            <a:spLocks noGrp="1"/>
          </p:cNvSpPr>
          <p:nvPr>
            <p:ph type="title"/>
          </p:nvPr>
        </p:nvSpPr>
        <p:spPr>
          <a:xfrm flipH="1">
            <a:off x="1374774" y="609600"/>
            <a:ext cx="10131425" cy="1456267"/>
          </a:xfrm>
        </p:spPr>
        <p:txBody>
          <a:bodyPr/>
          <a:lstStyle>
            <a:lvl1pPr algn="r" rtl="1">
              <a:defRPr/>
            </a:lvl1pPr>
          </a:lstStyle>
          <a:p>
            <a:r>
              <a:rPr lang="en-US"/>
              <a:t>Click to edit Master title style</a:t>
            </a:r>
            <a:endParaRPr lang="en-US" dirty="0"/>
          </a:p>
        </p:txBody>
      </p:sp>
      <p:sp>
        <p:nvSpPr>
          <p:cNvPr id="3" name="Content Placeholder 2"/>
          <p:cNvSpPr>
            <a:spLocks noGrp="1"/>
          </p:cNvSpPr>
          <p:nvPr>
            <p:ph idx="1"/>
          </p:nvPr>
        </p:nvSpPr>
        <p:spPr>
          <a:xfrm flipH="1">
            <a:off x="1374774" y="2142067"/>
            <a:ext cx="10131425" cy="3649133"/>
          </a:xfrm>
        </p:spPr>
        <p:txBody>
          <a:bodyPr anchor="ctr"/>
          <a:lstStyle>
            <a:lvl1pPr algn="r" rtl="1">
              <a:defRPr/>
            </a:lvl1pPr>
            <a:lvl2pPr algn="r" rtl="1">
              <a:defRPr/>
            </a:lvl2pPr>
            <a:lvl3pPr algn="r" rtl="1">
              <a:defRPr/>
            </a:lvl3pPr>
            <a:lvl4pPr algn="r" rtl="1">
              <a:defRPr/>
            </a:lvl4pPr>
            <a:lvl5pPr algn="r" rtl="1">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flipH="1">
            <a:off x="2002140" y="5870575"/>
            <a:ext cx="1600200" cy="377825"/>
          </a:xfrm>
        </p:spPr>
        <p:txBody>
          <a:bodyPr/>
          <a:lstStyle>
            <a:lvl1pPr algn="l" rtl="1">
              <a:defRPr/>
            </a:lvl1pPr>
          </a:lstStyle>
          <a:p>
            <a:fld id="{B61BEF0D-F0BB-DE4B-95CE-6DB70DBA9567}" type="datetimeFigureOut">
              <a:rPr lang="en-US" smtClean="0"/>
              <a:pPr/>
              <a:t>3/27/2026</a:t>
            </a:fld>
            <a:endParaRPr lang="en-US" dirty="0"/>
          </a:p>
        </p:txBody>
      </p:sp>
      <p:sp>
        <p:nvSpPr>
          <p:cNvPr id="5" name="Footer Placeholder 4"/>
          <p:cNvSpPr>
            <a:spLocks noGrp="1"/>
          </p:cNvSpPr>
          <p:nvPr>
            <p:ph type="ftr" sz="quarter" idx="11"/>
          </p:nvPr>
        </p:nvSpPr>
        <p:spPr>
          <a:xfrm flipH="1">
            <a:off x="3678541" y="5870575"/>
            <a:ext cx="7827659" cy="377825"/>
          </a:xfrm>
        </p:spPr>
        <p:txBody>
          <a:bodyPr/>
          <a:lstStyle>
            <a:lvl1pPr algn="r" rtl="1">
              <a:defRPr/>
            </a:lvl1pPr>
          </a:lstStyle>
          <a:p>
            <a:endParaRPr lang="en-US" dirty="0"/>
          </a:p>
        </p:txBody>
      </p:sp>
      <p:sp>
        <p:nvSpPr>
          <p:cNvPr id="6" name="Slide Number Placeholder 5"/>
          <p:cNvSpPr>
            <a:spLocks noGrp="1"/>
          </p:cNvSpPr>
          <p:nvPr>
            <p:ph type="sldNum" sz="quarter" idx="12"/>
          </p:nvPr>
        </p:nvSpPr>
        <p:spPr>
          <a:xfrm flipH="1">
            <a:off x="1374773" y="5870575"/>
            <a:ext cx="551167" cy="377825"/>
          </a:xfrm>
        </p:spPr>
        <p:txBody>
          <a:bodyPr/>
          <a:lstStyle>
            <a:lvl1pPr algn="l" rtl="1">
              <a:defRPr/>
            </a:lvl1pPr>
          </a:lstStyle>
          <a:p>
            <a:fld id="{D57F1E4F-1CFF-5643-939E-217C01CDF56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175" y="0"/>
            <a:ext cx="12188825" cy="6856214"/>
          </a:xfrm>
          <a:prstGeom prst="rect">
            <a:avLst/>
          </a:prstGeom>
        </p:spPr>
      </p:pic>
      <p:sp>
        <p:nvSpPr>
          <p:cNvPr id="2" name="Title 1"/>
          <p:cNvSpPr>
            <a:spLocks noGrp="1"/>
          </p:cNvSpPr>
          <p:nvPr>
            <p:ph type="title"/>
          </p:nvPr>
        </p:nvSpPr>
        <p:spPr>
          <a:xfrm flipH="1">
            <a:off x="1374773" y="3308581"/>
            <a:ext cx="10131427" cy="1468800"/>
          </a:xfrm>
        </p:spPr>
        <p:txBody>
          <a:bodyPr anchor="b"/>
          <a:lstStyle>
            <a:lvl1pPr algn="r" rtl="1">
              <a:defRPr sz="4000" b="0" cap="all"/>
            </a:lvl1pPr>
          </a:lstStyle>
          <a:p>
            <a:r>
              <a:rPr lang="en-US"/>
              <a:t>Click to edit Master title style</a:t>
            </a:r>
            <a:endParaRPr lang="en-US" dirty="0"/>
          </a:p>
        </p:txBody>
      </p:sp>
      <p:sp>
        <p:nvSpPr>
          <p:cNvPr id="3" name="Text Placeholder 2"/>
          <p:cNvSpPr>
            <a:spLocks noGrp="1"/>
          </p:cNvSpPr>
          <p:nvPr>
            <p:ph type="body" idx="1"/>
          </p:nvPr>
        </p:nvSpPr>
        <p:spPr>
          <a:xfrm flipH="1">
            <a:off x="1374773" y="4777381"/>
            <a:ext cx="10131428" cy="860400"/>
          </a:xfrm>
        </p:spPr>
        <p:txBody>
          <a:bodyPr anchor="t">
            <a:normAutofit/>
          </a:bodyPr>
          <a:lstStyle>
            <a:lvl1pPr marL="0" indent="0" algn="r" rtl="1">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flipH="1">
            <a:off x="2002140" y="5870575"/>
            <a:ext cx="1600200" cy="377825"/>
          </a:xfrm>
        </p:spPr>
        <p:txBody>
          <a:bodyPr/>
          <a:lstStyle>
            <a:lvl1pPr algn="l" rtl="1">
              <a:defRPr/>
            </a:lvl1pPr>
          </a:lstStyle>
          <a:p>
            <a:fld id="{B61BEF0D-F0BB-DE4B-95CE-6DB70DBA9567}" type="datetimeFigureOut">
              <a:rPr lang="en-US" smtClean="0"/>
              <a:pPr/>
              <a:t>3/27/2026</a:t>
            </a:fld>
            <a:endParaRPr lang="en-US" dirty="0"/>
          </a:p>
        </p:txBody>
      </p:sp>
      <p:sp>
        <p:nvSpPr>
          <p:cNvPr id="5" name="Footer Placeholder 4"/>
          <p:cNvSpPr>
            <a:spLocks noGrp="1"/>
          </p:cNvSpPr>
          <p:nvPr>
            <p:ph type="ftr" sz="quarter" idx="11"/>
          </p:nvPr>
        </p:nvSpPr>
        <p:spPr>
          <a:xfrm flipH="1">
            <a:off x="3678541" y="5870575"/>
            <a:ext cx="7827659" cy="377825"/>
          </a:xfrm>
        </p:spPr>
        <p:txBody>
          <a:bodyPr/>
          <a:lstStyle>
            <a:lvl1pPr algn="r" rtl="1">
              <a:defRPr/>
            </a:lvl1pPr>
          </a:lstStyle>
          <a:p>
            <a:endParaRPr lang="en-US" dirty="0"/>
          </a:p>
        </p:txBody>
      </p:sp>
      <p:sp>
        <p:nvSpPr>
          <p:cNvPr id="6" name="Slide Number Placeholder 5"/>
          <p:cNvSpPr>
            <a:spLocks noGrp="1"/>
          </p:cNvSpPr>
          <p:nvPr>
            <p:ph type="sldNum" sz="quarter" idx="12"/>
          </p:nvPr>
        </p:nvSpPr>
        <p:spPr>
          <a:xfrm flipH="1">
            <a:off x="1374773" y="5870575"/>
            <a:ext cx="551167" cy="377825"/>
          </a:xfrm>
        </p:spPr>
        <p:txBody>
          <a:bodyPr/>
          <a:lstStyle>
            <a:lvl1pPr algn="l" rtl="1">
              <a:defRPr/>
            </a:lvl1pPr>
          </a:lstStyle>
          <a:p>
            <a:fld id="{D57F1E4F-1CFF-5643-939E-217C01CDF56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175" y="0"/>
            <a:ext cx="12188825" cy="6856214"/>
          </a:xfrm>
          <a:prstGeom prst="rect">
            <a:avLst/>
          </a:prstGeom>
        </p:spPr>
      </p:pic>
      <p:sp>
        <p:nvSpPr>
          <p:cNvPr id="2" name="Title 1"/>
          <p:cNvSpPr>
            <a:spLocks noGrp="1"/>
          </p:cNvSpPr>
          <p:nvPr>
            <p:ph type="title"/>
          </p:nvPr>
        </p:nvSpPr>
        <p:spPr>
          <a:xfrm flipH="1">
            <a:off x="1374774" y="609600"/>
            <a:ext cx="10131425" cy="1456267"/>
          </a:xfrm>
        </p:spPr>
        <p:txBody>
          <a:bodyPr/>
          <a:lstStyle>
            <a:lvl1pPr algn="r" rtl="1">
              <a:defRPr/>
            </a:lvl1pPr>
          </a:lstStyle>
          <a:p>
            <a:r>
              <a:rPr lang="en-US"/>
              <a:t>Click to edit Master title style</a:t>
            </a:r>
            <a:endParaRPr lang="en-US" dirty="0"/>
          </a:p>
        </p:txBody>
      </p:sp>
      <p:sp>
        <p:nvSpPr>
          <p:cNvPr id="3" name="Content Placeholder 2"/>
          <p:cNvSpPr>
            <a:spLocks noGrp="1"/>
          </p:cNvSpPr>
          <p:nvPr>
            <p:ph sz="half" idx="1"/>
          </p:nvPr>
        </p:nvSpPr>
        <p:spPr>
          <a:xfrm flipH="1">
            <a:off x="6510864" y="2142067"/>
            <a:ext cx="4995334" cy="3649134"/>
          </a:xfrm>
        </p:spPr>
        <p:txBody>
          <a:bodyPr>
            <a:normAutofit/>
          </a:bodyPr>
          <a:lstStyle>
            <a:lvl1pPr algn="r" rtl="1">
              <a:defRPr/>
            </a:lvl1pPr>
            <a:lvl2pPr algn="r" rtl="1">
              <a:defRPr/>
            </a:lvl2pPr>
            <a:lvl3pPr algn="r" rtl="1">
              <a:defRPr/>
            </a:lvl3pPr>
            <a:lvl4pPr algn="r" rtl="1">
              <a:defRPr/>
            </a:lvl4pPr>
            <a:lvl5pPr algn="r" rtl="1">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flipH="1">
            <a:off x="1374773" y="2142067"/>
            <a:ext cx="4995332" cy="3649133"/>
          </a:xfrm>
        </p:spPr>
        <p:txBody>
          <a:bodyPr>
            <a:normAutofit/>
          </a:bodyPr>
          <a:lstStyle>
            <a:lvl1pPr algn="r" rtl="1">
              <a:defRPr/>
            </a:lvl1pPr>
            <a:lvl2pPr algn="r" rtl="1">
              <a:defRPr/>
            </a:lvl2pPr>
            <a:lvl3pPr algn="r" rtl="1">
              <a:defRPr/>
            </a:lvl3pPr>
            <a:lvl4pPr algn="r" rtl="1">
              <a:defRPr/>
            </a:lvl4pPr>
            <a:lvl5pPr algn="r" rtl="1">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flipH="1">
            <a:off x="2002140" y="5870575"/>
            <a:ext cx="1600200" cy="377825"/>
          </a:xfrm>
        </p:spPr>
        <p:txBody>
          <a:bodyPr/>
          <a:lstStyle>
            <a:lvl1pPr algn="l" rtl="1">
              <a:defRPr/>
            </a:lvl1pPr>
          </a:lstStyle>
          <a:p>
            <a:fld id="{B61BEF0D-F0BB-DE4B-95CE-6DB70DBA9567}" type="datetimeFigureOut">
              <a:rPr lang="en-US" smtClean="0"/>
              <a:pPr/>
              <a:t>3/27/2026</a:t>
            </a:fld>
            <a:endParaRPr lang="en-US" dirty="0"/>
          </a:p>
        </p:txBody>
      </p:sp>
      <p:sp>
        <p:nvSpPr>
          <p:cNvPr id="6" name="Footer Placeholder 5"/>
          <p:cNvSpPr>
            <a:spLocks noGrp="1"/>
          </p:cNvSpPr>
          <p:nvPr>
            <p:ph type="ftr" sz="quarter" idx="11"/>
          </p:nvPr>
        </p:nvSpPr>
        <p:spPr>
          <a:xfrm flipH="1">
            <a:off x="3678541" y="5870575"/>
            <a:ext cx="7827659" cy="377825"/>
          </a:xfrm>
        </p:spPr>
        <p:txBody>
          <a:bodyPr/>
          <a:lstStyle>
            <a:lvl1pPr algn="r" rtl="1">
              <a:defRPr/>
            </a:lvl1pPr>
          </a:lstStyle>
          <a:p>
            <a:endParaRPr lang="en-US" dirty="0"/>
          </a:p>
        </p:txBody>
      </p:sp>
      <p:sp>
        <p:nvSpPr>
          <p:cNvPr id="7" name="Slide Number Placeholder 6"/>
          <p:cNvSpPr>
            <a:spLocks noGrp="1"/>
          </p:cNvSpPr>
          <p:nvPr>
            <p:ph type="sldNum" sz="quarter" idx="12"/>
          </p:nvPr>
        </p:nvSpPr>
        <p:spPr>
          <a:xfrm flipH="1">
            <a:off x="1374773" y="5870575"/>
            <a:ext cx="551167" cy="377825"/>
          </a:xfrm>
        </p:spPr>
        <p:txBody>
          <a:bodyPr/>
          <a:lstStyle>
            <a:lvl1pPr algn="l" rtl="1">
              <a:defRPr/>
            </a:lvl1pPr>
          </a:lstStyle>
          <a:p>
            <a:fld id="{D57F1E4F-1CFF-5643-939E-217C01CDF56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flipH="1">
            <a:off x="1374774" y="609600"/>
            <a:ext cx="10131425" cy="1456267"/>
          </a:xfrm>
        </p:spPr>
        <p:txBody>
          <a:bodyPr/>
          <a:lstStyle>
            <a:lvl1pPr algn="r" rtl="1">
              <a:defRPr/>
            </a:lvl1pPr>
          </a:lstStyle>
          <a:p>
            <a:r>
              <a:rPr lang="en-US"/>
              <a:t>Click to edit Master title style</a:t>
            </a:r>
            <a:endParaRPr lang="en-US" dirty="0"/>
          </a:p>
        </p:txBody>
      </p:sp>
      <p:sp>
        <p:nvSpPr>
          <p:cNvPr id="3" name="Text Placeholder 2"/>
          <p:cNvSpPr>
            <a:spLocks noGrp="1"/>
          </p:cNvSpPr>
          <p:nvPr>
            <p:ph type="body" idx="1"/>
          </p:nvPr>
        </p:nvSpPr>
        <p:spPr>
          <a:xfrm flipH="1">
            <a:off x="6509276" y="2218267"/>
            <a:ext cx="4709054" cy="576262"/>
          </a:xfrm>
        </p:spPr>
        <p:txBody>
          <a:bodyPr anchor="b">
            <a:noAutofit/>
          </a:bodyPr>
          <a:lstStyle>
            <a:lvl1pPr marL="0" indent="0" algn="r" rtl="1">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flipH="1">
            <a:off x="6509276" y="2870201"/>
            <a:ext cx="4996923" cy="2920998"/>
          </a:xfrm>
        </p:spPr>
        <p:txBody>
          <a:bodyPr anchor="t">
            <a:normAutofit/>
          </a:bodyPr>
          <a:lstStyle>
            <a:lvl1pPr algn="r" rtl="1">
              <a:defRPr/>
            </a:lvl1pPr>
            <a:lvl2pPr algn="r" rtl="1">
              <a:defRPr/>
            </a:lvl2pPr>
            <a:lvl3pPr algn="r" rtl="1">
              <a:defRPr/>
            </a:lvl3pPr>
            <a:lvl4pPr algn="r" rtl="1">
              <a:defRPr/>
            </a:lvl4pPr>
            <a:lvl5pPr algn="r" rtl="1">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flipH="1">
            <a:off x="1373184" y="2226734"/>
            <a:ext cx="4722813" cy="576262"/>
          </a:xfrm>
        </p:spPr>
        <p:txBody>
          <a:bodyPr anchor="b">
            <a:noAutofit/>
          </a:bodyPr>
          <a:lstStyle>
            <a:lvl1pPr marL="0" indent="0" algn="r" rtl="1">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flipH="1">
            <a:off x="1373183" y="2870201"/>
            <a:ext cx="4995334" cy="2920998"/>
          </a:xfrm>
        </p:spPr>
        <p:txBody>
          <a:bodyPr anchor="t">
            <a:normAutofit/>
          </a:bodyPr>
          <a:lstStyle>
            <a:lvl1pPr algn="r" rtl="1">
              <a:defRPr/>
            </a:lvl1pPr>
            <a:lvl2pPr algn="r" rtl="1">
              <a:defRPr/>
            </a:lvl2pPr>
            <a:lvl3pPr algn="r" rtl="1">
              <a:defRPr/>
            </a:lvl3pPr>
            <a:lvl4pPr algn="r" rtl="1">
              <a:defRPr/>
            </a:lvl4pPr>
            <a:lvl5pPr algn="r" rtl="1">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flipH="1">
            <a:off x="2002140" y="5870575"/>
            <a:ext cx="1600200" cy="377825"/>
          </a:xfrm>
        </p:spPr>
        <p:txBody>
          <a:bodyPr/>
          <a:lstStyle>
            <a:lvl1pPr algn="l" rtl="1">
              <a:defRPr/>
            </a:lvl1pPr>
          </a:lstStyle>
          <a:p>
            <a:fld id="{B61BEF0D-F0BB-DE4B-95CE-6DB70DBA9567}" type="datetimeFigureOut">
              <a:rPr lang="en-US" smtClean="0"/>
              <a:pPr/>
              <a:t>3/27/2026</a:t>
            </a:fld>
            <a:endParaRPr lang="en-US" dirty="0"/>
          </a:p>
        </p:txBody>
      </p:sp>
      <p:sp>
        <p:nvSpPr>
          <p:cNvPr id="8" name="Footer Placeholder 7"/>
          <p:cNvSpPr>
            <a:spLocks noGrp="1"/>
          </p:cNvSpPr>
          <p:nvPr>
            <p:ph type="ftr" sz="quarter" idx="11"/>
          </p:nvPr>
        </p:nvSpPr>
        <p:spPr>
          <a:xfrm flipH="1">
            <a:off x="3678541" y="5870575"/>
            <a:ext cx="7827659" cy="377825"/>
          </a:xfrm>
        </p:spPr>
        <p:txBody>
          <a:bodyPr/>
          <a:lstStyle>
            <a:lvl1pPr algn="r" rtl="1">
              <a:defRPr/>
            </a:lvl1pPr>
          </a:lstStyle>
          <a:p>
            <a:endParaRPr lang="en-US" dirty="0"/>
          </a:p>
        </p:txBody>
      </p:sp>
      <p:sp>
        <p:nvSpPr>
          <p:cNvPr id="9" name="Slide Number Placeholder 8"/>
          <p:cNvSpPr>
            <a:spLocks noGrp="1"/>
          </p:cNvSpPr>
          <p:nvPr>
            <p:ph type="sldNum" sz="quarter" idx="12"/>
          </p:nvPr>
        </p:nvSpPr>
        <p:spPr>
          <a:xfrm flipH="1">
            <a:off x="1374773" y="5870575"/>
            <a:ext cx="551167" cy="377825"/>
          </a:xfrm>
        </p:spPr>
        <p:txBody>
          <a:bodyPr/>
          <a:lstStyle>
            <a:lvl1pPr algn="l" rtl="1">
              <a:defRPr/>
            </a:lvl1pPr>
          </a:lstStyle>
          <a:p>
            <a:fld id="{D57F1E4F-1CFF-5643-939E-217C01CDF56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175" y="0"/>
            <a:ext cx="12188825" cy="6856214"/>
          </a:xfrm>
          <a:prstGeom prst="rect">
            <a:avLst/>
          </a:prstGeom>
        </p:spPr>
      </p:pic>
      <p:sp>
        <p:nvSpPr>
          <p:cNvPr id="2" name="Title 1"/>
          <p:cNvSpPr>
            <a:spLocks noGrp="1"/>
          </p:cNvSpPr>
          <p:nvPr>
            <p:ph type="title"/>
          </p:nvPr>
        </p:nvSpPr>
        <p:spPr>
          <a:xfrm flipH="1">
            <a:off x="1374774" y="609600"/>
            <a:ext cx="10131425" cy="1456267"/>
          </a:xfrm>
        </p:spPr>
        <p:txBody>
          <a:bodyPr/>
          <a:lstStyle>
            <a:lvl1pPr algn="r" rtl="1">
              <a:defRPr/>
            </a:lvl1pPr>
          </a:lstStyle>
          <a:p>
            <a:r>
              <a:rPr lang="en-US"/>
              <a:t>Click to edit Master title style</a:t>
            </a:r>
            <a:endParaRPr lang="en-US" dirty="0"/>
          </a:p>
        </p:txBody>
      </p:sp>
      <p:sp>
        <p:nvSpPr>
          <p:cNvPr id="3" name="Date Placeholder 2"/>
          <p:cNvSpPr>
            <a:spLocks noGrp="1"/>
          </p:cNvSpPr>
          <p:nvPr>
            <p:ph type="dt" sz="half" idx="10"/>
          </p:nvPr>
        </p:nvSpPr>
        <p:spPr>
          <a:xfrm flipH="1">
            <a:off x="2002140" y="5870575"/>
            <a:ext cx="1600200" cy="377825"/>
          </a:xfrm>
        </p:spPr>
        <p:txBody>
          <a:bodyPr/>
          <a:lstStyle>
            <a:lvl1pPr algn="l" rtl="1">
              <a:defRPr/>
            </a:lvl1pPr>
          </a:lstStyle>
          <a:p>
            <a:fld id="{B61BEF0D-F0BB-DE4B-95CE-6DB70DBA9567}" type="datetimeFigureOut">
              <a:rPr lang="en-US" smtClean="0"/>
              <a:pPr/>
              <a:t>3/27/2026</a:t>
            </a:fld>
            <a:endParaRPr lang="en-US" dirty="0"/>
          </a:p>
        </p:txBody>
      </p:sp>
      <p:sp>
        <p:nvSpPr>
          <p:cNvPr id="4" name="Footer Placeholder 3"/>
          <p:cNvSpPr>
            <a:spLocks noGrp="1"/>
          </p:cNvSpPr>
          <p:nvPr>
            <p:ph type="ftr" sz="quarter" idx="11"/>
          </p:nvPr>
        </p:nvSpPr>
        <p:spPr>
          <a:xfrm flipH="1">
            <a:off x="3678541" y="5870575"/>
            <a:ext cx="7827659" cy="377825"/>
          </a:xfrm>
        </p:spPr>
        <p:txBody>
          <a:bodyPr/>
          <a:lstStyle>
            <a:lvl1pPr algn="r" rtl="1">
              <a:defRPr/>
            </a:lvl1pPr>
          </a:lstStyle>
          <a:p>
            <a:endParaRPr lang="en-US" dirty="0"/>
          </a:p>
        </p:txBody>
      </p:sp>
      <p:sp>
        <p:nvSpPr>
          <p:cNvPr id="5" name="Slide Number Placeholder 4"/>
          <p:cNvSpPr>
            <a:spLocks noGrp="1"/>
          </p:cNvSpPr>
          <p:nvPr>
            <p:ph type="sldNum" sz="quarter" idx="12"/>
          </p:nvPr>
        </p:nvSpPr>
        <p:spPr>
          <a:xfrm flipH="1">
            <a:off x="1374773" y="5870575"/>
            <a:ext cx="551167" cy="377825"/>
          </a:xfrm>
        </p:spPr>
        <p:txBody>
          <a:bodyPr/>
          <a:lstStyle>
            <a:lvl1pPr algn="l" rtl="1">
              <a:defRPr/>
            </a:lvl1p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175" y="0"/>
            <a:ext cx="12188825" cy="6856214"/>
          </a:xfrm>
          <a:prstGeom prst="rect">
            <a:avLst/>
          </a:prstGeom>
        </p:spPr>
      </p:pic>
      <p:sp>
        <p:nvSpPr>
          <p:cNvPr id="2" name="Date Placeholder 1"/>
          <p:cNvSpPr>
            <a:spLocks noGrp="1"/>
          </p:cNvSpPr>
          <p:nvPr>
            <p:ph type="dt" sz="half" idx="10"/>
          </p:nvPr>
        </p:nvSpPr>
        <p:spPr>
          <a:xfrm flipH="1">
            <a:off x="2002140" y="5870575"/>
            <a:ext cx="1600200" cy="377825"/>
          </a:xfrm>
        </p:spPr>
        <p:txBody>
          <a:bodyPr/>
          <a:lstStyle>
            <a:lvl1pPr algn="l" rtl="1">
              <a:defRPr/>
            </a:lvl1pPr>
          </a:lstStyle>
          <a:p>
            <a:fld id="{B61BEF0D-F0BB-DE4B-95CE-6DB70DBA9567}" type="datetimeFigureOut">
              <a:rPr lang="en-US" smtClean="0"/>
              <a:pPr/>
              <a:t>3/27/2026</a:t>
            </a:fld>
            <a:endParaRPr lang="en-US" dirty="0"/>
          </a:p>
        </p:txBody>
      </p:sp>
      <p:sp>
        <p:nvSpPr>
          <p:cNvPr id="3" name="Footer Placeholder 2"/>
          <p:cNvSpPr>
            <a:spLocks noGrp="1"/>
          </p:cNvSpPr>
          <p:nvPr>
            <p:ph type="ftr" sz="quarter" idx="11"/>
          </p:nvPr>
        </p:nvSpPr>
        <p:spPr>
          <a:xfrm flipH="1">
            <a:off x="3678541" y="5870575"/>
            <a:ext cx="7827659" cy="377825"/>
          </a:xfrm>
        </p:spPr>
        <p:txBody>
          <a:bodyPr/>
          <a:lstStyle>
            <a:lvl1pPr algn="r" rtl="1">
              <a:defRPr/>
            </a:lvl1pPr>
          </a:lstStyle>
          <a:p>
            <a:endParaRPr lang="en-US" dirty="0"/>
          </a:p>
        </p:txBody>
      </p:sp>
      <p:sp>
        <p:nvSpPr>
          <p:cNvPr id="4" name="Slide Number Placeholder 3"/>
          <p:cNvSpPr>
            <a:spLocks noGrp="1"/>
          </p:cNvSpPr>
          <p:nvPr>
            <p:ph type="sldNum" sz="quarter" idx="12"/>
          </p:nvPr>
        </p:nvSpPr>
        <p:spPr>
          <a:xfrm flipH="1">
            <a:off x="1374773" y="5870575"/>
            <a:ext cx="551167" cy="377825"/>
          </a:xfrm>
        </p:spPr>
        <p:txBody>
          <a:bodyPr/>
          <a:lstStyle>
            <a:lvl1pPr algn="l" rtl="1">
              <a:defRPr/>
            </a:lvl1p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175" y="0"/>
            <a:ext cx="12188825" cy="6856214"/>
          </a:xfrm>
          <a:prstGeom prst="rect">
            <a:avLst/>
          </a:prstGeom>
        </p:spPr>
      </p:pic>
      <p:sp>
        <p:nvSpPr>
          <p:cNvPr id="2" name="Title 1"/>
          <p:cNvSpPr>
            <a:spLocks noGrp="1"/>
          </p:cNvSpPr>
          <p:nvPr>
            <p:ph type="title"/>
          </p:nvPr>
        </p:nvSpPr>
        <p:spPr>
          <a:xfrm flipH="1">
            <a:off x="7825315" y="2074333"/>
            <a:ext cx="3680885" cy="1371600"/>
          </a:xfrm>
        </p:spPr>
        <p:txBody>
          <a:bodyPr anchor="b">
            <a:normAutofit/>
          </a:bodyPr>
          <a:lstStyle>
            <a:lvl1pPr algn="r" rtl="1">
              <a:defRPr sz="2400" b="0"/>
            </a:lvl1pPr>
          </a:lstStyle>
          <a:p>
            <a:r>
              <a:rPr lang="en-US"/>
              <a:t>Click to edit Master title style</a:t>
            </a:r>
            <a:endParaRPr lang="en-US" dirty="0"/>
          </a:p>
        </p:txBody>
      </p:sp>
      <p:sp>
        <p:nvSpPr>
          <p:cNvPr id="3" name="Content Placeholder 2"/>
          <p:cNvSpPr>
            <a:spLocks noGrp="1"/>
          </p:cNvSpPr>
          <p:nvPr>
            <p:ph idx="1"/>
          </p:nvPr>
        </p:nvSpPr>
        <p:spPr>
          <a:xfrm flipH="1">
            <a:off x="1374773" y="609601"/>
            <a:ext cx="6169026" cy="5181600"/>
          </a:xfrm>
        </p:spPr>
        <p:txBody>
          <a:bodyPr anchor="ctr">
            <a:normAutofit/>
          </a:bodyPr>
          <a:lstStyle>
            <a:lvl1pPr algn="r" rtl="1">
              <a:defRPr/>
            </a:lvl1pPr>
            <a:lvl2pPr algn="r" rtl="1">
              <a:defRPr/>
            </a:lvl2pPr>
            <a:lvl3pPr algn="r" rtl="1">
              <a:defRPr/>
            </a:lvl3pPr>
            <a:lvl4pPr algn="r" rtl="1">
              <a:defRPr/>
            </a:lvl4pPr>
            <a:lvl5pPr algn="r" rtl="1">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flipH="1">
            <a:off x="7825315" y="3445933"/>
            <a:ext cx="3680885" cy="1828800"/>
          </a:xfrm>
        </p:spPr>
        <p:txBody>
          <a:bodyPr anchor="t">
            <a:normAutofit/>
          </a:bodyPr>
          <a:lstStyle>
            <a:lvl1pPr marL="0" indent="0" algn="r" rtl="1">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flipH="1">
            <a:off x="2002140" y="5870575"/>
            <a:ext cx="1600200" cy="377825"/>
          </a:xfrm>
        </p:spPr>
        <p:txBody>
          <a:bodyPr/>
          <a:lstStyle>
            <a:lvl1pPr algn="l" rtl="1">
              <a:defRPr/>
            </a:lvl1pPr>
          </a:lstStyle>
          <a:p>
            <a:fld id="{B61BEF0D-F0BB-DE4B-95CE-6DB70DBA9567}" type="datetimeFigureOut">
              <a:rPr lang="en-US" smtClean="0"/>
              <a:pPr/>
              <a:t>3/27/2026</a:t>
            </a:fld>
            <a:endParaRPr lang="en-US" dirty="0"/>
          </a:p>
        </p:txBody>
      </p:sp>
      <p:sp>
        <p:nvSpPr>
          <p:cNvPr id="6" name="Footer Placeholder 5"/>
          <p:cNvSpPr>
            <a:spLocks noGrp="1"/>
          </p:cNvSpPr>
          <p:nvPr>
            <p:ph type="ftr" sz="quarter" idx="11"/>
          </p:nvPr>
        </p:nvSpPr>
        <p:spPr>
          <a:xfrm flipH="1">
            <a:off x="3678541" y="5870575"/>
            <a:ext cx="7827659" cy="377825"/>
          </a:xfrm>
        </p:spPr>
        <p:txBody>
          <a:bodyPr/>
          <a:lstStyle>
            <a:lvl1pPr algn="r" rtl="1">
              <a:defRPr/>
            </a:lvl1pPr>
          </a:lstStyle>
          <a:p>
            <a:endParaRPr lang="en-US" dirty="0"/>
          </a:p>
        </p:txBody>
      </p:sp>
      <p:sp>
        <p:nvSpPr>
          <p:cNvPr id="7" name="Slide Number Placeholder 6"/>
          <p:cNvSpPr>
            <a:spLocks noGrp="1"/>
          </p:cNvSpPr>
          <p:nvPr>
            <p:ph type="sldNum" sz="quarter" idx="12"/>
          </p:nvPr>
        </p:nvSpPr>
        <p:spPr>
          <a:xfrm flipH="1">
            <a:off x="1374773" y="5870575"/>
            <a:ext cx="551167" cy="377825"/>
          </a:xfrm>
        </p:spPr>
        <p:txBody>
          <a:bodyPr/>
          <a:lstStyle>
            <a:lvl1pPr algn="l" rtl="1">
              <a:defRPr/>
            </a:lvl1pPr>
          </a:lstStyle>
          <a:p>
            <a:fld id="{D57F1E4F-1CFF-5643-939E-217C01CDF56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175" y="0"/>
            <a:ext cx="12188825" cy="6856214"/>
          </a:xfrm>
          <a:prstGeom prst="rect">
            <a:avLst/>
          </a:prstGeom>
        </p:spPr>
      </p:pic>
      <p:sp>
        <p:nvSpPr>
          <p:cNvPr id="2" name="Title 1"/>
          <p:cNvSpPr>
            <a:spLocks noGrp="1"/>
          </p:cNvSpPr>
          <p:nvPr>
            <p:ph type="title"/>
          </p:nvPr>
        </p:nvSpPr>
        <p:spPr>
          <a:xfrm flipH="1">
            <a:off x="5341547" y="1600200"/>
            <a:ext cx="6164653" cy="1371600"/>
          </a:xfrm>
        </p:spPr>
        <p:txBody>
          <a:bodyPr anchor="b">
            <a:normAutofit/>
          </a:bodyPr>
          <a:lstStyle>
            <a:lvl1pPr algn="r" rtl="1">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flipH="1">
            <a:off x="137477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rtl="1">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flipH="1">
            <a:off x="5341547" y="2971800"/>
            <a:ext cx="6164653" cy="1828800"/>
          </a:xfrm>
        </p:spPr>
        <p:txBody>
          <a:bodyPr anchor="t">
            <a:normAutofit/>
          </a:bodyPr>
          <a:lstStyle>
            <a:lvl1pPr marL="0" indent="0" algn="r" rtl="1">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flipH="1">
            <a:off x="2002140" y="5870575"/>
            <a:ext cx="1600200" cy="377825"/>
          </a:xfrm>
        </p:spPr>
        <p:txBody>
          <a:bodyPr/>
          <a:lstStyle>
            <a:lvl1pPr algn="l" rtl="1">
              <a:defRPr/>
            </a:lvl1pPr>
          </a:lstStyle>
          <a:p>
            <a:fld id="{B61BEF0D-F0BB-DE4B-95CE-6DB70DBA9567}" type="datetimeFigureOut">
              <a:rPr lang="en-US" smtClean="0"/>
              <a:pPr/>
              <a:t>3/27/2026</a:t>
            </a:fld>
            <a:endParaRPr lang="en-US" dirty="0"/>
          </a:p>
        </p:txBody>
      </p:sp>
      <p:sp>
        <p:nvSpPr>
          <p:cNvPr id="6" name="Footer Placeholder 5"/>
          <p:cNvSpPr>
            <a:spLocks noGrp="1"/>
          </p:cNvSpPr>
          <p:nvPr>
            <p:ph type="ftr" sz="quarter" idx="11"/>
          </p:nvPr>
        </p:nvSpPr>
        <p:spPr>
          <a:xfrm flipH="1">
            <a:off x="3678541" y="5870575"/>
            <a:ext cx="7827659" cy="377825"/>
          </a:xfrm>
        </p:spPr>
        <p:txBody>
          <a:bodyPr/>
          <a:lstStyle>
            <a:lvl1pPr algn="r" rtl="1">
              <a:defRPr/>
            </a:lvl1pPr>
          </a:lstStyle>
          <a:p>
            <a:endParaRPr lang="en-US" dirty="0"/>
          </a:p>
        </p:txBody>
      </p:sp>
      <p:sp>
        <p:nvSpPr>
          <p:cNvPr id="7" name="Slide Number Placeholder 6"/>
          <p:cNvSpPr>
            <a:spLocks noGrp="1"/>
          </p:cNvSpPr>
          <p:nvPr>
            <p:ph type="sldNum" sz="quarter" idx="12"/>
          </p:nvPr>
        </p:nvSpPr>
        <p:spPr>
          <a:xfrm flipH="1">
            <a:off x="1374773" y="5870575"/>
            <a:ext cx="551167" cy="377825"/>
          </a:xfrm>
        </p:spPr>
        <p:txBody>
          <a:bodyPr/>
          <a:lstStyle>
            <a:lvl1pPr algn="l" rtl="1">
              <a:defRPr/>
            </a:lvl1p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flipH="1">
            <a:off x="1374774"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flipH="1">
            <a:off x="1374774"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flipH="1">
            <a:off x="2002140" y="5870575"/>
            <a:ext cx="1600200" cy="377825"/>
          </a:xfrm>
          <a:prstGeom prst="rect">
            <a:avLst/>
          </a:prstGeom>
        </p:spPr>
        <p:txBody>
          <a:bodyPr vert="horz" lIns="91440" tIns="45720" rIns="91440" bIns="45720" rtlCol="0" anchor="ctr"/>
          <a:lstStyle>
            <a:lvl1pPr algn="l" rtl="1">
              <a:defRPr sz="1000" b="0" i="0">
                <a:solidFill>
                  <a:schemeClr val="tx1"/>
                </a:solidFill>
                <a:effectLst/>
                <a:latin typeface="+mn-lt"/>
              </a:defRPr>
            </a:lvl1pPr>
          </a:lstStyle>
          <a:p>
            <a:fld id="{B61BEF0D-F0BB-DE4B-95CE-6DB70DBA9567}" type="datetimeFigureOut">
              <a:rPr lang="en-US" smtClean="0"/>
              <a:pPr/>
              <a:t>3/27/2026</a:t>
            </a:fld>
            <a:endParaRPr lang="en-US" dirty="0"/>
          </a:p>
        </p:txBody>
      </p:sp>
      <p:sp>
        <p:nvSpPr>
          <p:cNvPr id="5" name="Footer Placeholder 4"/>
          <p:cNvSpPr>
            <a:spLocks noGrp="1"/>
          </p:cNvSpPr>
          <p:nvPr>
            <p:ph type="ftr" sz="quarter" idx="3"/>
          </p:nvPr>
        </p:nvSpPr>
        <p:spPr>
          <a:xfrm flipH="1">
            <a:off x="3678541"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flipH="1">
            <a:off x="1374773" y="5870575"/>
            <a:ext cx="551167" cy="377825"/>
          </a:xfrm>
          <a:prstGeom prst="rect">
            <a:avLst/>
          </a:prstGeom>
        </p:spPr>
        <p:txBody>
          <a:bodyPr vert="horz" lIns="91440" tIns="45720" rIns="91440" bIns="45720" rtlCol="0" anchor="ctr"/>
          <a:lstStyle>
            <a:lvl1pPr algn="l" rtl="1">
              <a:defRPr sz="1000" b="0" i="0">
                <a:solidFill>
                  <a:schemeClr val="tx1"/>
                </a:solidFill>
                <a:effectLst/>
                <a:latin typeface="+mn-lt"/>
              </a:defRPr>
            </a:lvl1pPr>
          </a:lstStyle>
          <a:p>
            <a:fld id="{D57F1E4F-1CFF-5643-939E-217C01CDF565}"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r"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r" defTabSz="457200" rtl="1"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r" defTabSz="457200" rtl="1"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A279CBD-7383-72B5-D3CB-751C9320D1D7}"/>
              </a:ext>
            </a:extLst>
          </p:cNvPr>
          <p:cNvSpPr>
            <a:spLocks noGrp="1"/>
          </p:cNvSpPr>
          <p:nvPr>
            <p:ph type="ctrTitle"/>
          </p:nvPr>
        </p:nvSpPr>
        <p:spPr>
          <a:xfrm flipH="1">
            <a:off x="6108526" y="581833"/>
            <a:ext cx="5096252" cy="2715768"/>
          </a:xfrm>
          <a:solidFill>
            <a:schemeClr val="bg2">
              <a:lumMod val="50000"/>
            </a:schemeClr>
          </a:solidFill>
        </p:spPr>
        <p:txBody>
          <a:bodyPr/>
          <a:lstStyle/>
          <a:p>
            <a:pPr algn="ctr"/>
            <a:r>
              <a:rPr lang="ar-IQ" dirty="0" smtClean="0"/>
              <a:t>دورة تأهيل وتطوير القادة الاداريين</a:t>
            </a:r>
            <a:endParaRPr lang="ar-EG" dirty="0"/>
          </a:p>
        </p:txBody>
      </p:sp>
      <p:sp>
        <p:nvSpPr>
          <p:cNvPr id="3" name="Subtitle 2">
            <a:extLst>
              <a:ext uri="{FF2B5EF4-FFF2-40B4-BE49-F238E27FC236}">
                <a16:creationId xmlns="" xmlns:a16="http://schemas.microsoft.com/office/drawing/2014/main" id="{7DB8856A-D776-C405-46A5-189230CDA55B}"/>
              </a:ext>
            </a:extLst>
          </p:cNvPr>
          <p:cNvSpPr>
            <a:spLocks noGrp="1"/>
          </p:cNvSpPr>
          <p:nvPr>
            <p:ph type="subTitle" idx="1"/>
          </p:nvPr>
        </p:nvSpPr>
        <p:spPr>
          <a:xfrm flipH="1">
            <a:off x="6455664" y="3639312"/>
            <a:ext cx="4683946" cy="2816352"/>
          </a:xfrm>
          <a:solidFill>
            <a:schemeClr val="bg2">
              <a:lumMod val="50000"/>
            </a:schemeClr>
          </a:solidFill>
        </p:spPr>
        <p:txBody>
          <a:bodyPr>
            <a:normAutofit/>
          </a:bodyPr>
          <a:lstStyle/>
          <a:p>
            <a:pPr algn="ctr"/>
            <a:r>
              <a:rPr lang="ar-IQ" sz="3600" dirty="0" smtClean="0"/>
              <a:t>المحاضرين</a:t>
            </a:r>
          </a:p>
          <a:p>
            <a:pPr algn="ctr"/>
            <a:r>
              <a:rPr lang="ar-IQ" dirty="0" smtClean="0"/>
              <a:t>أ.م.د نبال كريم عبدالله </a:t>
            </a:r>
          </a:p>
          <a:p>
            <a:pPr algn="ctr"/>
            <a:r>
              <a:rPr lang="ar-IQ" dirty="0" smtClean="0"/>
              <a:t>م.م سجا حسين احمد </a:t>
            </a:r>
          </a:p>
          <a:p>
            <a:pPr algn="ctr"/>
            <a:r>
              <a:rPr lang="ar-IQ" dirty="0" smtClean="0"/>
              <a:t>تاريخ الانعقاد   29لغاية 30 -3- 2026 </a:t>
            </a:r>
            <a:endParaRPr lang="ar-EG" dirty="0"/>
          </a:p>
        </p:txBody>
      </p:sp>
      <p:pic>
        <p:nvPicPr>
          <p:cNvPr id="5" name="Picture 4">
            <a:extLst>
              <a:ext uri="{FF2B5EF4-FFF2-40B4-BE49-F238E27FC236}">
                <a16:creationId xmlns="" xmlns:a16="http://schemas.microsoft.com/office/drawing/2014/main" id="{6834D173-FF94-599F-BF00-2F388F064B1D}"/>
              </a:ext>
            </a:extLst>
          </p:cNvPr>
          <p:cNvPicPr>
            <a:picLocks noChangeAspect="1"/>
          </p:cNvPicPr>
          <p:nvPr/>
        </p:nvPicPr>
        <p:blipFill>
          <a:blip r:embed="rId2"/>
          <a:stretch>
            <a:fillRect/>
          </a:stretch>
        </p:blipFill>
        <p:spPr>
          <a:xfrm>
            <a:off x="-1" y="0"/>
            <a:ext cx="5907025" cy="6858000"/>
          </a:xfrm>
          <a:prstGeom prst="rect">
            <a:avLst/>
          </a:prstGeom>
        </p:spPr>
      </p:pic>
    </p:spTree>
    <p:extLst>
      <p:ext uri="{BB962C8B-B14F-4D97-AF65-F5344CB8AC3E}">
        <p14:creationId xmlns:p14="http://schemas.microsoft.com/office/powerpoint/2010/main" val="21608623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6DCCF049-2BE5-21E4-4A20-C6A3DE7921CE}"/>
              </a:ext>
            </a:extLst>
          </p:cNvPr>
          <p:cNvPicPr>
            <a:picLocks noChangeAspect="1"/>
          </p:cNvPicPr>
          <p:nvPr/>
        </p:nvPicPr>
        <p:blipFill>
          <a:blip r:embed="rId2"/>
          <a:stretch>
            <a:fillRect/>
          </a:stretch>
        </p:blipFill>
        <p:spPr>
          <a:xfrm>
            <a:off x="-92363" y="0"/>
            <a:ext cx="12506036" cy="6858000"/>
          </a:xfrm>
          <a:prstGeom prst="rect">
            <a:avLst/>
          </a:prstGeom>
        </p:spPr>
      </p:pic>
      <p:sp>
        <p:nvSpPr>
          <p:cNvPr id="4" name="TextBox 3">
            <a:extLst>
              <a:ext uri="{FF2B5EF4-FFF2-40B4-BE49-F238E27FC236}">
                <a16:creationId xmlns="" xmlns:a16="http://schemas.microsoft.com/office/drawing/2014/main" id="{24451BF2-1FED-63AC-964B-406DC05F46E9}"/>
              </a:ext>
            </a:extLst>
          </p:cNvPr>
          <p:cNvSpPr txBox="1"/>
          <p:nvPr/>
        </p:nvSpPr>
        <p:spPr>
          <a:xfrm>
            <a:off x="1677971" y="2535810"/>
            <a:ext cx="5175317" cy="2123658"/>
          </a:xfrm>
          <a:prstGeom prst="rect">
            <a:avLst/>
          </a:prstGeom>
          <a:noFill/>
        </p:spPr>
        <p:txBody>
          <a:bodyPr wrap="square" rtlCol="1">
            <a:spAutoFit/>
          </a:bodyPr>
          <a:lstStyle/>
          <a:p>
            <a:pPr algn="ctr"/>
            <a:r>
              <a:rPr lang="ar-IQ" sz="6600" b="1" dirty="0"/>
              <a:t>شكراً لحسن الاصغاء </a:t>
            </a:r>
            <a:endParaRPr lang="ar-EG" sz="6600" b="1" dirty="0"/>
          </a:p>
        </p:txBody>
      </p:sp>
    </p:spTree>
    <p:extLst>
      <p:ext uri="{BB962C8B-B14F-4D97-AF65-F5344CB8AC3E}">
        <p14:creationId xmlns:p14="http://schemas.microsoft.com/office/powerpoint/2010/main" val="32230032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 xmlns:a16="http://schemas.microsoft.com/office/drawing/2014/main" id="{73063F90-6401-A135-376C-FCCF5887A64A}"/>
              </a:ext>
            </a:extLst>
          </p:cNvPr>
          <p:cNvSpPr/>
          <p:nvPr/>
        </p:nvSpPr>
        <p:spPr>
          <a:xfrm>
            <a:off x="3090671" y="3833842"/>
            <a:ext cx="5870448" cy="23591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r" rtl="1"/>
            <a:r>
              <a:rPr lang="ar-IQ" sz="2000" b="1" dirty="0" smtClean="0">
                <a:solidFill>
                  <a:schemeClr val="tx1"/>
                </a:solidFill>
              </a:rPr>
              <a:t>المحاورالعامة للدورة</a:t>
            </a:r>
          </a:p>
          <a:p>
            <a:pPr algn="r" rtl="1"/>
            <a:r>
              <a:rPr lang="ar-IQ" sz="2000" b="1" dirty="0" smtClean="0">
                <a:solidFill>
                  <a:schemeClr val="tx1"/>
                </a:solidFill>
              </a:rPr>
              <a:t>اليوم الأول: الأسس الأساسية للقيادة الادارية</a:t>
            </a:r>
            <a:endParaRPr lang="ar-IQ" sz="2000" b="1" dirty="0">
              <a:solidFill>
                <a:schemeClr val="tx1"/>
              </a:solidFill>
            </a:endParaRPr>
          </a:p>
          <a:p>
            <a:pPr algn="r" rtl="1"/>
            <a:r>
              <a:rPr lang="ar-IQ" sz="2000" b="1" dirty="0" smtClean="0">
                <a:solidFill>
                  <a:schemeClr val="tx1"/>
                </a:solidFill>
              </a:rPr>
              <a:t>اليوم الثاني: تطوير مهارات القيادة الادارية</a:t>
            </a:r>
          </a:p>
          <a:p>
            <a:pPr algn="r" rtl="1"/>
            <a:r>
              <a:rPr lang="ar-IQ" sz="2000" b="1" dirty="0" smtClean="0">
                <a:solidFill>
                  <a:schemeClr val="tx1"/>
                </a:solidFill>
              </a:rPr>
              <a:t>اليوم الثالث: التحديات التي تواجه تطوير القيادات الادارية</a:t>
            </a:r>
            <a:endParaRPr lang="ar-IQ" sz="2000" b="1" dirty="0">
              <a:solidFill>
                <a:schemeClr val="tx1"/>
              </a:solidFill>
            </a:endParaRPr>
          </a:p>
          <a:p>
            <a:pPr algn="r" rtl="1"/>
            <a:endParaRPr lang="ar-IQ" sz="2000" b="1" dirty="0" smtClean="0">
              <a:solidFill>
                <a:schemeClr val="tx1"/>
              </a:solidFill>
            </a:endParaRPr>
          </a:p>
          <a:p>
            <a:pPr algn="r" rtl="1"/>
            <a:endParaRPr lang="en-US" sz="2000" b="1" dirty="0">
              <a:solidFill>
                <a:schemeClr val="tx1"/>
              </a:solidFill>
            </a:endParaRPr>
          </a:p>
        </p:txBody>
      </p:sp>
      <p:sp>
        <p:nvSpPr>
          <p:cNvPr id="2" name="Rounded Rectangle 1"/>
          <p:cNvSpPr/>
          <p:nvPr/>
        </p:nvSpPr>
        <p:spPr>
          <a:xfrm>
            <a:off x="610518" y="688931"/>
            <a:ext cx="4960307" cy="23423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dirty="0" smtClean="0"/>
              <a:t>الجهه </a:t>
            </a:r>
            <a:r>
              <a:rPr lang="ar-IQ" dirty="0"/>
              <a:t>المستفيدة</a:t>
            </a:r>
          </a:p>
          <a:p>
            <a:pPr algn="ctr"/>
            <a:r>
              <a:rPr lang="ar-IQ" dirty="0"/>
              <a:t>- مدراء الأقسام</a:t>
            </a:r>
          </a:p>
          <a:p>
            <a:pPr algn="ctr"/>
            <a:r>
              <a:rPr lang="ar-IQ" dirty="0"/>
              <a:t>- القادة الاداريون المشاركون في الدورة </a:t>
            </a:r>
          </a:p>
          <a:p>
            <a:pPr algn="ctr"/>
            <a:r>
              <a:rPr lang="ar-IQ" dirty="0"/>
              <a:t>-العاملون والموظفون داخل المؤسسة</a:t>
            </a:r>
          </a:p>
          <a:p>
            <a:pPr algn="ctr"/>
            <a:r>
              <a:rPr lang="ar-IQ" dirty="0"/>
              <a:t>- القيادات المستقبلية لتولي المناصب القيادية مستقبلا</a:t>
            </a:r>
          </a:p>
        </p:txBody>
      </p:sp>
      <p:sp>
        <p:nvSpPr>
          <p:cNvPr id="3" name="Rounded Rectangle 2"/>
          <p:cNvSpPr/>
          <p:nvPr/>
        </p:nvSpPr>
        <p:spPr>
          <a:xfrm>
            <a:off x="6181344" y="563671"/>
            <a:ext cx="5680804" cy="30814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2000" dirty="0" smtClean="0"/>
              <a:t>تهدف </a:t>
            </a:r>
            <a:r>
              <a:rPr lang="ar-IQ" sz="2000" dirty="0"/>
              <a:t>هذه الدورة </a:t>
            </a:r>
            <a:r>
              <a:rPr lang="ar-IQ" sz="2000" dirty="0" smtClean="0"/>
              <a:t>الى</a:t>
            </a:r>
          </a:p>
          <a:p>
            <a:pPr algn="r"/>
            <a:r>
              <a:rPr lang="ar-IQ" sz="2000" dirty="0"/>
              <a:t>1</a:t>
            </a:r>
            <a:r>
              <a:rPr lang="ar-IQ" sz="2000" dirty="0" smtClean="0"/>
              <a:t>- </a:t>
            </a:r>
            <a:r>
              <a:rPr lang="ar-IQ" sz="2000" dirty="0"/>
              <a:t>تزويد المشاركين بالادوات والمعرفة الضرورية لتحسين أدائهم الإداري </a:t>
            </a:r>
            <a:r>
              <a:rPr lang="ar-IQ" sz="2000" dirty="0" smtClean="0"/>
              <a:t>والقيادي</a:t>
            </a:r>
          </a:p>
          <a:p>
            <a:pPr algn="r"/>
            <a:r>
              <a:rPr lang="ar-IQ" sz="2000" dirty="0" smtClean="0"/>
              <a:t>2-بناء </a:t>
            </a:r>
            <a:r>
              <a:rPr lang="ar-IQ" sz="2000" dirty="0"/>
              <a:t>فرق عمل اكثر </a:t>
            </a:r>
            <a:r>
              <a:rPr lang="ar-IQ" sz="2000" dirty="0" smtClean="0"/>
              <a:t>فاعلية</a:t>
            </a:r>
          </a:p>
          <a:p>
            <a:pPr algn="r"/>
            <a:r>
              <a:rPr lang="ar-IQ" sz="2000" dirty="0" smtClean="0"/>
              <a:t>3- تحقيق اهداف المنظمة بشكل افضل</a:t>
            </a:r>
          </a:p>
          <a:p>
            <a:pPr algn="r"/>
            <a:r>
              <a:rPr lang="ar-IQ" sz="2000" dirty="0" smtClean="0"/>
              <a:t>4-تنمية </a:t>
            </a:r>
            <a:r>
              <a:rPr lang="ar-IQ" sz="2000" dirty="0"/>
              <a:t>مهارات الإدارة الاستراتيجية والتخطيط </a:t>
            </a:r>
            <a:r>
              <a:rPr lang="ar-IQ" sz="2000" dirty="0" smtClean="0"/>
              <a:t>للمستقبل</a:t>
            </a:r>
          </a:p>
          <a:p>
            <a:pPr algn="r"/>
            <a:r>
              <a:rPr lang="ar-IQ" sz="2000" dirty="0" smtClean="0"/>
              <a:t>5-تعزيز </a:t>
            </a:r>
            <a:r>
              <a:rPr lang="ar-IQ" sz="2000" dirty="0"/>
              <a:t>قدرة المشاركين على اتخاذ قرارات استراتيجية وحل المشكلات بفاعلي</a:t>
            </a:r>
            <a:r>
              <a:rPr lang="ar-IQ" dirty="0"/>
              <a:t>ة</a:t>
            </a:r>
          </a:p>
        </p:txBody>
      </p:sp>
    </p:spTree>
    <p:extLst>
      <p:ext uri="{BB962C8B-B14F-4D97-AF65-F5344CB8AC3E}">
        <p14:creationId xmlns:p14="http://schemas.microsoft.com/office/powerpoint/2010/main" val="10965910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H="1">
            <a:off x="1324669" y="609600"/>
            <a:ext cx="10131425" cy="5227529"/>
          </a:xfrm>
        </p:spPr>
        <p:txBody>
          <a:bodyPr>
            <a:noAutofit/>
          </a:bodyPr>
          <a:lstStyle/>
          <a:p>
            <a:r>
              <a:rPr lang="ar-IQ" sz="2400" dirty="0" smtClean="0"/>
              <a:t>التوصيات </a:t>
            </a:r>
            <a:br>
              <a:rPr lang="ar-IQ" sz="2400" dirty="0" smtClean="0"/>
            </a:br>
            <a:r>
              <a:rPr lang="ar-IQ" sz="2400" dirty="0" smtClean="0"/>
              <a:t>1-الاستمرار في تنفيذ برامج تدريبية دورية (لتطوير مهارات القادة الإداريين بما يتواكب مع التغيرات الحديثة في بيئة العمل)</a:t>
            </a:r>
            <a:br>
              <a:rPr lang="ar-IQ" sz="2400" dirty="0" smtClean="0"/>
            </a:br>
            <a:r>
              <a:rPr lang="ar-IQ" sz="2400" dirty="0" smtClean="0"/>
              <a:t>2- التركيز على المهارات القيادية الحديثة مثل مهارات اتخاذ القرار ، حل المشكلات ، التفكير الاستراتيجي)</a:t>
            </a:r>
            <a:br>
              <a:rPr lang="ar-IQ" sz="2400" dirty="0" smtClean="0"/>
            </a:br>
            <a:r>
              <a:rPr lang="ar-IQ" sz="2400" dirty="0" smtClean="0"/>
              <a:t>3- تعزيز مهارات التواصل الفعال وبناء علاقات إيجابية مع العاملين لتحقيق بيئة عمل تعاونية)</a:t>
            </a:r>
            <a:br>
              <a:rPr lang="ar-IQ" sz="2400" dirty="0" smtClean="0"/>
            </a:br>
            <a:r>
              <a:rPr lang="ar-IQ" sz="2400" dirty="0" smtClean="0"/>
              <a:t>4- استخدام التقنيات الحديثة في التدريب ( استخدام المنصات الالكترونية والتعليم الالكتروني في تطوير القيادات الإدارية)</a:t>
            </a:r>
            <a:br>
              <a:rPr lang="ar-IQ" sz="2400" dirty="0" smtClean="0"/>
            </a:br>
            <a:r>
              <a:rPr lang="ar-IQ" sz="2400" dirty="0" smtClean="0"/>
              <a:t>5- تشجيع ثقافة العمل الجماعي ( تعزيز روح الفريق والتعاون بين القادة والعاملين لتحقيق أهداف المؤسسة)</a:t>
            </a:r>
            <a:br>
              <a:rPr lang="ar-IQ" sz="2400" dirty="0" smtClean="0"/>
            </a:br>
            <a:r>
              <a:rPr lang="ar-IQ" sz="2400" dirty="0" smtClean="0"/>
              <a:t>6- دعم الابداع والابتكار الإداري( تهيئة بيئة عمل تشجع على تقديم الأفكار الجديدة وتطوير أساليب العمل)</a:t>
            </a:r>
            <a:endParaRPr lang="en-US" sz="2400" dirty="0"/>
          </a:p>
        </p:txBody>
      </p:sp>
    </p:spTree>
    <p:extLst>
      <p:ext uri="{BB962C8B-B14F-4D97-AF65-F5344CB8AC3E}">
        <p14:creationId xmlns:p14="http://schemas.microsoft.com/office/powerpoint/2010/main" val="341295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48B4816A-00DE-775D-6E82-9B1315661B29}"/>
              </a:ext>
            </a:extLst>
          </p:cNvPr>
          <p:cNvSpPr/>
          <p:nvPr/>
        </p:nvSpPr>
        <p:spPr>
          <a:xfrm>
            <a:off x="112734" y="1365338"/>
            <a:ext cx="11837096" cy="5085568"/>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r" rtl="1"/>
            <a:r>
              <a:rPr lang="en-US" sz="2000" b="1" dirty="0"/>
              <a:t> </a:t>
            </a:r>
            <a:r>
              <a:rPr lang="ar-IQ" sz="2000" b="1" dirty="0" smtClean="0"/>
              <a:t>مفهوم القيادة الإدارية</a:t>
            </a:r>
          </a:p>
          <a:p>
            <a:pPr algn="r" rtl="1"/>
            <a:r>
              <a:rPr lang="ar-IQ" sz="2000" b="1" dirty="0" smtClean="0"/>
              <a:t>    هي عملية توجيه وتنظيم وتحفيز فريق العمل لتحقيق اهداف المؤسسة بفعالية وكفاءة، يتطلب من القائد الإداري الناجح القدرة على اتخاذ القرارات الاستراتيجية وتحفيز الموظفين وتوجيه الجهود لتحقيق الأهداف المشتركة، ترجع أهمية القيادة الإدارية في الحفاظ على التوازن بين الأداء المؤسسي ورفاهية العاملين .</a:t>
            </a:r>
            <a:endParaRPr lang="ar-IQ" sz="2000" b="1" dirty="0"/>
          </a:p>
          <a:p>
            <a:pPr algn="r" rtl="1"/>
            <a:endParaRPr lang="ar-IQ" sz="2000" b="1" dirty="0" smtClean="0"/>
          </a:p>
          <a:p>
            <a:pPr algn="r" rtl="1"/>
            <a:r>
              <a:rPr lang="ar-IQ" sz="2000" b="1" dirty="0" smtClean="0"/>
              <a:t>أنواع القيادة الادارية</a:t>
            </a:r>
            <a:endParaRPr lang="ar-IQ" sz="2000" b="1" dirty="0"/>
          </a:p>
          <a:p>
            <a:pPr algn="r" rtl="1"/>
            <a:r>
              <a:rPr lang="ar-IQ" sz="2000" b="1" dirty="0" smtClean="0"/>
              <a:t>1- القيادة الاستبدادية: يتميز هذا النوع من القادة بسيطرة القائد الكاملة على الفريق، حيث يتخذ القرارات دون استشارة الاخرين.</a:t>
            </a:r>
          </a:p>
          <a:p>
            <a:pPr algn="r" rtl="1"/>
            <a:r>
              <a:rPr lang="ar-IQ" sz="2000" b="1" dirty="0" smtClean="0"/>
              <a:t>2- القيادة الديمقراطية: يعتمد هذا النوع على المشاركة الفعالة لافراد الفريق في عملية اتخاذ القرارللتعبير عن ارائهم وافكارهم.</a:t>
            </a:r>
            <a:endParaRPr lang="ar-IQ" sz="2000" b="1" dirty="0"/>
          </a:p>
          <a:p>
            <a:pPr algn="r" rtl="1"/>
            <a:r>
              <a:rPr lang="ar-IQ" sz="2000" b="1" dirty="0" smtClean="0"/>
              <a:t>3- القيادة الحرة: يترك القائد الحرية الكاملة للاعبين والمدربين في اتخاذ القرارات وتنفيذ المهام،يناسب هذا النمط الفرق ذات الخبرات العالية التي لاتحتاج الى اشراف مستمر.</a:t>
            </a:r>
          </a:p>
          <a:p>
            <a:pPr algn="r" rtl="1"/>
            <a:r>
              <a:rPr lang="ar-IQ" sz="2000" b="1" dirty="0" smtClean="0"/>
              <a:t>4- القيادة التحويلية: أسلوب قيادي يهدف الى احداث تغيير إيجابي وجوهري في الافراد والمؤسسات،وتحفيزهم على الابتكار وإيجاد طرق جديدة لتحقيق نجاح المؤسسة.</a:t>
            </a:r>
            <a:endParaRPr lang="ar-IQ" sz="2000" b="1" dirty="0"/>
          </a:p>
          <a:p>
            <a:pPr algn="r" rtl="1"/>
            <a:endParaRPr lang="ar-IQ" sz="2000" b="1" dirty="0" smtClean="0"/>
          </a:p>
          <a:p>
            <a:pPr algn="r" rtl="1"/>
            <a:r>
              <a:rPr lang="ar-IQ" sz="2000" b="1" dirty="0" smtClean="0"/>
              <a:t>القيادة التفاعلية: هي أسلوب اداري يركز على العلاقة التبادلية بين القائد والمرؤوسين، حيث يتم تحفيز الموظفين من خلال نظام واضح للمكافات والعقوبات بناء على ادائهم.</a:t>
            </a:r>
            <a:endParaRPr lang="ar-IQ" sz="2000" b="1" dirty="0"/>
          </a:p>
          <a:p>
            <a:pPr algn="r" rtl="1"/>
            <a:endParaRPr lang="ar-IQ" sz="2000" b="1" dirty="0" smtClean="0"/>
          </a:p>
          <a:p>
            <a:pPr algn="r" rtl="1"/>
            <a:endParaRPr lang="ar-IQ" sz="2000" b="1" dirty="0"/>
          </a:p>
          <a:p>
            <a:pPr algn="r" rtl="1"/>
            <a:endParaRPr lang="ar-IQ" sz="2000" b="1" dirty="0"/>
          </a:p>
          <a:p>
            <a:pPr algn="r" rtl="1"/>
            <a:endParaRPr lang="ar-IQ" sz="2000" b="1" dirty="0" smtClean="0"/>
          </a:p>
          <a:p>
            <a:pPr algn="r" rtl="1"/>
            <a:endParaRPr lang="en-US" sz="2000" dirty="0"/>
          </a:p>
        </p:txBody>
      </p:sp>
      <p:graphicFrame>
        <p:nvGraphicFramePr>
          <p:cNvPr id="10" name="Diagram 9">
            <a:extLst>
              <a:ext uri="{FF2B5EF4-FFF2-40B4-BE49-F238E27FC236}">
                <a16:creationId xmlns="" xmlns:a16="http://schemas.microsoft.com/office/drawing/2014/main" id="{D3F570BF-BA6D-E980-5222-60CC121BB6DB}"/>
              </a:ext>
            </a:extLst>
          </p:cNvPr>
          <p:cNvGraphicFramePr/>
          <p:nvPr>
            <p:extLst>
              <p:ext uri="{D42A27DB-BD31-4B8C-83A1-F6EECF244321}">
                <p14:modId xmlns:p14="http://schemas.microsoft.com/office/powerpoint/2010/main" val="842041802"/>
              </p:ext>
            </p:extLst>
          </p:nvPr>
        </p:nvGraphicFramePr>
        <p:xfrm>
          <a:off x="7845552" y="310896"/>
          <a:ext cx="4032504" cy="57698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61262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 xmlns:a16="http://schemas.microsoft.com/office/drawing/2014/main" id="{E9AEB0EF-C228-82D8-6D2C-E120E17664BC}"/>
              </a:ext>
            </a:extLst>
          </p:cNvPr>
          <p:cNvGraphicFramePr/>
          <p:nvPr>
            <p:extLst>
              <p:ext uri="{D42A27DB-BD31-4B8C-83A1-F6EECF244321}">
                <p14:modId xmlns:p14="http://schemas.microsoft.com/office/powerpoint/2010/main" val="3921524887"/>
              </p:ext>
            </p:extLst>
          </p:nvPr>
        </p:nvGraphicFramePr>
        <p:xfrm>
          <a:off x="258064" y="112945"/>
          <a:ext cx="8128000" cy="66321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Callout: Left Arrow 3">
            <a:extLst>
              <a:ext uri="{FF2B5EF4-FFF2-40B4-BE49-F238E27FC236}">
                <a16:creationId xmlns="" xmlns:a16="http://schemas.microsoft.com/office/drawing/2014/main" id="{ED47FB48-C6A2-D7BF-2DF0-EA1AEB6F8E9C}"/>
              </a:ext>
            </a:extLst>
          </p:cNvPr>
          <p:cNvSpPr/>
          <p:nvPr/>
        </p:nvSpPr>
        <p:spPr>
          <a:xfrm>
            <a:off x="7808976" y="1097280"/>
            <a:ext cx="3904488" cy="4123944"/>
          </a:xfrm>
          <a:prstGeom prst="leftArrowCallout">
            <a:avLst/>
          </a:prstGeom>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en-US" dirty="0"/>
              <a:t> </a:t>
            </a:r>
            <a:endParaRPr lang="en-US" sz="4800" dirty="0"/>
          </a:p>
          <a:p>
            <a:pPr algn="ctr"/>
            <a:r>
              <a:rPr lang="ar-IQ" sz="4800" b="1" dirty="0" smtClean="0"/>
              <a:t>اساسيات القيادة الادارية</a:t>
            </a:r>
            <a:endParaRPr lang="ar-EG" sz="4800" dirty="0"/>
          </a:p>
        </p:txBody>
      </p:sp>
    </p:spTree>
    <p:extLst>
      <p:ext uri="{BB962C8B-B14F-4D97-AF65-F5344CB8AC3E}">
        <p14:creationId xmlns:p14="http://schemas.microsoft.com/office/powerpoint/2010/main" val="42295940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12BBF132-A5B8-7BBD-566A-4108C1219C51}"/>
              </a:ext>
            </a:extLst>
          </p:cNvPr>
          <p:cNvPicPr>
            <a:picLocks noChangeAspect="1"/>
          </p:cNvPicPr>
          <p:nvPr/>
        </p:nvPicPr>
        <p:blipFill>
          <a:blip r:embed="rId2"/>
          <a:stretch>
            <a:fillRect/>
          </a:stretch>
        </p:blipFill>
        <p:spPr>
          <a:xfrm>
            <a:off x="0" y="4763"/>
            <a:ext cx="6702552" cy="6743510"/>
          </a:xfrm>
          <a:prstGeom prst="rect">
            <a:avLst/>
          </a:prstGeom>
        </p:spPr>
      </p:pic>
      <p:sp>
        <p:nvSpPr>
          <p:cNvPr id="4" name="Rectangle 3">
            <a:extLst>
              <a:ext uri="{FF2B5EF4-FFF2-40B4-BE49-F238E27FC236}">
                <a16:creationId xmlns="" xmlns:a16="http://schemas.microsoft.com/office/drawing/2014/main" id="{ADC79012-2E1D-D1E2-9234-0DD7CA43296C}"/>
              </a:ext>
            </a:extLst>
          </p:cNvPr>
          <p:cNvSpPr/>
          <p:nvPr/>
        </p:nvSpPr>
        <p:spPr>
          <a:xfrm>
            <a:off x="6702552" y="256032"/>
            <a:ext cx="5221224" cy="1078992"/>
          </a:xfrm>
          <a:prstGeom prst="rect">
            <a:avLst/>
          </a:prstGeom>
          <a:solidFill>
            <a:schemeClr val="bg2"/>
          </a:solidFill>
          <a:ln>
            <a:solidFill>
              <a:schemeClr val="bg2"/>
            </a:solidFill>
          </a:ln>
        </p:spPr>
        <p:style>
          <a:lnRef idx="2">
            <a:schemeClr val="accent2">
              <a:shade val="15000"/>
            </a:schemeClr>
          </a:lnRef>
          <a:fillRef idx="1">
            <a:schemeClr val="accent2"/>
          </a:fillRef>
          <a:effectRef idx="0">
            <a:schemeClr val="accent2"/>
          </a:effectRef>
          <a:fontRef idx="minor">
            <a:schemeClr val="lt1"/>
          </a:fontRef>
        </p:style>
        <p:txBody>
          <a:bodyPr rtlCol="1" anchor="ctr"/>
          <a:lstStyle/>
          <a:p>
            <a:pPr rtl="1"/>
            <a:r>
              <a:rPr lang="ar-IQ" dirty="0"/>
              <a:t> </a:t>
            </a:r>
            <a:endParaRPr lang="en-US" dirty="0"/>
          </a:p>
          <a:p>
            <a:pPr algn="ctr" rtl="1"/>
            <a:r>
              <a:rPr lang="ar-IQ" b="1" dirty="0" smtClean="0"/>
              <a:t>أهمية امتلاك قيادة إدارية جيدة</a:t>
            </a:r>
            <a:endParaRPr lang="en-US" dirty="0"/>
          </a:p>
        </p:txBody>
      </p:sp>
      <p:sp>
        <p:nvSpPr>
          <p:cNvPr id="5" name="Rectangle 4">
            <a:extLst>
              <a:ext uri="{FF2B5EF4-FFF2-40B4-BE49-F238E27FC236}">
                <a16:creationId xmlns="" xmlns:a16="http://schemas.microsoft.com/office/drawing/2014/main" id="{60DD25CF-E94F-5338-1C1E-26236487DCC6}"/>
              </a:ext>
            </a:extLst>
          </p:cNvPr>
          <p:cNvSpPr/>
          <p:nvPr/>
        </p:nvSpPr>
        <p:spPr>
          <a:xfrm>
            <a:off x="6944868" y="1499616"/>
            <a:ext cx="4869180" cy="1261872"/>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r"/>
            <a:r>
              <a:rPr lang="ar-IQ" sz="2000" b="1" dirty="0" smtClean="0"/>
              <a:t>ان امتلاك إدارة جيدة له أهمية كبيرة للنجاح والازدهار في أي منظمة او مؤسسة ،وذلك لعدة أسباب منها:</a:t>
            </a:r>
            <a:endParaRPr lang="ar-EG" sz="2000" b="1" dirty="0"/>
          </a:p>
        </p:txBody>
      </p:sp>
      <p:sp>
        <p:nvSpPr>
          <p:cNvPr id="6" name="TextBox 5">
            <a:extLst>
              <a:ext uri="{FF2B5EF4-FFF2-40B4-BE49-F238E27FC236}">
                <a16:creationId xmlns="" xmlns:a16="http://schemas.microsoft.com/office/drawing/2014/main" id="{4EF27571-73E2-5D3A-9EE1-84B6A90DA665}"/>
              </a:ext>
            </a:extLst>
          </p:cNvPr>
          <p:cNvSpPr txBox="1"/>
          <p:nvPr/>
        </p:nvSpPr>
        <p:spPr>
          <a:xfrm>
            <a:off x="6944868" y="2877102"/>
            <a:ext cx="5042916" cy="3416320"/>
          </a:xfrm>
          <a:prstGeom prst="rect">
            <a:avLst/>
          </a:prstGeom>
          <a:noFill/>
        </p:spPr>
        <p:txBody>
          <a:bodyPr wrap="square" rtlCol="1">
            <a:spAutoFit/>
          </a:bodyPr>
          <a:lstStyle/>
          <a:p>
            <a:pPr algn="r" rtl="1"/>
            <a:r>
              <a:rPr lang="ar-IQ" dirty="0" smtClean="0"/>
              <a:t>1</a:t>
            </a:r>
            <a:r>
              <a:rPr lang="ar-IQ" sz="2000" b="1" dirty="0" smtClean="0"/>
              <a:t>- تحقيق الأهداف يتيح القائد الإداري الجيد توجيه الفؤيق نحو تحقيق الأهداف والرؤى المحددة للمؤسسة.</a:t>
            </a:r>
            <a:endParaRPr lang="en-US" sz="2000" b="1" dirty="0"/>
          </a:p>
          <a:p>
            <a:pPr algn="r" rtl="1"/>
            <a:r>
              <a:rPr lang="ar-IQ" sz="2000" b="1" dirty="0" smtClean="0"/>
              <a:t>2- تحفيز الفريق يساعد القائد الجيد على تحفيز والهام افراد الفريق لزيادة انتاجيتهم وكفاءتهم.</a:t>
            </a:r>
            <a:endParaRPr lang="en-US" sz="2000" b="1" dirty="0"/>
          </a:p>
          <a:p>
            <a:pPr algn="r" rtl="1"/>
            <a:r>
              <a:rPr lang="ar-SA" sz="2000" b="1" dirty="0"/>
              <a:t>3- </a:t>
            </a:r>
            <a:r>
              <a:rPr lang="ar-IQ" sz="2000" b="1" dirty="0" smtClean="0"/>
              <a:t>بناءعلاقات قوية يساهم القائد الإداري في بناء علاقة جيدة مع افراد الفريق وغيرهم من الأطراف المعنية.</a:t>
            </a:r>
            <a:endParaRPr lang="en-US" sz="2000" b="1" dirty="0"/>
          </a:p>
          <a:p>
            <a:pPr algn="r" rtl="1"/>
            <a:r>
              <a:rPr lang="ar-IQ" sz="2000" b="1" dirty="0" smtClean="0"/>
              <a:t>4- حل المشاكل يتمتع القائد الجيد بقدرات تحليلية واتخاذ قرارات صائبة لحل المشاكل والتحديات التي تواجه المؤسسة .</a:t>
            </a:r>
            <a:endParaRPr lang="en-US" sz="2000" b="1" dirty="0"/>
          </a:p>
          <a:p>
            <a:pPr algn="r" rtl="1"/>
            <a:r>
              <a:rPr lang="ar-SA" b="1" dirty="0"/>
              <a:t> </a:t>
            </a:r>
            <a:r>
              <a:rPr lang="ar-IQ" b="1" dirty="0" smtClean="0"/>
              <a:t>5- تنمية المهارات يعمل القائد الإداري الجيد عل تنمية مهارات افراد الفريق وتطويرهم لتحقيق اقصى قدر من الفاعلية.</a:t>
            </a:r>
            <a:endParaRPr lang="en-US" dirty="0"/>
          </a:p>
        </p:txBody>
      </p:sp>
    </p:spTree>
    <p:extLst>
      <p:ext uri="{BB962C8B-B14F-4D97-AF65-F5344CB8AC3E}">
        <p14:creationId xmlns:p14="http://schemas.microsoft.com/office/powerpoint/2010/main" val="2444254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C9F63A82-D171-283A-CBC6-AE5101B39C89}"/>
              </a:ext>
            </a:extLst>
          </p:cNvPr>
          <p:cNvSpPr/>
          <p:nvPr/>
        </p:nvSpPr>
        <p:spPr>
          <a:xfrm>
            <a:off x="7918704" y="1437080"/>
            <a:ext cx="4261104" cy="4093568"/>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1" anchor="ctr"/>
          <a:lstStyle/>
          <a:p>
            <a:pPr algn="r"/>
            <a:endParaRPr lang="ar-IQ" sz="2000" b="1" dirty="0" smtClean="0"/>
          </a:p>
          <a:p>
            <a:pPr algn="r"/>
            <a:endParaRPr lang="ar-IQ" sz="2000" b="1" dirty="0"/>
          </a:p>
          <a:p>
            <a:pPr marL="342900" indent="-342900" algn="r">
              <a:buFont typeface="Arial" charset="0"/>
              <a:buChar char="•"/>
            </a:pPr>
            <a:r>
              <a:rPr lang="ar-IQ" sz="2000" b="1" dirty="0" smtClean="0"/>
              <a:t>*تهتم بالمستقبل (الرؤية)</a:t>
            </a:r>
          </a:p>
          <a:p>
            <a:pPr marL="342900" indent="-342900" algn="r">
              <a:buFont typeface="Arial" charset="0"/>
              <a:buChar char="•"/>
            </a:pPr>
            <a:r>
              <a:rPr lang="ar-IQ" sz="2000" b="1" dirty="0" smtClean="0"/>
              <a:t>*تهتم بالتوجيهات الاستراتيجية </a:t>
            </a:r>
          </a:p>
          <a:p>
            <a:pPr marL="342900" indent="-342900" algn="r">
              <a:buFont typeface="Arial" charset="0"/>
              <a:buChar char="•"/>
            </a:pPr>
            <a:r>
              <a:rPr lang="ar-IQ" sz="2000" b="1" dirty="0" smtClean="0"/>
              <a:t>*تمارس أسلوب القدوة </a:t>
            </a:r>
          </a:p>
          <a:p>
            <a:pPr marL="342900" indent="-342900" algn="r">
              <a:buFont typeface="Arial" charset="0"/>
              <a:buChar char="•"/>
            </a:pPr>
            <a:r>
              <a:rPr lang="ar-IQ" sz="2000" b="1" dirty="0" smtClean="0"/>
              <a:t>*تهتم بالتدريب </a:t>
            </a:r>
          </a:p>
          <a:p>
            <a:pPr marL="342900" indent="-342900" algn="r">
              <a:buFont typeface="Arial" charset="0"/>
              <a:buChar char="•"/>
            </a:pPr>
            <a:r>
              <a:rPr lang="ar-IQ" sz="2000" b="1" dirty="0" smtClean="0"/>
              <a:t>*العمل مع المرؤوسين بروح الفريق</a:t>
            </a:r>
          </a:p>
          <a:p>
            <a:pPr marL="342900" indent="-342900" algn="r">
              <a:buFont typeface="Arial" charset="0"/>
              <a:buChar char="•"/>
            </a:pPr>
            <a:r>
              <a:rPr lang="ar-IQ" sz="2000" b="1" dirty="0" smtClean="0"/>
              <a:t>*تركز على العلاقات الإنسانية</a:t>
            </a:r>
          </a:p>
          <a:p>
            <a:pPr marL="342900" indent="-342900" algn="r">
              <a:buFont typeface="Arial" charset="0"/>
              <a:buChar char="•"/>
            </a:pPr>
            <a:r>
              <a:rPr lang="ar-IQ" sz="2000" b="1" dirty="0" smtClean="0"/>
              <a:t>*مراعاة المرؤوسين ومتطلباتهم وظروفهم الشخصية</a:t>
            </a:r>
          </a:p>
          <a:p>
            <a:pPr marL="342900" indent="-342900" algn="r">
              <a:buFont typeface="Arial" charset="0"/>
              <a:buChar char="•"/>
            </a:pPr>
            <a:r>
              <a:rPr lang="ar-IQ" sz="2000" b="1" dirty="0"/>
              <a:t> </a:t>
            </a:r>
            <a:endParaRPr lang="ar-IQ" sz="2000" b="1" dirty="0" smtClean="0"/>
          </a:p>
        </p:txBody>
      </p:sp>
      <p:sp>
        <p:nvSpPr>
          <p:cNvPr id="5" name="Double Wave 4">
            <a:extLst>
              <a:ext uri="{FF2B5EF4-FFF2-40B4-BE49-F238E27FC236}">
                <a16:creationId xmlns="" xmlns:a16="http://schemas.microsoft.com/office/drawing/2014/main" id="{284D6CFB-D857-1ACF-D292-302565F73FA3}"/>
              </a:ext>
            </a:extLst>
          </p:cNvPr>
          <p:cNvSpPr/>
          <p:nvPr/>
        </p:nvSpPr>
        <p:spPr>
          <a:xfrm>
            <a:off x="8119872" y="365760"/>
            <a:ext cx="3858768" cy="996696"/>
          </a:xfrm>
          <a:prstGeom prst="doubleWave">
            <a:avLst/>
          </a:prstGeom>
          <a:solidFill>
            <a:schemeClr val="bg2"/>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IQ" sz="8000" b="1" dirty="0" smtClean="0"/>
              <a:t>القيادة</a:t>
            </a:r>
            <a:endParaRPr lang="ar-EG" dirty="0"/>
          </a:p>
        </p:txBody>
      </p:sp>
      <p:sp>
        <p:nvSpPr>
          <p:cNvPr id="6" name="Double Wave 5">
            <a:extLst>
              <a:ext uri="{FF2B5EF4-FFF2-40B4-BE49-F238E27FC236}">
                <a16:creationId xmlns="" xmlns:a16="http://schemas.microsoft.com/office/drawing/2014/main" id="{4533E98D-7C53-D550-62EA-F0FF70404C0E}"/>
              </a:ext>
            </a:extLst>
          </p:cNvPr>
          <p:cNvSpPr/>
          <p:nvPr/>
        </p:nvSpPr>
        <p:spPr>
          <a:xfrm>
            <a:off x="-96450" y="192024"/>
            <a:ext cx="4087368" cy="1170432"/>
          </a:xfrm>
          <a:prstGeom prst="doubleWave">
            <a:avLst>
              <a:gd name="adj1" fmla="val 6250"/>
              <a:gd name="adj2" fmla="val 417"/>
            </a:avLst>
          </a:prstGeom>
          <a:solidFill>
            <a:schemeClr val="bg2"/>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IQ" sz="4800" b="1" dirty="0" smtClean="0">
                <a:solidFill>
                  <a:schemeClr val="tx1"/>
                </a:solidFill>
              </a:rPr>
              <a:t>الإدارة </a:t>
            </a:r>
            <a:r>
              <a:rPr lang="ar-IQ" dirty="0" smtClean="0">
                <a:solidFill>
                  <a:srgbClr val="FFFF00"/>
                </a:solidFill>
              </a:rPr>
              <a:t> </a:t>
            </a:r>
            <a:endParaRPr lang="ar-EG" dirty="0">
              <a:solidFill>
                <a:srgbClr val="FFFF00"/>
              </a:solidFill>
            </a:endParaRPr>
          </a:p>
        </p:txBody>
      </p:sp>
      <p:sp>
        <p:nvSpPr>
          <p:cNvPr id="7" name="Rectangle 6">
            <a:extLst>
              <a:ext uri="{FF2B5EF4-FFF2-40B4-BE49-F238E27FC236}">
                <a16:creationId xmlns="" xmlns:a16="http://schemas.microsoft.com/office/drawing/2014/main" id="{F0EBB20F-0728-06DB-2767-421E6516564E}"/>
              </a:ext>
            </a:extLst>
          </p:cNvPr>
          <p:cNvSpPr/>
          <p:nvPr/>
        </p:nvSpPr>
        <p:spPr>
          <a:xfrm>
            <a:off x="0" y="1540701"/>
            <a:ext cx="4335465" cy="398994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1" anchor="ctr"/>
          <a:lstStyle/>
          <a:p>
            <a:pPr algn="r" rtl="1"/>
            <a:endParaRPr lang="ar-IQ" sz="2000" b="1" dirty="0"/>
          </a:p>
          <a:p>
            <a:pPr algn="r" rtl="1"/>
            <a:endParaRPr lang="ar-IQ" sz="2000" b="1" dirty="0" smtClean="0"/>
          </a:p>
          <a:p>
            <a:pPr algn="r" rtl="1"/>
            <a:endParaRPr lang="ar-IQ" sz="2000" b="1" dirty="0"/>
          </a:p>
          <a:p>
            <a:pPr algn="r" rtl="1"/>
            <a:r>
              <a:rPr lang="ar-IQ" sz="2000" dirty="0" smtClean="0"/>
              <a:t>*تركزعلى الإنجاز والأداء في الوقت الحاضر </a:t>
            </a:r>
          </a:p>
          <a:p>
            <a:pPr algn="r" rtl="1"/>
            <a:endParaRPr lang="ar-IQ" sz="2000" dirty="0"/>
          </a:p>
          <a:p>
            <a:pPr algn="r" rtl="1"/>
            <a:r>
              <a:rPr lang="ar-IQ" sz="2000" dirty="0" smtClean="0"/>
              <a:t>*تركز على المعاير الكمنية غالبا</a:t>
            </a:r>
          </a:p>
          <a:p>
            <a:pPr algn="r" rtl="1"/>
            <a:r>
              <a:rPr lang="ar-IQ" sz="2000" dirty="0" smtClean="0"/>
              <a:t>*تهتم بحل مشكلات العمل</a:t>
            </a:r>
          </a:p>
          <a:p>
            <a:pPr algn="r" rtl="1"/>
            <a:r>
              <a:rPr lang="ar-IQ" sz="2000" dirty="0" smtClean="0"/>
              <a:t>*تركز على الأداء </a:t>
            </a:r>
          </a:p>
          <a:p>
            <a:pPr algn="r" rtl="1"/>
            <a:r>
              <a:rPr lang="ar-IQ" sz="2000" dirty="0" smtClean="0"/>
              <a:t>*تهتم باللوائح والنظم </a:t>
            </a:r>
          </a:p>
          <a:p>
            <a:pPr algn="r" rtl="1"/>
            <a:r>
              <a:rPr lang="ar-IQ" sz="2000" dirty="0" smtClean="0"/>
              <a:t>*استعمال السلطة</a:t>
            </a:r>
          </a:p>
          <a:p>
            <a:pPr algn="r" rtl="1"/>
            <a:r>
              <a:rPr lang="ar-IQ" sz="2000" dirty="0" smtClean="0"/>
              <a:t>*ضعف الاهتمام بالمرؤوسين</a:t>
            </a:r>
            <a:endParaRPr lang="ar-IQ" sz="2000" dirty="0" smtClean="0"/>
          </a:p>
          <a:p>
            <a:pPr algn="r" rtl="1"/>
            <a:endParaRPr lang="ar-IQ" sz="2000" dirty="0"/>
          </a:p>
          <a:p>
            <a:pPr algn="r" rtl="1"/>
            <a:endParaRPr lang="ar-IQ" sz="2000" dirty="0" smtClean="0"/>
          </a:p>
          <a:p>
            <a:pPr algn="r" rtl="1"/>
            <a:endParaRPr lang="ar-IQ" sz="2000" dirty="0"/>
          </a:p>
          <a:p>
            <a:pPr algn="r" rtl="1"/>
            <a:endParaRPr lang="ar-IQ" sz="2000" dirty="0" smtClean="0"/>
          </a:p>
          <a:p>
            <a:pPr algn="r" rtl="1"/>
            <a:endParaRPr lang="ar-IQ" sz="2000" dirty="0"/>
          </a:p>
          <a:p>
            <a:pPr algn="r" rtl="1"/>
            <a:endParaRPr lang="en-US" sz="2000" dirty="0"/>
          </a:p>
        </p:txBody>
      </p:sp>
      <p:pic>
        <p:nvPicPr>
          <p:cNvPr id="9" name="Picture 8">
            <a:extLst>
              <a:ext uri="{FF2B5EF4-FFF2-40B4-BE49-F238E27FC236}">
                <a16:creationId xmlns="" xmlns:a16="http://schemas.microsoft.com/office/drawing/2014/main" id="{0BF55DC0-CD43-2EB6-6AA7-98BF1820FE3C}"/>
              </a:ext>
            </a:extLst>
          </p:cNvPr>
          <p:cNvPicPr>
            <a:picLocks noChangeAspect="1"/>
          </p:cNvPicPr>
          <p:nvPr/>
        </p:nvPicPr>
        <p:blipFill>
          <a:blip r:embed="rId2"/>
          <a:stretch>
            <a:fillRect/>
          </a:stretch>
        </p:blipFill>
        <p:spPr>
          <a:xfrm>
            <a:off x="4259579" y="192024"/>
            <a:ext cx="3496058" cy="6583680"/>
          </a:xfrm>
          <a:prstGeom prst="rect">
            <a:avLst/>
          </a:prstGeom>
          <a:ln>
            <a:noFill/>
          </a:ln>
          <a:effectLst>
            <a:softEdge rad="112500"/>
          </a:effectLst>
        </p:spPr>
      </p:pic>
    </p:spTree>
    <p:extLst>
      <p:ext uri="{BB962C8B-B14F-4D97-AF65-F5344CB8AC3E}">
        <p14:creationId xmlns:p14="http://schemas.microsoft.com/office/powerpoint/2010/main" val="42417305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 xmlns:a16="http://schemas.microsoft.com/office/drawing/2014/main" id="{DEDC2CA0-A134-B7DC-B1A7-617D4917CA62}"/>
              </a:ext>
            </a:extLst>
          </p:cNvPr>
          <p:cNvGraphicFramePr>
            <a:graphicFrameLocks noGrp="1"/>
          </p:cNvGraphicFramePr>
          <p:nvPr>
            <p:extLst>
              <p:ext uri="{D42A27DB-BD31-4B8C-83A1-F6EECF244321}">
                <p14:modId xmlns:p14="http://schemas.microsoft.com/office/powerpoint/2010/main" val="850215309"/>
              </p:ext>
            </p:extLst>
          </p:nvPr>
        </p:nvGraphicFramePr>
        <p:xfrm>
          <a:off x="4267200" y="147782"/>
          <a:ext cx="7732734" cy="6393097"/>
        </p:xfrm>
        <a:graphic>
          <a:graphicData uri="http://schemas.openxmlformats.org/drawingml/2006/table">
            <a:tbl>
              <a:tblPr firstRow="1" firstCol="1" bandRow="1">
                <a:tableStyleId>{5C22544A-7EE6-4342-B048-85BDC9FD1C3A}</a:tableStyleId>
              </a:tblPr>
              <a:tblGrid>
                <a:gridCol w="3761984">
                  <a:extLst>
                    <a:ext uri="{9D8B030D-6E8A-4147-A177-3AD203B41FA5}">
                      <a16:colId xmlns="" xmlns:a16="http://schemas.microsoft.com/office/drawing/2014/main" val="2489748660"/>
                    </a:ext>
                  </a:extLst>
                </a:gridCol>
                <a:gridCol w="3970750">
                  <a:extLst>
                    <a:ext uri="{9D8B030D-6E8A-4147-A177-3AD203B41FA5}">
                      <a16:colId xmlns="" xmlns:a16="http://schemas.microsoft.com/office/drawing/2014/main" val="3969310766"/>
                    </a:ext>
                  </a:extLst>
                </a:gridCol>
              </a:tblGrid>
              <a:tr h="891878">
                <a:tc>
                  <a:txBody>
                    <a:bodyPr/>
                    <a:lstStyle/>
                    <a:p>
                      <a:pPr marL="0" marR="0" algn="ctr">
                        <a:lnSpc>
                          <a:spcPct val="115000"/>
                        </a:lnSpc>
                        <a:spcAft>
                          <a:spcPts val="1000"/>
                        </a:spcAft>
                        <a:buNone/>
                      </a:pPr>
                      <a:r>
                        <a:rPr lang="ar-IQ" sz="2400" dirty="0" smtClean="0">
                          <a:effectLst/>
                        </a:rPr>
                        <a:t>أهمية القيادة</a:t>
                      </a:r>
                      <a:r>
                        <a:rPr lang="ar-IQ" sz="2400" baseline="0" dirty="0" smtClean="0">
                          <a:effectLst/>
                        </a:rPr>
                        <a:t> الإدارية الفعالة </a:t>
                      </a:r>
                      <a:endParaRPr lang="en-US" sz="2400" dirty="0">
                        <a:effectLst/>
                        <a:latin typeface="Cambria" panose="02040503050406030204" pitchFamily="18" charset="0"/>
                        <a:ea typeface="Cambria" panose="02040503050406030204" pitchFamily="18" charset="0"/>
                        <a:cs typeface="Arial" panose="020B0604020202020204" pitchFamily="34" charset="0"/>
                      </a:endParaRPr>
                    </a:p>
                  </a:txBody>
                  <a:tcPr marL="37626" marR="37626" marT="0" marB="0"/>
                </a:tc>
                <a:tc>
                  <a:txBody>
                    <a:bodyPr/>
                    <a:lstStyle/>
                    <a:p>
                      <a:pPr marL="0" marR="0" algn="ctr">
                        <a:lnSpc>
                          <a:spcPct val="115000"/>
                        </a:lnSpc>
                        <a:spcAft>
                          <a:spcPts val="1000"/>
                        </a:spcAft>
                        <a:buNone/>
                      </a:pPr>
                      <a:r>
                        <a:rPr lang="ar-IQ" sz="3200" dirty="0" smtClean="0">
                          <a:effectLst/>
                        </a:rPr>
                        <a:t>المهارات القيادية</a:t>
                      </a:r>
                      <a:endParaRPr lang="en-US" sz="3200" dirty="0">
                        <a:effectLst/>
                        <a:latin typeface="Cambria" panose="02040503050406030204" pitchFamily="18" charset="0"/>
                        <a:ea typeface="Cambria" panose="02040503050406030204" pitchFamily="18" charset="0"/>
                        <a:cs typeface="Arial" panose="020B0604020202020204" pitchFamily="34" charset="0"/>
                      </a:endParaRPr>
                    </a:p>
                  </a:txBody>
                  <a:tcPr marL="37626" marR="37626" marT="0" marB="0"/>
                </a:tc>
                <a:extLst>
                  <a:ext uri="{0D108BD9-81ED-4DB2-BD59-A6C34878D82A}">
                    <a16:rowId xmlns="" xmlns:a16="http://schemas.microsoft.com/office/drawing/2014/main" val="287028291"/>
                  </a:ext>
                </a:extLst>
              </a:tr>
              <a:tr h="5501219">
                <a:tc>
                  <a:txBody>
                    <a:bodyPr/>
                    <a:lstStyle/>
                    <a:p>
                      <a:pPr marL="0" marR="0" algn="r">
                        <a:lnSpc>
                          <a:spcPct val="115000"/>
                        </a:lnSpc>
                        <a:spcAft>
                          <a:spcPts val="1000"/>
                        </a:spcAft>
                        <a:buNone/>
                      </a:pPr>
                      <a:r>
                        <a:rPr lang="ar-IQ" sz="1600" b="1" dirty="0" smtClean="0">
                          <a:effectLst/>
                        </a:rPr>
                        <a:t>تحقيق الأهداف المنشودة </a:t>
                      </a:r>
                      <a:endParaRPr lang="en-US" sz="1600" b="1" dirty="0">
                        <a:effectLst/>
                      </a:endParaRPr>
                    </a:p>
                    <a:p>
                      <a:pPr marL="0" marR="0" algn="r">
                        <a:lnSpc>
                          <a:spcPct val="115000"/>
                        </a:lnSpc>
                        <a:spcAft>
                          <a:spcPts val="1000"/>
                        </a:spcAft>
                        <a:buNone/>
                      </a:pPr>
                      <a:r>
                        <a:rPr lang="ar-IQ" sz="1600" b="1" dirty="0" smtClean="0">
                          <a:effectLst/>
                        </a:rPr>
                        <a:t>استشراف المستقبل والتخطيط الاستراتيجي </a:t>
                      </a:r>
                      <a:endParaRPr lang="en-US" sz="1600" b="1" dirty="0">
                        <a:effectLst/>
                      </a:endParaRPr>
                    </a:p>
                    <a:p>
                      <a:pPr marL="0" marR="0" algn="r">
                        <a:lnSpc>
                          <a:spcPct val="115000"/>
                        </a:lnSpc>
                        <a:spcAft>
                          <a:spcPts val="1000"/>
                        </a:spcAft>
                        <a:buNone/>
                      </a:pPr>
                      <a:r>
                        <a:rPr lang="ar-IQ" sz="1600" b="1" dirty="0" smtClean="0">
                          <a:effectLst/>
                        </a:rPr>
                        <a:t>استخراج الطاقات الكامنة الايجابية</a:t>
                      </a:r>
                      <a:endParaRPr lang="en-US" sz="1600" b="1" dirty="0">
                        <a:effectLst/>
                      </a:endParaRPr>
                    </a:p>
                    <a:p>
                      <a:pPr marL="0" marR="0" algn="r">
                        <a:lnSpc>
                          <a:spcPct val="115000"/>
                        </a:lnSpc>
                        <a:spcAft>
                          <a:spcPts val="1000"/>
                        </a:spcAft>
                        <a:buNone/>
                      </a:pPr>
                      <a:r>
                        <a:rPr lang="ar-IQ" sz="1600" b="1" dirty="0" smtClean="0">
                          <a:effectLst/>
                        </a:rPr>
                        <a:t>حلقة الوصل بين العاملين وبين خطط المؤسسة المستقبلية</a:t>
                      </a:r>
                      <a:endParaRPr lang="en-US" sz="1600" b="1" dirty="0">
                        <a:effectLst/>
                      </a:endParaRPr>
                    </a:p>
                    <a:p>
                      <a:pPr marL="0" marR="0" algn="r">
                        <a:lnSpc>
                          <a:spcPct val="115000"/>
                        </a:lnSpc>
                        <a:spcAft>
                          <a:spcPts val="1000"/>
                        </a:spcAft>
                        <a:buNone/>
                      </a:pPr>
                      <a:r>
                        <a:rPr lang="ar-IQ" sz="1600" b="1" dirty="0" smtClean="0">
                          <a:effectLst/>
                        </a:rPr>
                        <a:t>تفعيل التاثير في مستويات العلاقات والإنتاج والتطوير </a:t>
                      </a:r>
                      <a:endParaRPr lang="en-US" sz="1600" b="1" dirty="0">
                        <a:effectLst/>
                      </a:endParaRPr>
                    </a:p>
                    <a:p>
                      <a:pPr marL="0" marR="0" algn="r">
                        <a:lnSpc>
                          <a:spcPct val="115000"/>
                        </a:lnSpc>
                        <a:spcAft>
                          <a:spcPts val="1000"/>
                        </a:spcAft>
                        <a:buNone/>
                      </a:pPr>
                      <a:r>
                        <a:rPr lang="ar-IQ" sz="1600" b="1" dirty="0" smtClean="0">
                          <a:effectLst/>
                        </a:rPr>
                        <a:t>القدرة على توجيه التغيير</a:t>
                      </a:r>
                      <a:endParaRPr lang="en-US" sz="1600" b="1" dirty="0">
                        <a:effectLst/>
                      </a:endParaRPr>
                    </a:p>
                    <a:p>
                      <a:pPr marL="0" marR="0" algn="r">
                        <a:lnSpc>
                          <a:spcPct val="115000"/>
                        </a:lnSpc>
                        <a:spcAft>
                          <a:spcPts val="1000"/>
                        </a:spcAft>
                        <a:buNone/>
                      </a:pPr>
                      <a:r>
                        <a:rPr lang="en-US" sz="1600" b="1" dirty="0">
                          <a:effectLst/>
                        </a:rPr>
                        <a:t> </a:t>
                      </a:r>
                    </a:p>
                    <a:p>
                      <a:pPr marL="0" marR="0" algn="r">
                        <a:lnSpc>
                          <a:spcPct val="115000"/>
                        </a:lnSpc>
                        <a:spcAft>
                          <a:spcPts val="1000"/>
                        </a:spcAft>
                        <a:buNone/>
                      </a:pPr>
                      <a:r>
                        <a:rPr lang="ar-IQ" sz="1600" b="1" dirty="0" smtClean="0">
                          <a:effectLst/>
                        </a:rPr>
                        <a:t>تطوير الافراد وتحفيزهم</a:t>
                      </a:r>
                    </a:p>
                    <a:p>
                      <a:pPr marL="0" marR="0" algn="r">
                        <a:lnSpc>
                          <a:spcPct val="115000"/>
                        </a:lnSpc>
                        <a:spcAft>
                          <a:spcPts val="1000"/>
                        </a:spcAft>
                        <a:buNone/>
                      </a:pPr>
                      <a:r>
                        <a:rPr lang="ar-IQ" sz="1600" b="1" dirty="0" smtClean="0">
                          <a:effectLst/>
                          <a:latin typeface="Cambria" panose="02040503050406030204" pitchFamily="18" charset="0"/>
                          <a:ea typeface="Cambria" panose="02040503050406030204" pitchFamily="18" charset="0"/>
                          <a:cs typeface="Arial" panose="020B0604020202020204" pitchFamily="34" charset="0"/>
                        </a:rPr>
                        <a:t>ضمان صناعة</a:t>
                      </a:r>
                      <a:r>
                        <a:rPr lang="ar-IQ" sz="1600" b="1" baseline="0" dirty="0" smtClean="0">
                          <a:effectLst/>
                          <a:latin typeface="Cambria" panose="02040503050406030204" pitchFamily="18" charset="0"/>
                          <a:ea typeface="Cambria" panose="02040503050406030204" pitchFamily="18" charset="0"/>
                          <a:cs typeface="Arial" panose="020B0604020202020204" pitchFamily="34" charset="0"/>
                        </a:rPr>
                        <a:t> بيئة العمل الخصبة للعمل الجماعي</a:t>
                      </a:r>
                      <a:endParaRPr lang="en-US" sz="1600" b="1" dirty="0">
                        <a:effectLst/>
                        <a:latin typeface="Cambria" panose="02040503050406030204" pitchFamily="18" charset="0"/>
                        <a:ea typeface="Cambria" panose="02040503050406030204" pitchFamily="18" charset="0"/>
                        <a:cs typeface="Arial" panose="020B0604020202020204" pitchFamily="34" charset="0"/>
                      </a:endParaRPr>
                    </a:p>
                  </a:txBody>
                  <a:tcPr marL="37626" marR="37626" marT="0" marB="0">
                    <a:solidFill>
                      <a:schemeClr val="bg2"/>
                    </a:solidFill>
                  </a:tcPr>
                </a:tc>
                <a:tc>
                  <a:txBody>
                    <a:bodyPr/>
                    <a:lstStyle/>
                    <a:p>
                      <a:pPr marL="0" marR="0" algn="r">
                        <a:lnSpc>
                          <a:spcPct val="115000"/>
                        </a:lnSpc>
                        <a:spcAft>
                          <a:spcPts val="1000"/>
                        </a:spcAft>
                        <a:buNone/>
                      </a:pPr>
                      <a:r>
                        <a:rPr lang="ar-IQ" sz="1600" b="1" baseline="0" dirty="0" smtClean="0">
                          <a:solidFill>
                            <a:schemeClr val="tx1"/>
                          </a:solidFill>
                          <a:effectLst/>
                        </a:rPr>
                        <a:t> </a:t>
                      </a:r>
                      <a:r>
                        <a:rPr lang="ar-IQ" sz="1600" b="1" dirty="0" smtClean="0">
                          <a:solidFill>
                            <a:schemeClr val="tx1"/>
                          </a:solidFill>
                          <a:effectLst/>
                        </a:rPr>
                        <a:t>فنون الالقاء والخطابة</a:t>
                      </a:r>
                      <a:endParaRPr lang="en-US" sz="1600" b="1" dirty="0">
                        <a:solidFill>
                          <a:schemeClr val="tx1"/>
                        </a:solidFill>
                        <a:effectLst/>
                      </a:endParaRPr>
                    </a:p>
                    <a:p>
                      <a:pPr marL="0" marR="0" algn="r">
                        <a:lnSpc>
                          <a:spcPct val="115000"/>
                        </a:lnSpc>
                        <a:spcAft>
                          <a:spcPts val="1000"/>
                        </a:spcAft>
                        <a:buNone/>
                      </a:pPr>
                      <a:r>
                        <a:rPr lang="ar-IQ" sz="1600" b="1" dirty="0" smtClean="0">
                          <a:solidFill>
                            <a:schemeClr val="tx1"/>
                          </a:solidFill>
                          <a:effectLst/>
                        </a:rPr>
                        <a:t>مهارة التخطيط</a:t>
                      </a:r>
                      <a:endParaRPr lang="en-US" sz="1600" b="1" dirty="0">
                        <a:solidFill>
                          <a:schemeClr val="tx1"/>
                        </a:solidFill>
                        <a:effectLst/>
                      </a:endParaRPr>
                    </a:p>
                    <a:p>
                      <a:pPr marL="0" marR="0" algn="r">
                        <a:lnSpc>
                          <a:spcPct val="115000"/>
                        </a:lnSpc>
                        <a:spcAft>
                          <a:spcPts val="1000"/>
                        </a:spcAft>
                        <a:buNone/>
                      </a:pPr>
                      <a:r>
                        <a:rPr lang="ar-IQ" sz="1600" b="1" dirty="0" smtClean="0">
                          <a:solidFill>
                            <a:schemeClr val="tx1"/>
                          </a:solidFill>
                          <a:effectLst/>
                        </a:rPr>
                        <a:t>مهارة التاثير والاقناع</a:t>
                      </a:r>
                      <a:endParaRPr lang="en-US" sz="1600" b="1" dirty="0">
                        <a:solidFill>
                          <a:schemeClr val="tx1"/>
                        </a:solidFill>
                        <a:effectLst/>
                      </a:endParaRPr>
                    </a:p>
                    <a:p>
                      <a:pPr marL="0" marR="0" algn="r">
                        <a:lnSpc>
                          <a:spcPct val="115000"/>
                        </a:lnSpc>
                        <a:spcAft>
                          <a:spcPts val="1000"/>
                        </a:spcAft>
                        <a:buNone/>
                      </a:pPr>
                      <a:r>
                        <a:rPr lang="ar-IQ" sz="1600" b="1" dirty="0" smtClean="0">
                          <a:solidFill>
                            <a:schemeClr val="tx1"/>
                          </a:solidFill>
                          <a:effectLst/>
                        </a:rPr>
                        <a:t>مهارة الابداع </a:t>
                      </a:r>
                      <a:endParaRPr lang="en-US" sz="1600" b="1" dirty="0">
                        <a:solidFill>
                          <a:schemeClr val="tx1"/>
                        </a:solidFill>
                        <a:effectLst/>
                      </a:endParaRPr>
                    </a:p>
                    <a:p>
                      <a:pPr marL="0" marR="0" algn="r">
                        <a:lnSpc>
                          <a:spcPct val="115000"/>
                        </a:lnSpc>
                        <a:spcAft>
                          <a:spcPts val="1000"/>
                        </a:spcAft>
                        <a:buNone/>
                      </a:pPr>
                      <a:r>
                        <a:rPr lang="ar-IQ" sz="1600" b="1" dirty="0" smtClean="0">
                          <a:solidFill>
                            <a:schemeClr val="tx1"/>
                          </a:solidFill>
                          <a:effectLst/>
                        </a:rPr>
                        <a:t>مهارة حل المشكلات المزمنة</a:t>
                      </a:r>
                      <a:endParaRPr lang="en-US" sz="1600" b="1" dirty="0">
                        <a:solidFill>
                          <a:schemeClr val="tx1"/>
                        </a:solidFill>
                        <a:effectLst/>
                      </a:endParaRPr>
                    </a:p>
                    <a:p>
                      <a:pPr marL="0" marR="0" algn="r">
                        <a:lnSpc>
                          <a:spcPct val="115000"/>
                        </a:lnSpc>
                        <a:spcAft>
                          <a:spcPts val="1000"/>
                        </a:spcAft>
                        <a:buNone/>
                      </a:pPr>
                      <a:r>
                        <a:rPr lang="ar-IQ" sz="1600" b="1" dirty="0" smtClean="0">
                          <a:solidFill>
                            <a:schemeClr val="tx1"/>
                          </a:solidFill>
                          <a:effectLst/>
                        </a:rPr>
                        <a:t>مهارة اتخاذ القرارت</a:t>
                      </a:r>
                      <a:endParaRPr lang="en-US" sz="1600" b="1" dirty="0">
                        <a:solidFill>
                          <a:schemeClr val="tx1"/>
                        </a:solidFill>
                        <a:effectLst/>
                      </a:endParaRPr>
                    </a:p>
                    <a:p>
                      <a:pPr marL="0" marR="0" algn="r">
                        <a:lnSpc>
                          <a:spcPct val="115000"/>
                        </a:lnSpc>
                        <a:spcAft>
                          <a:spcPts val="1000"/>
                        </a:spcAft>
                        <a:buNone/>
                      </a:pPr>
                      <a:r>
                        <a:rPr lang="ar-IQ" sz="1600" b="1" dirty="0" smtClean="0">
                          <a:solidFill>
                            <a:schemeClr val="tx1"/>
                          </a:solidFill>
                          <a:effectLst/>
                        </a:rPr>
                        <a:t>مهارة التحليل</a:t>
                      </a:r>
                      <a:endParaRPr lang="en-US" sz="1600" b="1" dirty="0">
                        <a:solidFill>
                          <a:schemeClr val="tx1"/>
                        </a:solidFill>
                        <a:effectLst/>
                      </a:endParaRPr>
                    </a:p>
                    <a:p>
                      <a:pPr marL="0" marR="0" algn="r">
                        <a:lnSpc>
                          <a:spcPct val="115000"/>
                        </a:lnSpc>
                        <a:spcAft>
                          <a:spcPts val="1000"/>
                        </a:spcAft>
                        <a:buNone/>
                      </a:pPr>
                      <a:r>
                        <a:rPr lang="ar-IQ" sz="1600" b="1" dirty="0" smtClean="0">
                          <a:solidFill>
                            <a:schemeClr val="tx1"/>
                          </a:solidFill>
                          <a:effectLst/>
                        </a:rPr>
                        <a:t>إدارة</a:t>
                      </a:r>
                      <a:r>
                        <a:rPr lang="ar-IQ" sz="1600" b="1" baseline="0" dirty="0" smtClean="0">
                          <a:solidFill>
                            <a:schemeClr val="tx1"/>
                          </a:solidFill>
                          <a:effectLst/>
                        </a:rPr>
                        <a:t> الوقت</a:t>
                      </a:r>
                      <a:endParaRPr lang="en-US" sz="1600" b="1" dirty="0">
                        <a:solidFill>
                          <a:schemeClr val="tx1"/>
                        </a:solidFill>
                        <a:effectLst/>
                      </a:endParaRPr>
                    </a:p>
                    <a:p>
                      <a:pPr marL="0" marR="0" algn="r">
                        <a:lnSpc>
                          <a:spcPct val="115000"/>
                        </a:lnSpc>
                        <a:spcAft>
                          <a:spcPts val="1000"/>
                        </a:spcAft>
                        <a:buNone/>
                      </a:pPr>
                      <a:r>
                        <a:rPr lang="ar-IQ" sz="1600" b="1" dirty="0" smtClean="0">
                          <a:solidFill>
                            <a:schemeClr val="tx1"/>
                          </a:solidFill>
                          <a:effectLst/>
                        </a:rPr>
                        <a:t>مهارة إدارة الاجتماعات</a:t>
                      </a:r>
                    </a:p>
                    <a:p>
                      <a:pPr marL="0" marR="0" algn="r">
                        <a:lnSpc>
                          <a:spcPct val="115000"/>
                        </a:lnSpc>
                        <a:spcAft>
                          <a:spcPts val="1000"/>
                        </a:spcAft>
                        <a:buNone/>
                      </a:pPr>
                      <a:r>
                        <a:rPr lang="ar-IQ" sz="1600" b="1" dirty="0" smtClean="0">
                          <a:solidFill>
                            <a:schemeClr val="tx1"/>
                          </a:solidFill>
                          <a:effectLst/>
                          <a:latin typeface="Cambria" panose="02040503050406030204" pitchFamily="18" charset="0"/>
                          <a:ea typeface="Cambria" panose="02040503050406030204" pitchFamily="18" charset="0"/>
                          <a:cs typeface="Arial" panose="020B0604020202020204" pitchFamily="34" charset="0"/>
                        </a:rPr>
                        <a:t>مهارة التحفيز</a:t>
                      </a:r>
                      <a:endParaRPr lang="en-US" sz="1600" b="1" dirty="0">
                        <a:solidFill>
                          <a:schemeClr val="tx1"/>
                        </a:solidFill>
                        <a:effectLst/>
                        <a:latin typeface="Cambria" panose="02040503050406030204" pitchFamily="18" charset="0"/>
                        <a:ea typeface="Cambria" panose="02040503050406030204" pitchFamily="18" charset="0"/>
                        <a:cs typeface="Arial" panose="020B0604020202020204" pitchFamily="34" charset="0"/>
                      </a:endParaRPr>
                    </a:p>
                  </a:txBody>
                  <a:tcPr marL="37626" marR="37626" marT="0" marB="0">
                    <a:solidFill>
                      <a:schemeClr val="bg2"/>
                    </a:solidFill>
                  </a:tcPr>
                </a:tc>
                <a:extLst>
                  <a:ext uri="{0D108BD9-81ED-4DB2-BD59-A6C34878D82A}">
                    <a16:rowId xmlns="" xmlns:a16="http://schemas.microsoft.com/office/drawing/2014/main" val="2486546006"/>
                  </a:ext>
                </a:extLst>
              </a:tr>
            </a:tbl>
          </a:graphicData>
        </a:graphic>
      </p:graphicFrame>
      <p:pic>
        <p:nvPicPr>
          <p:cNvPr id="5" name="Picture 4">
            <a:extLst>
              <a:ext uri="{FF2B5EF4-FFF2-40B4-BE49-F238E27FC236}">
                <a16:creationId xmlns="" xmlns:a16="http://schemas.microsoft.com/office/drawing/2014/main" id="{D57CAC17-45EE-98B9-D3F6-E4C71F55BAF0}"/>
              </a:ext>
            </a:extLst>
          </p:cNvPr>
          <p:cNvPicPr>
            <a:picLocks noChangeAspect="1"/>
          </p:cNvPicPr>
          <p:nvPr/>
        </p:nvPicPr>
        <p:blipFill>
          <a:blip r:embed="rId3"/>
          <a:stretch>
            <a:fillRect/>
          </a:stretch>
        </p:blipFill>
        <p:spPr>
          <a:xfrm>
            <a:off x="1" y="0"/>
            <a:ext cx="4267200" cy="6858000"/>
          </a:xfrm>
          <a:prstGeom prst="rect">
            <a:avLst/>
          </a:prstGeom>
        </p:spPr>
      </p:pic>
    </p:spTree>
    <p:extLst>
      <p:ext uri="{BB962C8B-B14F-4D97-AF65-F5344CB8AC3E}">
        <p14:creationId xmlns:p14="http://schemas.microsoft.com/office/powerpoint/2010/main" val="23852642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H="1">
            <a:off x="1374772" y="609600"/>
            <a:ext cx="10131425" cy="5139847"/>
          </a:xfrm>
        </p:spPr>
        <p:txBody>
          <a:bodyPr>
            <a:noAutofit/>
          </a:bodyPr>
          <a:lstStyle/>
          <a:p>
            <a:r>
              <a:rPr lang="ar-IQ" sz="2400" dirty="0" smtClean="0"/>
              <a:t>التحديات التي تواجه القيادة الإدارية</a:t>
            </a:r>
            <a:br>
              <a:rPr lang="ar-IQ" sz="2400" dirty="0" smtClean="0"/>
            </a:br>
            <a:r>
              <a:rPr lang="ar-IQ" sz="2400" dirty="0" smtClean="0"/>
              <a:t>1- التغيرات السريعة  في بيئة العمل (التطور التكنولوجي السريع-تغيرمتطلبات سوق العمل)</a:t>
            </a:r>
            <a:br>
              <a:rPr lang="ar-IQ" sz="2400" dirty="0" smtClean="0"/>
            </a:br>
            <a:r>
              <a:rPr lang="ar-IQ" sz="2400" dirty="0" smtClean="0"/>
              <a:t>2- اتخاذ القرارات الصعبة (اتخاذ قرارات في ظروف عدم وضوح المعلومات-تحمل نتائج مسؤولية اتخاذ القرارات)</a:t>
            </a:r>
            <a:br>
              <a:rPr lang="ar-IQ" sz="2400" dirty="0" smtClean="0"/>
            </a:br>
            <a:r>
              <a:rPr lang="ar-IQ" sz="2400" dirty="0" smtClean="0"/>
              <a:t>3-إدارة الموارد البشرية (تحفيز العاملين والحفاظ على رضاهم-التعامل مع اختلاف الشخصيات داخل الفريق-حل النزاعات بين الموظفين)</a:t>
            </a:r>
            <a:br>
              <a:rPr lang="ar-IQ" sz="2400" dirty="0" smtClean="0"/>
            </a:br>
            <a:r>
              <a:rPr lang="ar-IQ" sz="2400" dirty="0" smtClean="0"/>
              <a:t>4-مقاومة التغيير(رفض بعض العاملين للأنظمة او الأساليب الجديدة-صعوبة تطبيق التغيير داخل المؤسسة –الحاجة الى اقناع العاملين بأهمية التغيير)</a:t>
            </a:r>
            <a:br>
              <a:rPr lang="ar-IQ" sz="2400" dirty="0" smtClean="0"/>
            </a:br>
            <a:r>
              <a:rPr lang="ar-IQ" sz="2400" dirty="0" smtClean="0"/>
              <a:t>5-ضعف الاتصال الإداري( سوء نقل المعلومات بين الإدارة والعاملين-عدم وضوح التعليمات- ضعف التغذية الراجعة)</a:t>
            </a:r>
            <a:br>
              <a:rPr lang="ar-IQ" sz="2400" dirty="0" smtClean="0"/>
            </a:br>
            <a:r>
              <a:rPr lang="ar-IQ" sz="2400" dirty="0" smtClean="0"/>
              <a:t>6- الضغوط النفسية وضغط العمل( كثرة المسؤوليات والمهام - ضيق الوقت لانجاز الاعمال )</a:t>
            </a:r>
            <a:br>
              <a:rPr lang="ar-IQ" sz="2400" dirty="0" smtClean="0"/>
            </a:br>
            <a:r>
              <a:rPr lang="ar-IQ" sz="2400" dirty="0" smtClean="0"/>
              <a:t>7-التعامل مع الازمات( الاستجابة السريعة للازمات – اتخاذ قرارات مناسبة في وقت قصير)</a:t>
            </a:r>
            <a:br>
              <a:rPr lang="ar-IQ" sz="2400" dirty="0" smtClean="0"/>
            </a:br>
            <a:r>
              <a:rPr lang="ar-IQ" sz="2400" dirty="0" smtClean="0"/>
              <a:t>8-التطوير المستمر للمهارات القيادية ( الحاجة للتعليم المستمر- مواكبة النظريات والأساليب الإدارية الحديثة)</a:t>
            </a:r>
            <a:endParaRPr lang="en-US" sz="2400" dirty="0"/>
          </a:p>
        </p:txBody>
      </p:sp>
    </p:spTree>
    <p:extLst>
      <p:ext uri="{BB962C8B-B14F-4D97-AF65-F5344CB8AC3E}">
        <p14:creationId xmlns:p14="http://schemas.microsoft.com/office/powerpoint/2010/main" val="14185282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gt.TF03457452">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 xmlns:thm15="http://schemas.microsoft.com/office/thememl/2012/main" name="tgt.TF03457452" id="{2556320F-67B3-4912-BDBA-8BE8B0B065C7}" vid="{AF5AAC64-FF89-404F-84EF-4249900C5AD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{C6BB99B8-ACB9-42A5-961C-E811284DB0C2}TFb5ae2469-0bae-4978-b0e0-39dd046150ff4ca44c87_win32-880e3c086422</Template>
  <TotalTime>363</TotalTime>
  <Words>575</Words>
  <Application>Microsoft Office PowerPoint</Application>
  <PresentationFormat>Custom</PresentationFormat>
  <Paragraphs>102</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tgt.TF03457452</vt:lpstr>
      <vt:lpstr>دورة تأهيل وتطوير القادة الاداريين</vt:lpstr>
      <vt:lpstr>PowerPoint Presentation</vt:lpstr>
      <vt:lpstr>التوصيات  1-الاستمرار في تنفيذ برامج تدريبية دورية (لتطوير مهارات القادة الإداريين بما يتواكب مع التغيرات الحديثة في بيئة العمل) 2- التركيز على المهارات القيادية الحديثة مثل مهارات اتخاذ القرار ، حل المشكلات ، التفكير الاستراتيجي) 3- تعزيز مهارات التواصل الفعال وبناء علاقات إيجابية مع العاملين لتحقيق بيئة عمل تعاونية) 4- استخدام التقنيات الحديثة في التدريب ( استخدام المنصات الالكترونية والتعليم الالكتروني في تطوير القيادات الإدارية) 5- تشجيع ثقافة العمل الجماعي ( تعزيز روح الفريق والتعاون بين القادة والعاملين لتحقيق أهداف المؤسسة) 6- دعم الابداع والابتكار الإداري( تهيئة بيئة عمل تشجع على تقديم الأفكار الجديدة وتطوير أساليب العمل)</vt:lpstr>
      <vt:lpstr>PowerPoint Presentation</vt:lpstr>
      <vt:lpstr>PowerPoint Presentation</vt:lpstr>
      <vt:lpstr>PowerPoint Presentation</vt:lpstr>
      <vt:lpstr>PowerPoint Presentation</vt:lpstr>
      <vt:lpstr>PowerPoint Presentation</vt:lpstr>
      <vt:lpstr>التحديات التي تواجه القيادة الإدارية 1- التغيرات السريعة  في بيئة العمل (التطور التكنولوجي السريع-تغيرمتطلبات سوق العمل) 2- اتخاذ القرارات الصعبة (اتخاذ قرارات في ظروف عدم وضوح المعلومات-تحمل نتائج مسؤولية اتخاذ القرارات) 3-إدارة الموارد البشرية (تحفيز العاملين والحفاظ على رضاهم-التعامل مع اختلاف الشخصيات داخل الفريق-حل النزاعات بين الموظفين) 4-مقاومة التغيير(رفض بعض العاملين للأنظمة او الأساليب الجديدة-صعوبة تطبيق التغيير داخل المؤسسة –الحاجة الى اقناع العاملين بأهمية التغيير) 5-ضعف الاتصال الإداري( سوء نقل المعلومات بين الإدارة والعاملين-عدم وضوح التعليمات- ضعف التغذية الراجعة) 6- الضغوط النفسية وضغط العمل( كثرة المسؤوليات والمهام - ضيق الوقت لانجاز الاعمال ) 7-التعامل مع الازمات( الاستجابة السريعة للازمات – اتخاذ قرارات مناسبة في وقت قصير) 8-التطوير المستمر للمهارات القيادية ( الحاجة للتعليم المستمر- مواكبة النظريات والأساليب الإدارية الحديثة)</vt:lpstr>
      <vt:lpstr>PowerPoint Presentation</vt:lpstr>
    </vt:vector>
  </TitlesOfParts>
  <Company>Al-Qaisar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دورة تأهيل وتطوير القادة الاداريين</dc:title>
  <dc:creator>dell</dc:creator>
  <cp:lastModifiedBy>DELL</cp:lastModifiedBy>
  <cp:revision>34</cp:revision>
  <dcterms:created xsi:type="dcterms:W3CDTF">2026-02-20T19:02:27Z</dcterms:created>
  <dcterms:modified xsi:type="dcterms:W3CDTF">2026-03-27T20:25:59Z</dcterms:modified>
</cp:coreProperties>
</file>