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  <p:sldMasterId id="2147483699" r:id="rId2"/>
  </p:sldMasterIdLst>
  <p:notesMasterIdLst>
    <p:notesMasterId r:id="rId22"/>
  </p:notesMasterIdLst>
  <p:sldIdLst>
    <p:sldId id="270" r:id="rId3"/>
    <p:sldId id="256" r:id="rId4"/>
    <p:sldId id="257" r:id="rId5"/>
    <p:sldId id="258" r:id="rId6"/>
    <p:sldId id="271" r:id="rId7"/>
    <p:sldId id="274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3" r:id="rId18"/>
    <p:sldId id="268" r:id="rId19"/>
    <p:sldId id="275" r:id="rId20"/>
    <p:sldId id="269" r:id="rId21"/>
  </p:sldIdLst>
  <p:sldSz cx="9144000" cy="5143500" type="screen16x9"/>
  <p:notesSz cx="6858000" cy="9144000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9500" autoAdjust="0"/>
  </p:normalViewPr>
  <p:slideViewPr>
    <p:cSldViewPr snapToGrid="0" snapToObjects="1">
      <p:cViewPr varScale="1">
        <p:scale>
          <a:sx n="78" d="100"/>
          <a:sy n="78" d="100"/>
        </p:scale>
        <p:origin x="68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0" y="0"/>
      </p:cViewPr>
      <p:guideLst/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5E93BA-C5F1-493D-A357-E43010F94BB8}" type="doc">
      <dgm:prSet loTypeId="urn:microsoft.com/office/officeart/2005/8/layout/default" loCatId="list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3DB274AA-CCA9-460D-A7F8-D28964FC065A}">
      <dgm:prSet/>
      <dgm:spPr/>
      <dgm:t>
        <a:bodyPr/>
        <a:lstStyle/>
        <a:p>
          <a:pPr rtl="1"/>
          <a:r>
            <a:rPr lang="en-US" b="0" i="0" baseline="0"/>
            <a:t>ANI – </a:t>
          </a:r>
          <a:r>
            <a:rPr lang="ar-IQ" b="0" i="0" baseline="0"/>
            <a:t>الذكاء الاصطناعي الضيق:</a:t>
          </a:r>
          <a:endParaRPr lang="en-US"/>
        </a:p>
      </dgm:t>
    </dgm:pt>
    <dgm:pt modelId="{707E52F5-0111-4D81-86E2-95676C9B9ACB}" type="parTrans" cxnId="{FF31D9E7-E5E8-45B2-AFD4-44548FD8AC5D}">
      <dgm:prSet/>
      <dgm:spPr/>
      <dgm:t>
        <a:bodyPr/>
        <a:lstStyle/>
        <a:p>
          <a:endParaRPr lang="en-US"/>
        </a:p>
      </dgm:t>
    </dgm:pt>
    <dgm:pt modelId="{71B44A8A-02C4-4740-AFEE-0D37E291443D}" type="sibTrans" cxnId="{FF31D9E7-E5E8-45B2-AFD4-44548FD8AC5D}">
      <dgm:prSet/>
      <dgm:spPr/>
      <dgm:t>
        <a:bodyPr/>
        <a:lstStyle/>
        <a:p>
          <a:endParaRPr lang="en-US"/>
        </a:p>
      </dgm:t>
    </dgm:pt>
    <dgm:pt modelId="{51C9A810-F0B4-4DED-9A1A-AF993CFB0347}">
      <dgm:prSet/>
      <dgm:spPr/>
      <dgm:t>
        <a:bodyPr/>
        <a:lstStyle/>
        <a:p>
          <a:pPr rtl="1"/>
          <a:r>
            <a:rPr lang="ar-IQ" b="0" i="0" baseline="0" dirty="0"/>
            <a:t>- نطاق عمل محدود</a:t>
          </a:r>
        </a:p>
        <a:p>
          <a:pPr rtl="1"/>
          <a:r>
            <a:rPr lang="ar-IQ" b="0" i="0" baseline="0" dirty="0"/>
            <a:t>مهمة واحدة محددة</a:t>
          </a:r>
        </a:p>
        <a:p>
          <a:pPr rtl="1"/>
          <a:r>
            <a:rPr lang="ar-IQ" b="0" i="0" baseline="0" dirty="0"/>
            <a:t>- مستخدم حاليًا</a:t>
          </a:r>
          <a:endParaRPr lang="en-US" dirty="0"/>
        </a:p>
      </dgm:t>
    </dgm:pt>
    <dgm:pt modelId="{F8F426D7-6FCE-435B-A50A-01B41D906D33}" type="parTrans" cxnId="{88C62D20-C6CC-47F7-AE96-11B3121A6AD5}">
      <dgm:prSet/>
      <dgm:spPr/>
      <dgm:t>
        <a:bodyPr/>
        <a:lstStyle/>
        <a:p>
          <a:endParaRPr lang="en-US"/>
        </a:p>
      </dgm:t>
    </dgm:pt>
    <dgm:pt modelId="{545D0DA0-F488-435F-ACC9-354500896665}" type="sibTrans" cxnId="{88C62D20-C6CC-47F7-AE96-11B3121A6AD5}">
      <dgm:prSet/>
      <dgm:spPr/>
      <dgm:t>
        <a:bodyPr/>
        <a:lstStyle/>
        <a:p>
          <a:endParaRPr lang="en-US"/>
        </a:p>
      </dgm:t>
    </dgm:pt>
    <dgm:pt modelId="{5958E8AE-D85B-4DB6-841C-6FAFB6DFF548}">
      <dgm:prSet/>
      <dgm:spPr/>
      <dgm:t>
        <a:bodyPr/>
        <a:lstStyle/>
        <a:p>
          <a:pPr algn="ctr" rtl="1"/>
          <a:r>
            <a:rPr lang="ar-IQ" b="0" i="0" baseline="0" dirty="0"/>
            <a:t>- </a:t>
          </a:r>
          <a:r>
            <a:rPr lang="en-US" dirty="0"/>
            <a:t>Google Maps: </a:t>
          </a:r>
          <a:r>
            <a:rPr lang="ar-IQ" dirty="0"/>
            <a:t>حساب أقصر طريق</a:t>
          </a:r>
        </a:p>
        <a:p>
          <a:pPr algn="ctr" rtl="1"/>
          <a:r>
            <a:rPr lang="ar-IQ" dirty="0"/>
            <a:t>أنظمة التعرف على الوجوه</a:t>
          </a:r>
        </a:p>
        <a:p>
          <a:pPr algn="ctr" rtl="1"/>
          <a:r>
            <a:rPr lang="ar-IQ" dirty="0"/>
            <a:t>أنظمة توصية </a:t>
          </a:r>
          <a:r>
            <a:rPr lang="en-US" dirty="0"/>
            <a:t>Netflix </a:t>
          </a:r>
          <a:r>
            <a:rPr lang="ar-IQ" dirty="0"/>
            <a:t>و</a:t>
          </a:r>
          <a:r>
            <a:rPr lang="en-US" dirty="0"/>
            <a:t>YouTube.</a:t>
          </a:r>
          <a:endParaRPr lang="ar-IQ" dirty="0"/>
        </a:p>
        <a:p>
          <a:pPr algn="ctr" rtl="1"/>
          <a:r>
            <a:rPr lang="ar-IQ" dirty="0"/>
            <a:t>تصنيف صور الأقمار الصناعية في </a:t>
          </a:r>
          <a:r>
            <a:rPr lang="en-US" dirty="0"/>
            <a:t>GIS.</a:t>
          </a:r>
        </a:p>
      </dgm:t>
    </dgm:pt>
    <dgm:pt modelId="{E5F39652-D781-447D-89F9-BB8734984772}" type="parTrans" cxnId="{A599F927-D22C-470F-BF14-0914556437C2}">
      <dgm:prSet/>
      <dgm:spPr/>
      <dgm:t>
        <a:bodyPr/>
        <a:lstStyle/>
        <a:p>
          <a:endParaRPr lang="en-US"/>
        </a:p>
      </dgm:t>
    </dgm:pt>
    <dgm:pt modelId="{3F7E448A-F3A1-4E6E-9D48-952B229A8E73}" type="sibTrans" cxnId="{A599F927-D22C-470F-BF14-0914556437C2}">
      <dgm:prSet/>
      <dgm:spPr/>
      <dgm:t>
        <a:bodyPr/>
        <a:lstStyle/>
        <a:p>
          <a:endParaRPr lang="en-US"/>
        </a:p>
      </dgm:t>
    </dgm:pt>
    <dgm:pt modelId="{5078C1C1-88AB-4EE0-B2C1-DCFBA4FF32C3}">
      <dgm:prSet/>
      <dgm:spPr/>
      <dgm:t>
        <a:bodyPr/>
        <a:lstStyle/>
        <a:p>
          <a:pPr rtl="1"/>
          <a:r>
            <a:rPr lang="en-US" b="0" i="0" baseline="0"/>
            <a:t>AGI – </a:t>
          </a:r>
          <a:r>
            <a:rPr lang="ar-IQ" b="0" i="0" baseline="0"/>
            <a:t>الذكاء الاصطناعي العام:</a:t>
          </a:r>
          <a:endParaRPr lang="en-US"/>
        </a:p>
      </dgm:t>
    </dgm:pt>
    <dgm:pt modelId="{2F56342F-D540-4B0D-9560-5068E825B5FA}" type="parTrans" cxnId="{7B4906C1-D4BB-4ADA-A5E9-6D1BE939F1B2}">
      <dgm:prSet/>
      <dgm:spPr/>
      <dgm:t>
        <a:bodyPr/>
        <a:lstStyle/>
        <a:p>
          <a:endParaRPr lang="en-US"/>
        </a:p>
      </dgm:t>
    </dgm:pt>
    <dgm:pt modelId="{119EE9FC-FF93-4659-85A5-D6D395AF48DC}" type="sibTrans" cxnId="{7B4906C1-D4BB-4ADA-A5E9-6D1BE939F1B2}">
      <dgm:prSet/>
      <dgm:spPr/>
      <dgm:t>
        <a:bodyPr/>
        <a:lstStyle/>
        <a:p>
          <a:endParaRPr lang="en-US"/>
        </a:p>
      </dgm:t>
    </dgm:pt>
    <dgm:pt modelId="{4D10CAFB-3EAF-4E73-919C-3636D5858BEC}">
      <dgm:prSet/>
      <dgm:spPr/>
      <dgm:t>
        <a:bodyPr/>
        <a:lstStyle/>
        <a:p>
          <a:pPr rtl="1"/>
          <a:r>
            <a:rPr lang="ar-IQ" b="0" i="0" baseline="0" dirty="0"/>
            <a:t>- متعدد المهام</a:t>
          </a:r>
        </a:p>
        <a:p>
          <a:pPr rtl="1"/>
          <a:r>
            <a:rPr lang="ar-IQ" b="0" i="0" baseline="0" dirty="0"/>
            <a:t>يشبه التفكير البشري</a:t>
          </a:r>
        </a:p>
        <a:p>
          <a:pPr rtl="1"/>
          <a:r>
            <a:rPr lang="ar-IQ" b="0" i="0" baseline="0" dirty="0"/>
            <a:t>- قيد البحث والتطوير</a:t>
          </a:r>
          <a:endParaRPr lang="en-US" dirty="0"/>
        </a:p>
      </dgm:t>
    </dgm:pt>
    <dgm:pt modelId="{7B12066A-C69E-46C2-B36D-C5AC4A4E1064}" type="parTrans" cxnId="{FCC59867-6078-4806-9CD4-1DC56FBA331C}">
      <dgm:prSet/>
      <dgm:spPr/>
      <dgm:t>
        <a:bodyPr/>
        <a:lstStyle/>
        <a:p>
          <a:endParaRPr lang="en-US"/>
        </a:p>
      </dgm:t>
    </dgm:pt>
    <dgm:pt modelId="{5A4B7634-3FFD-41CB-AF5A-5FEC8E98AF35}" type="sibTrans" cxnId="{FCC59867-6078-4806-9CD4-1DC56FBA331C}">
      <dgm:prSet/>
      <dgm:spPr/>
      <dgm:t>
        <a:bodyPr/>
        <a:lstStyle/>
        <a:p>
          <a:endParaRPr lang="en-US"/>
        </a:p>
      </dgm:t>
    </dgm:pt>
    <dgm:pt modelId="{2964A971-539E-4FCF-AEF4-D0B8BC1E08C5}">
      <dgm:prSet/>
      <dgm:spPr/>
      <dgm:t>
        <a:bodyPr/>
        <a:lstStyle/>
        <a:p>
          <a:r>
            <a:rPr lang="ar-IQ" dirty="0"/>
            <a:t>نظام يفهم البيانات المكانية والاقتصادية والاجتماعية معًا.</a:t>
          </a:r>
        </a:p>
        <a:p>
          <a:r>
            <a:rPr lang="ar-IQ" dirty="0"/>
            <a:t>تخطيط مدينة كاملة واتخاذ قرارات متعددة</a:t>
          </a:r>
        </a:p>
        <a:p>
          <a:r>
            <a:rPr lang="ar-IQ" dirty="0"/>
            <a:t>تحليل مشاكل جديدة دون إعادة برمجة.</a:t>
          </a:r>
          <a:endParaRPr lang="en-US" dirty="0"/>
        </a:p>
      </dgm:t>
    </dgm:pt>
    <dgm:pt modelId="{545218A4-BBDD-4215-AE8E-59A602B8F88C}" type="parTrans" cxnId="{69034980-0369-40F5-84A9-3B14233F26B3}">
      <dgm:prSet/>
      <dgm:spPr/>
      <dgm:t>
        <a:bodyPr/>
        <a:lstStyle/>
        <a:p>
          <a:endParaRPr lang="en-US"/>
        </a:p>
      </dgm:t>
    </dgm:pt>
    <dgm:pt modelId="{EBD7018E-1731-4E14-A876-075C56395D56}" type="sibTrans" cxnId="{69034980-0369-40F5-84A9-3B14233F26B3}">
      <dgm:prSet/>
      <dgm:spPr/>
      <dgm:t>
        <a:bodyPr/>
        <a:lstStyle/>
        <a:p>
          <a:endParaRPr lang="en-US"/>
        </a:p>
      </dgm:t>
    </dgm:pt>
    <dgm:pt modelId="{E8019CE5-2EFB-4770-99DB-A8404BB8F4CD}">
      <dgm:prSet/>
      <dgm:spPr/>
      <dgm:t>
        <a:bodyPr/>
        <a:lstStyle/>
        <a:p>
          <a:pPr rtl="1"/>
          <a:r>
            <a:rPr lang="en-US" b="0" i="0" baseline="0"/>
            <a:t>ASI – </a:t>
          </a:r>
          <a:r>
            <a:rPr lang="ar-IQ" b="0" i="0" baseline="0"/>
            <a:t>الذكاء الاصطناعي الفائق:</a:t>
          </a:r>
          <a:endParaRPr lang="en-US"/>
        </a:p>
      </dgm:t>
    </dgm:pt>
    <dgm:pt modelId="{49A7DE17-C173-4324-97FD-C1878AADA9E1}" type="parTrans" cxnId="{61F4EA2E-C38B-4388-8294-4A602B3947D5}">
      <dgm:prSet/>
      <dgm:spPr/>
      <dgm:t>
        <a:bodyPr/>
        <a:lstStyle/>
        <a:p>
          <a:endParaRPr lang="en-US"/>
        </a:p>
      </dgm:t>
    </dgm:pt>
    <dgm:pt modelId="{7A630184-460B-4D49-A755-CC4CF65A1E3B}" type="sibTrans" cxnId="{61F4EA2E-C38B-4388-8294-4A602B3947D5}">
      <dgm:prSet/>
      <dgm:spPr/>
      <dgm:t>
        <a:bodyPr/>
        <a:lstStyle/>
        <a:p>
          <a:endParaRPr lang="en-US"/>
        </a:p>
      </dgm:t>
    </dgm:pt>
    <dgm:pt modelId="{BD97CF55-8264-4EF4-A86E-88C748EE9D40}">
      <dgm:prSet/>
      <dgm:spPr/>
      <dgm:t>
        <a:bodyPr/>
        <a:lstStyle/>
        <a:p>
          <a:pPr rtl="1"/>
          <a:r>
            <a:rPr lang="ar-IQ" b="0" i="0" baseline="0" dirty="0"/>
            <a:t>- يتجاوز قدرات الإنسان</a:t>
          </a:r>
        </a:p>
        <a:p>
          <a:pPr rtl="1"/>
          <a:r>
            <a:rPr lang="ar-IQ" b="0" i="0" baseline="0" dirty="0"/>
            <a:t>- تفكير وإبداع متفوق</a:t>
          </a:r>
        </a:p>
        <a:p>
          <a:pPr rtl="1"/>
          <a:r>
            <a:rPr lang="ar-IQ" b="0" i="0" baseline="0" dirty="0"/>
            <a:t>- نظري حتى الآن</a:t>
          </a:r>
          <a:endParaRPr lang="en-US" dirty="0"/>
        </a:p>
      </dgm:t>
    </dgm:pt>
    <dgm:pt modelId="{B06857AD-0555-41B0-9909-3A1009BECBBA}" type="parTrans" cxnId="{DB263515-7870-40FC-9770-C092D13AA4A3}">
      <dgm:prSet/>
      <dgm:spPr/>
      <dgm:t>
        <a:bodyPr/>
        <a:lstStyle/>
        <a:p>
          <a:endParaRPr lang="en-US"/>
        </a:p>
      </dgm:t>
    </dgm:pt>
    <dgm:pt modelId="{5B7A276F-7441-4E4D-AB1E-D3255E942F55}" type="sibTrans" cxnId="{DB263515-7870-40FC-9770-C092D13AA4A3}">
      <dgm:prSet/>
      <dgm:spPr/>
      <dgm:t>
        <a:bodyPr/>
        <a:lstStyle/>
        <a:p>
          <a:endParaRPr lang="en-US"/>
        </a:p>
      </dgm:t>
    </dgm:pt>
    <dgm:pt modelId="{03FE1E60-E12D-45A6-8FFE-7965E799F567}">
      <dgm:prSet/>
      <dgm:spPr/>
      <dgm:t>
        <a:bodyPr/>
        <a:lstStyle/>
        <a:p>
          <a:pPr rtl="1"/>
          <a:r>
            <a:rPr lang="ar-IQ" b="0" i="0" baseline="0" dirty="0"/>
            <a:t>- </a:t>
          </a:r>
          <a:r>
            <a:rPr lang="ar-IQ" dirty="0"/>
            <a:t>التنبؤ الدقيق بالكوارث قبل حدوثها بسنوات.</a:t>
          </a:r>
        </a:p>
        <a:p>
          <a:pPr rtl="1"/>
          <a:r>
            <a:rPr lang="ar-IQ" dirty="0"/>
            <a:t>ابتكار حلول عمرانية لم يفكر بها البشر.</a:t>
          </a:r>
        </a:p>
        <a:p>
          <a:pPr rtl="1"/>
          <a:r>
            <a:rPr lang="ar-IQ" dirty="0"/>
            <a:t>إدارة كوكب كامل بكفاءة عالية.</a:t>
          </a:r>
        </a:p>
        <a:p>
          <a:pPr rtl="1"/>
          <a:endParaRPr lang="en-US" dirty="0"/>
        </a:p>
      </dgm:t>
    </dgm:pt>
    <dgm:pt modelId="{BDB1943A-6E9D-45FE-9649-D2A872E0EC34}" type="parTrans" cxnId="{76E7C868-F2F2-4792-A024-8C590C51D6FC}">
      <dgm:prSet/>
      <dgm:spPr/>
      <dgm:t>
        <a:bodyPr/>
        <a:lstStyle/>
        <a:p>
          <a:endParaRPr lang="en-US"/>
        </a:p>
      </dgm:t>
    </dgm:pt>
    <dgm:pt modelId="{57CC89BA-3932-4ACA-B6A7-0773785CD0B3}" type="sibTrans" cxnId="{76E7C868-F2F2-4792-A024-8C590C51D6FC}">
      <dgm:prSet/>
      <dgm:spPr/>
      <dgm:t>
        <a:bodyPr/>
        <a:lstStyle/>
        <a:p>
          <a:endParaRPr lang="en-US"/>
        </a:p>
      </dgm:t>
    </dgm:pt>
    <dgm:pt modelId="{6B385141-CEFB-4073-A5A5-3555099F4BC5}" type="pres">
      <dgm:prSet presAssocID="{875E93BA-C5F1-493D-A357-E43010F94BB8}" presName="diagram" presStyleCnt="0">
        <dgm:presLayoutVars>
          <dgm:dir/>
          <dgm:resizeHandles val="exact"/>
        </dgm:presLayoutVars>
      </dgm:prSet>
      <dgm:spPr/>
    </dgm:pt>
    <dgm:pt modelId="{3F589AFE-6C16-4425-B8C8-1D0BB4B66290}" type="pres">
      <dgm:prSet presAssocID="{3DB274AA-CCA9-460D-A7F8-D28964FC065A}" presName="node" presStyleLbl="node1" presStyleIdx="0" presStyleCnt="9">
        <dgm:presLayoutVars>
          <dgm:bulletEnabled val="1"/>
        </dgm:presLayoutVars>
      </dgm:prSet>
      <dgm:spPr/>
    </dgm:pt>
    <dgm:pt modelId="{638F3AEE-09E3-41AC-8383-348FBEE89135}" type="pres">
      <dgm:prSet presAssocID="{71B44A8A-02C4-4740-AFEE-0D37E291443D}" presName="sibTrans" presStyleCnt="0"/>
      <dgm:spPr/>
    </dgm:pt>
    <dgm:pt modelId="{31D0EFB5-F63A-44C9-A17D-814474C4B0A1}" type="pres">
      <dgm:prSet presAssocID="{51C9A810-F0B4-4DED-9A1A-AF993CFB0347}" presName="node" presStyleLbl="node1" presStyleIdx="1" presStyleCnt="9">
        <dgm:presLayoutVars>
          <dgm:bulletEnabled val="1"/>
        </dgm:presLayoutVars>
      </dgm:prSet>
      <dgm:spPr/>
    </dgm:pt>
    <dgm:pt modelId="{C57F506D-E0AA-4FEF-9BC4-A837A44BA9D2}" type="pres">
      <dgm:prSet presAssocID="{545D0DA0-F488-435F-ACC9-354500896665}" presName="sibTrans" presStyleCnt="0"/>
      <dgm:spPr/>
    </dgm:pt>
    <dgm:pt modelId="{00EEA326-B85E-4602-A8A2-0B7772C94D2E}" type="pres">
      <dgm:prSet presAssocID="{5958E8AE-D85B-4DB6-841C-6FAFB6DFF548}" presName="node" presStyleLbl="node1" presStyleIdx="2" presStyleCnt="9">
        <dgm:presLayoutVars>
          <dgm:bulletEnabled val="1"/>
        </dgm:presLayoutVars>
      </dgm:prSet>
      <dgm:spPr/>
    </dgm:pt>
    <dgm:pt modelId="{3C2294B4-C74D-42A9-9711-7767C7076765}" type="pres">
      <dgm:prSet presAssocID="{3F7E448A-F3A1-4E6E-9D48-952B229A8E73}" presName="sibTrans" presStyleCnt="0"/>
      <dgm:spPr/>
    </dgm:pt>
    <dgm:pt modelId="{753997AB-7544-4A2D-B595-234F7D89CBC7}" type="pres">
      <dgm:prSet presAssocID="{5078C1C1-88AB-4EE0-B2C1-DCFBA4FF32C3}" presName="node" presStyleLbl="node1" presStyleIdx="3" presStyleCnt="9">
        <dgm:presLayoutVars>
          <dgm:bulletEnabled val="1"/>
        </dgm:presLayoutVars>
      </dgm:prSet>
      <dgm:spPr/>
    </dgm:pt>
    <dgm:pt modelId="{A8DC1E05-E704-4547-AD6B-853412AD3925}" type="pres">
      <dgm:prSet presAssocID="{119EE9FC-FF93-4659-85A5-D6D395AF48DC}" presName="sibTrans" presStyleCnt="0"/>
      <dgm:spPr/>
    </dgm:pt>
    <dgm:pt modelId="{1DD38B31-414C-400A-9F1F-E3810C8BFCA4}" type="pres">
      <dgm:prSet presAssocID="{4D10CAFB-3EAF-4E73-919C-3636D5858BEC}" presName="node" presStyleLbl="node1" presStyleIdx="4" presStyleCnt="9">
        <dgm:presLayoutVars>
          <dgm:bulletEnabled val="1"/>
        </dgm:presLayoutVars>
      </dgm:prSet>
      <dgm:spPr/>
    </dgm:pt>
    <dgm:pt modelId="{E5CC698D-2153-4C29-87EA-0ED51AFF3D9F}" type="pres">
      <dgm:prSet presAssocID="{5A4B7634-3FFD-41CB-AF5A-5FEC8E98AF35}" presName="sibTrans" presStyleCnt="0"/>
      <dgm:spPr/>
    </dgm:pt>
    <dgm:pt modelId="{B22C9F59-A7D5-49CF-B2CF-E2FA4F57804F}" type="pres">
      <dgm:prSet presAssocID="{2964A971-539E-4FCF-AEF4-D0B8BC1E08C5}" presName="node" presStyleLbl="node1" presStyleIdx="5" presStyleCnt="9">
        <dgm:presLayoutVars>
          <dgm:bulletEnabled val="1"/>
        </dgm:presLayoutVars>
      </dgm:prSet>
      <dgm:spPr/>
    </dgm:pt>
    <dgm:pt modelId="{508F3123-F58B-44A0-B422-5AE4DE871B9A}" type="pres">
      <dgm:prSet presAssocID="{EBD7018E-1731-4E14-A876-075C56395D56}" presName="sibTrans" presStyleCnt="0"/>
      <dgm:spPr/>
    </dgm:pt>
    <dgm:pt modelId="{D6C3987C-3E49-4E8A-A2DC-4BE16272973F}" type="pres">
      <dgm:prSet presAssocID="{E8019CE5-2EFB-4770-99DB-A8404BB8F4CD}" presName="node" presStyleLbl="node1" presStyleIdx="6" presStyleCnt="9">
        <dgm:presLayoutVars>
          <dgm:bulletEnabled val="1"/>
        </dgm:presLayoutVars>
      </dgm:prSet>
      <dgm:spPr/>
    </dgm:pt>
    <dgm:pt modelId="{2427BB68-7D7E-4E88-B934-D662FFC0539E}" type="pres">
      <dgm:prSet presAssocID="{7A630184-460B-4D49-A755-CC4CF65A1E3B}" presName="sibTrans" presStyleCnt="0"/>
      <dgm:spPr/>
    </dgm:pt>
    <dgm:pt modelId="{1D1EE3BC-8A5C-4D69-8CE7-F1D3007554D5}" type="pres">
      <dgm:prSet presAssocID="{BD97CF55-8264-4EF4-A86E-88C748EE9D40}" presName="node" presStyleLbl="node1" presStyleIdx="7" presStyleCnt="9">
        <dgm:presLayoutVars>
          <dgm:bulletEnabled val="1"/>
        </dgm:presLayoutVars>
      </dgm:prSet>
      <dgm:spPr/>
    </dgm:pt>
    <dgm:pt modelId="{3342D20F-7EAC-4857-8A3A-96AB841BE1FE}" type="pres">
      <dgm:prSet presAssocID="{5B7A276F-7441-4E4D-AB1E-D3255E942F55}" presName="sibTrans" presStyleCnt="0"/>
      <dgm:spPr/>
    </dgm:pt>
    <dgm:pt modelId="{A7F010FF-9832-466A-A657-EE86BF806CEA}" type="pres">
      <dgm:prSet presAssocID="{03FE1E60-E12D-45A6-8FFE-7965E799F567}" presName="node" presStyleLbl="node1" presStyleIdx="8" presStyleCnt="9">
        <dgm:presLayoutVars>
          <dgm:bulletEnabled val="1"/>
        </dgm:presLayoutVars>
      </dgm:prSet>
      <dgm:spPr/>
    </dgm:pt>
  </dgm:ptLst>
  <dgm:cxnLst>
    <dgm:cxn modelId="{6495EE0B-05AE-4425-9715-983AFBDDE0A4}" type="presOf" srcId="{5958E8AE-D85B-4DB6-841C-6FAFB6DFF548}" destId="{00EEA326-B85E-4602-A8A2-0B7772C94D2E}" srcOrd="0" destOrd="0" presId="urn:microsoft.com/office/officeart/2005/8/layout/default"/>
    <dgm:cxn modelId="{DB263515-7870-40FC-9770-C092D13AA4A3}" srcId="{875E93BA-C5F1-493D-A357-E43010F94BB8}" destId="{BD97CF55-8264-4EF4-A86E-88C748EE9D40}" srcOrd="7" destOrd="0" parTransId="{B06857AD-0555-41B0-9909-3A1009BECBBA}" sibTransId="{5B7A276F-7441-4E4D-AB1E-D3255E942F55}"/>
    <dgm:cxn modelId="{88C62D20-C6CC-47F7-AE96-11B3121A6AD5}" srcId="{875E93BA-C5F1-493D-A357-E43010F94BB8}" destId="{51C9A810-F0B4-4DED-9A1A-AF993CFB0347}" srcOrd="1" destOrd="0" parTransId="{F8F426D7-6FCE-435B-A50A-01B41D906D33}" sibTransId="{545D0DA0-F488-435F-ACC9-354500896665}"/>
    <dgm:cxn modelId="{A599F927-D22C-470F-BF14-0914556437C2}" srcId="{875E93BA-C5F1-493D-A357-E43010F94BB8}" destId="{5958E8AE-D85B-4DB6-841C-6FAFB6DFF548}" srcOrd="2" destOrd="0" parTransId="{E5F39652-D781-447D-89F9-BB8734984772}" sibTransId="{3F7E448A-F3A1-4E6E-9D48-952B229A8E73}"/>
    <dgm:cxn modelId="{61F4EA2E-C38B-4388-8294-4A602B3947D5}" srcId="{875E93BA-C5F1-493D-A357-E43010F94BB8}" destId="{E8019CE5-2EFB-4770-99DB-A8404BB8F4CD}" srcOrd="6" destOrd="0" parTransId="{49A7DE17-C173-4324-97FD-C1878AADA9E1}" sibTransId="{7A630184-460B-4D49-A755-CC4CF65A1E3B}"/>
    <dgm:cxn modelId="{1477EF46-344A-44F6-9E63-778F4CCA999B}" type="presOf" srcId="{5078C1C1-88AB-4EE0-B2C1-DCFBA4FF32C3}" destId="{753997AB-7544-4A2D-B595-234F7D89CBC7}" srcOrd="0" destOrd="0" presId="urn:microsoft.com/office/officeart/2005/8/layout/default"/>
    <dgm:cxn modelId="{FCC59867-6078-4806-9CD4-1DC56FBA331C}" srcId="{875E93BA-C5F1-493D-A357-E43010F94BB8}" destId="{4D10CAFB-3EAF-4E73-919C-3636D5858BEC}" srcOrd="4" destOrd="0" parTransId="{7B12066A-C69E-46C2-B36D-C5AC4A4E1064}" sibTransId="{5A4B7634-3FFD-41CB-AF5A-5FEC8E98AF35}"/>
    <dgm:cxn modelId="{555FAA47-9BFD-4AFC-AA86-9C8BC2C24D4C}" type="presOf" srcId="{E8019CE5-2EFB-4770-99DB-A8404BB8F4CD}" destId="{D6C3987C-3E49-4E8A-A2DC-4BE16272973F}" srcOrd="0" destOrd="0" presId="urn:microsoft.com/office/officeart/2005/8/layout/default"/>
    <dgm:cxn modelId="{76E7C868-F2F2-4792-A024-8C590C51D6FC}" srcId="{875E93BA-C5F1-493D-A357-E43010F94BB8}" destId="{03FE1E60-E12D-45A6-8FFE-7965E799F567}" srcOrd="8" destOrd="0" parTransId="{BDB1943A-6E9D-45FE-9649-D2A872E0EC34}" sibTransId="{57CC89BA-3932-4ACA-B6A7-0773785CD0B3}"/>
    <dgm:cxn modelId="{48215654-2609-4149-961F-98DDE2234039}" type="presOf" srcId="{03FE1E60-E12D-45A6-8FFE-7965E799F567}" destId="{A7F010FF-9832-466A-A657-EE86BF806CEA}" srcOrd="0" destOrd="0" presId="urn:microsoft.com/office/officeart/2005/8/layout/default"/>
    <dgm:cxn modelId="{1EFE5F7E-10BD-48FA-96B5-2CC557AF7573}" type="presOf" srcId="{875E93BA-C5F1-493D-A357-E43010F94BB8}" destId="{6B385141-CEFB-4073-A5A5-3555099F4BC5}" srcOrd="0" destOrd="0" presId="urn:microsoft.com/office/officeart/2005/8/layout/default"/>
    <dgm:cxn modelId="{69034980-0369-40F5-84A9-3B14233F26B3}" srcId="{875E93BA-C5F1-493D-A357-E43010F94BB8}" destId="{2964A971-539E-4FCF-AEF4-D0B8BC1E08C5}" srcOrd="5" destOrd="0" parTransId="{545218A4-BBDD-4215-AE8E-59A602B8F88C}" sibTransId="{EBD7018E-1731-4E14-A876-075C56395D56}"/>
    <dgm:cxn modelId="{93DD2890-DD8F-4CA2-A2FB-3390E2F5F842}" type="presOf" srcId="{3DB274AA-CCA9-460D-A7F8-D28964FC065A}" destId="{3F589AFE-6C16-4425-B8C8-1D0BB4B66290}" srcOrd="0" destOrd="0" presId="urn:microsoft.com/office/officeart/2005/8/layout/default"/>
    <dgm:cxn modelId="{7B4906C1-D4BB-4ADA-A5E9-6D1BE939F1B2}" srcId="{875E93BA-C5F1-493D-A357-E43010F94BB8}" destId="{5078C1C1-88AB-4EE0-B2C1-DCFBA4FF32C3}" srcOrd="3" destOrd="0" parTransId="{2F56342F-D540-4B0D-9560-5068E825B5FA}" sibTransId="{119EE9FC-FF93-4659-85A5-D6D395AF48DC}"/>
    <dgm:cxn modelId="{2EF463C8-CC54-4C00-AA27-B312266EC403}" type="presOf" srcId="{BD97CF55-8264-4EF4-A86E-88C748EE9D40}" destId="{1D1EE3BC-8A5C-4D69-8CE7-F1D3007554D5}" srcOrd="0" destOrd="0" presId="urn:microsoft.com/office/officeart/2005/8/layout/default"/>
    <dgm:cxn modelId="{FF31D9E7-E5E8-45B2-AFD4-44548FD8AC5D}" srcId="{875E93BA-C5F1-493D-A357-E43010F94BB8}" destId="{3DB274AA-CCA9-460D-A7F8-D28964FC065A}" srcOrd="0" destOrd="0" parTransId="{707E52F5-0111-4D81-86E2-95676C9B9ACB}" sibTransId="{71B44A8A-02C4-4740-AFEE-0D37E291443D}"/>
    <dgm:cxn modelId="{7ABD04EF-5E3B-4784-B6AA-B562736F40F1}" type="presOf" srcId="{4D10CAFB-3EAF-4E73-919C-3636D5858BEC}" destId="{1DD38B31-414C-400A-9F1F-E3810C8BFCA4}" srcOrd="0" destOrd="0" presId="urn:microsoft.com/office/officeart/2005/8/layout/default"/>
    <dgm:cxn modelId="{05C96AF1-C503-4F6D-A1D6-0DA1D11731CA}" type="presOf" srcId="{51C9A810-F0B4-4DED-9A1A-AF993CFB0347}" destId="{31D0EFB5-F63A-44C9-A17D-814474C4B0A1}" srcOrd="0" destOrd="0" presId="urn:microsoft.com/office/officeart/2005/8/layout/default"/>
    <dgm:cxn modelId="{C3F2CAF4-EFDD-4B8C-82FD-B6130B8327D9}" type="presOf" srcId="{2964A971-539E-4FCF-AEF4-D0B8BC1E08C5}" destId="{B22C9F59-A7D5-49CF-B2CF-E2FA4F57804F}" srcOrd="0" destOrd="0" presId="urn:microsoft.com/office/officeart/2005/8/layout/default"/>
    <dgm:cxn modelId="{CC8C0FC1-9712-415C-B4CA-89E128D3F121}" type="presParOf" srcId="{6B385141-CEFB-4073-A5A5-3555099F4BC5}" destId="{3F589AFE-6C16-4425-B8C8-1D0BB4B66290}" srcOrd="0" destOrd="0" presId="urn:microsoft.com/office/officeart/2005/8/layout/default"/>
    <dgm:cxn modelId="{93D5E6DF-0BC9-48A2-83FB-C18A2D1A8D77}" type="presParOf" srcId="{6B385141-CEFB-4073-A5A5-3555099F4BC5}" destId="{638F3AEE-09E3-41AC-8383-348FBEE89135}" srcOrd="1" destOrd="0" presId="urn:microsoft.com/office/officeart/2005/8/layout/default"/>
    <dgm:cxn modelId="{955E8495-D74F-429E-9A80-096959014EA9}" type="presParOf" srcId="{6B385141-CEFB-4073-A5A5-3555099F4BC5}" destId="{31D0EFB5-F63A-44C9-A17D-814474C4B0A1}" srcOrd="2" destOrd="0" presId="urn:microsoft.com/office/officeart/2005/8/layout/default"/>
    <dgm:cxn modelId="{4926BD36-7E7F-4855-BE92-794CC121DDBF}" type="presParOf" srcId="{6B385141-CEFB-4073-A5A5-3555099F4BC5}" destId="{C57F506D-E0AA-4FEF-9BC4-A837A44BA9D2}" srcOrd="3" destOrd="0" presId="urn:microsoft.com/office/officeart/2005/8/layout/default"/>
    <dgm:cxn modelId="{53093462-41E8-4AF5-9DF5-4882E7A9AC2A}" type="presParOf" srcId="{6B385141-CEFB-4073-A5A5-3555099F4BC5}" destId="{00EEA326-B85E-4602-A8A2-0B7772C94D2E}" srcOrd="4" destOrd="0" presId="urn:microsoft.com/office/officeart/2005/8/layout/default"/>
    <dgm:cxn modelId="{976C6066-FB4C-4AB2-B61A-DBAA5DF04EBB}" type="presParOf" srcId="{6B385141-CEFB-4073-A5A5-3555099F4BC5}" destId="{3C2294B4-C74D-42A9-9711-7767C7076765}" srcOrd="5" destOrd="0" presId="urn:microsoft.com/office/officeart/2005/8/layout/default"/>
    <dgm:cxn modelId="{FC99C48D-FA17-449A-BC62-382C4DAF820E}" type="presParOf" srcId="{6B385141-CEFB-4073-A5A5-3555099F4BC5}" destId="{753997AB-7544-4A2D-B595-234F7D89CBC7}" srcOrd="6" destOrd="0" presId="urn:microsoft.com/office/officeart/2005/8/layout/default"/>
    <dgm:cxn modelId="{7741ADE2-9340-4C4D-9536-B81B334DE3F0}" type="presParOf" srcId="{6B385141-CEFB-4073-A5A5-3555099F4BC5}" destId="{A8DC1E05-E704-4547-AD6B-853412AD3925}" srcOrd="7" destOrd="0" presId="urn:microsoft.com/office/officeart/2005/8/layout/default"/>
    <dgm:cxn modelId="{6B10AFF7-C929-4625-A372-CCE834F5A2B4}" type="presParOf" srcId="{6B385141-CEFB-4073-A5A5-3555099F4BC5}" destId="{1DD38B31-414C-400A-9F1F-E3810C8BFCA4}" srcOrd="8" destOrd="0" presId="urn:microsoft.com/office/officeart/2005/8/layout/default"/>
    <dgm:cxn modelId="{85512A17-CEB4-4C66-AEB8-8FB1C2D4708A}" type="presParOf" srcId="{6B385141-CEFB-4073-A5A5-3555099F4BC5}" destId="{E5CC698D-2153-4C29-87EA-0ED51AFF3D9F}" srcOrd="9" destOrd="0" presId="urn:microsoft.com/office/officeart/2005/8/layout/default"/>
    <dgm:cxn modelId="{693220D2-5273-48D1-9871-BCA2FE68B7FF}" type="presParOf" srcId="{6B385141-CEFB-4073-A5A5-3555099F4BC5}" destId="{B22C9F59-A7D5-49CF-B2CF-E2FA4F57804F}" srcOrd="10" destOrd="0" presId="urn:microsoft.com/office/officeart/2005/8/layout/default"/>
    <dgm:cxn modelId="{0B08B2FD-2B35-4A8A-B95F-4DF7BEDB33F9}" type="presParOf" srcId="{6B385141-CEFB-4073-A5A5-3555099F4BC5}" destId="{508F3123-F58B-44A0-B422-5AE4DE871B9A}" srcOrd="11" destOrd="0" presId="urn:microsoft.com/office/officeart/2005/8/layout/default"/>
    <dgm:cxn modelId="{D52DF3AD-C0CD-42FC-A78D-7E94D09A366E}" type="presParOf" srcId="{6B385141-CEFB-4073-A5A5-3555099F4BC5}" destId="{D6C3987C-3E49-4E8A-A2DC-4BE16272973F}" srcOrd="12" destOrd="0" presId="urn:microsoft.com/office/officeart/2005/8/layout/default"/>
    <dgm:cxn modelId="{707CC22B-712D-444E-B93B-4C541AB9CEAE}" type="presParOf" srcId="{6B385141-CEFB-4073-A5A5-3555099F4BC5}" destId="{2427BB68-7D7E-4E88-B934-D662FFC0539E}" srcOrd="13" destOrd="0" presId="urn:microsoft.com/office/officeart/2005/8/layout/default"/>
    <dgm:cxn modelId="{4A3CE434-09FC-482F-A17B-26018C512816}" type="presParOf" srcId="{6B385141-CEFB-4073-A5A5-3555099F4BC5}" destId="{1D1EE3BC-8A5C-4D69-8CE7-F1D3007554D5}" srcOrd="14" destOrd="0" presId="urn:microsoft.com/office/officeart/2005/8/layout/default"/>
    <dgm:cxn modelId="{D1C363C5-BBC3-4321-8B25-62111F5B68EE}" type="presParOf" srcId="{6B385141-CEFB-4073-A5A5-3555099F4BC5}" destId="{3342D20F-7EAC-4857-8A3A-96AB841BE1FE}" srcOrd="15" destOrd="0" presId="urn:microsoft.com/office/officeart/2005/8/layout/default"/>
    <dgm:cxn modelId="{31CD5F61-262B-4387-A9BE-4103D466897C}" type="presParOf" srcId="{6B385141-CEFB-4073-A5A5-3555099F4BC5}" destId="{A7F010FF-9832-466A-A657-EE86BF806CEA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C18172-5EEA-4671-A61E-9085133DE919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1FC96FA-9A33-49E4-B9FF-B62BB36FE1FB}">
      <dgm:prSet/>
      <dgm:spPr/>
      <dgm:t>
        <a:bodyPr/>
        <a:lstStyle/>
        <a:p>
          <a:pPr algn="ctr" rtl="1"/>
          <a:r>
            <a:rPr lang="en-US" dirty="0"/>
            <a:t>- </a:t>
          </a:r>
          <a:r>
            <a:rPr lang="en-US" dirty="0" err="1"/>
            <a:t>الأتمتة</a:t>
          </a:r>
          <a:r>
            <a:rPr lang="en-US" dirty="0"/>
            <a:t> </a:t>
          </a:r>
          <a:r>
            <a:rPr lang="en-US" dirty="0" err="1"/>
            <a:t>تُسرّع</a:t>
          </a:r>
          <a:r>
            <a:rPr lang="en-US" dirty="0"/>
            <a:t> العمل </a:t>
          </a:r>
          <a:r>
            <a:rPr lang="en-US" dirty="0" err="1"/>
            <a:t>وتقلل</a:t>
          </a:r>
          <a:r>
            <a:rPr lang="en-US" dirty="0"/>
            <a:t> </a:t>
          </a:r>
          <a:r>
            <a:rPr lang="en-US" dirty="0" err="1"/>
            <a:t>الجهد</a:t>
          </a:r>
          <a:r>
            <a:rPr lang="en-US" dirty="0"/>
            <a:t>.</a:t>
          </a:r>
        </a:p>
      </dgm:t>
    </dgm:pt>
    <dgm:pt modelId="{D4BBB24B-67CD-4039-959D-5D20EB9AC619}" type="parTrans" cxnId="{C89F1323-990D-4B93-A54A-EA44496C3465}">
      <dgm:prSet/>
      <dgm:spPr/>
      <dgm:t>
        <a:bodyPr/>
        <a:lstStyle/>
        <a:p>
          <a:pPr algn="ctr" rtl="1"/>
          <a:endParaRPr lang="en-US"/>
        </a:p>
      </dgm:t>
    </dgm:pt>
    <dgm:pt modelId="{6DF84280-DDEE-4185-82D3-2D710B38D8B9}" type="sibTrans" cxnId="{C89F1323-990D-4B93-A54A-EA44496C3465}">
      <dgm:prSet phldrT="1" phldr="0"/>
      <dgm:spPr/>
      <dgm:t>
        <a:bodyPr/>
        <a:lstStyle/>
        <a:p>
          <a:pPr algn="ctr" rtl="1"/>
          <a:r>
            <a:rPr lang="en-US"/>
            <a:t>1</a:t>
          </a:r>
        </a:p>
      </dgm:t>
    </dgm:pt>
    <dgm:pt modelId="{030AE6DB-F002-4D98-900F-DFA17D528AE8}">
      <dgm:prSet/>
      <dgm:spPr/>
      <dgm:t>
        <a:bodyPr/>
        <a:lstStyle/>
        <a:p>
          <a:pPr algn="ctr" rtl="1"/>
          <a:r>
            <a:rPr lang="en-US" dirty="0"/>
            <a:t>- الذكاء الاصطناعي </a:t>
          </a:r>
          <a:r>
            <a:rPr lang="en-US" dirty="0" err="1"/>
            <a:t>يضيف</a:t>
          </a:r>
          <a:r>
            <a:rPr lang="en-US" dirty="0"/>
            <a:t> </a:t>
          </a:r>
          <a:r>
            <a:rPr lang="en-US" dirty="0" err="1"/>
            <a:t>التحليل</a:t>
          </a:r>
          <a:r>
            <a:rPr lang="en-US" dirty="0"/>
            <a:t> </a:t>
          </a:r>
          <a:r>
            <a:rPr lang="en-US" dirty="0" err="1"/>
            <a:t>الذكي</a:t>
          </a:r>
          <a:r>
            <a:rPr lang="en-US" dirty="0"/>
            <a:t> </a:t>
          </a:r>
          <a:r>
            <a:rPr lang="en-US" dirty="0" err="1"/>
            <a:t>والتنبؤ</a:t>
          </a:r>
          <a:r>
            <a:rPr lang="en-US" dirty="0"/>
            <a:t>.</a:t>
          </a:r>
        </a:p>
      </dgm:t>
    </dgm:pt>
    <dgm:pt modelId="{D2D29ECC-985D-4505-916D-4F14DD4BC9E3}" type="parTrans" cxnId="{B73889D9-CB38-42D6-BA85-8DD564FD8C01}">
      <dgm:prSet/>
      <dgm:spPr/>
      <dgm:t>
        <a:bodyPr/>
        <a:lstStyle/>
        <a:p>
          <a:pPr algn="ctr" rtl="1"/>
          <a:endParaRPr lang="en-US"/>
        </a:p>
      </dgm:t>
    </dgm:pt>
    <dgm:pt modelId="{2A7B5C1A-5F63-4C10-BE0B-30D98E9970DC}" type="sibTrans" cxnId="{B73889D9-CB38-42D6-BA85-8DD564FD8C01}">
      <dgm:prSet phldrT="2" phldr="0"/>
      <dgm:spPr/>
      <dgm:t>
        <a:bodyPr/>
        <a:lstStyle/>
        <a:p>
          <a:pPr algn="ctr" rtl="1"/>
          <a:r>
            <a:rPr lang="en-US"/>
            <a:t>2</a:t>
          </a:r>
        </a:p>
      </dgm:t>
    </dgm:pt>
    <dgm:pt modelId="{867AC599-7E98-473F-B7F2-9F80C2EFBC66}">
      <dgm:prSet/>
      <dgm:spPr/>
      <dgm:t>
        <a:bodyPr/>
        <a:lstStyle/>
        <a:p>
          <a:pPr algn="ctr" rtl="1"/>
          <a:r>
            <a:rPr lang="en-US"/>
            <a:t>- GIS هو الإطار المكاني الجامع بينهما.</a:t>
          </a:r>
        </a:p>
      </dgm:t>
    </dgm:pt>
    <dgm:pt modelId="{97F22C94-11FB-43AA-9ECF-F6EA0B07C954}" type="parTrans" cxnId="{47893CF3-2810-45F4-A5BA-CD768510FF34}">
      <dgm:prSet/>
      <dgm:spPr/>
      <dgm:t>
        <a:bodyPr/>
        <a:lstStyle/>
        <a:p>
          <a:pPr algn="ctr" rtl="1"/>
          <a:endParaRPr lang="en-US"/>
        </a:p>
      </dgm:t>
    </dgm:pt>
    <dgm:pt modelId="{E8728E69-1298-45C8-AB66-0A77EB65ECA6}" type="sibTrans" cxnId="{47893CF3-2810-45F4-A5BA-CD768510FF34}">
      <dgm:prSet phldrT="3" phldr="0"/>
      <dgm:spPr/>
      <dgm:t>
        <a:bodyPr/>
        <a:lstStyle/>
        <a:p>
          <a:pPr algn="ctr" rtl="1"/>
          <a:r>
            <a:rPr lang="en-US"/>
            <a:t>3</a:t>
          </a:r>
        </a:p>
      </dgm:t>
    </dgm:pt>
    <dgm:pt modelId="{2E3391BF-B9A9-4D13-BE7A-8ED213B6507B}">
      <dgm:prSet/>
      <dgm:spPr/>
      <dgm:t>
        <a:bodyPr/>
        <a:lstStyle/>
        <a:p>
          <a:pPr algn="ctr" rtl="1"/>
          <a:r>
            <a:rPr lang="en-US"/>
            <a:t>- الدمج بينهم يدعم التخطيط واتخاذ القرار.</a:t>
          </a:r>
        </a:p>
      </dgm:t>
    </dgm:pt>
    <dgm:pt modelId="{9A7DC215-A2DF-4256-95DC-C769AC853CDA}" type="parTrans" cxnId="{46D06F5D-4D29-4FA3-900F-444B69DB1F8A}">
      <dgm:prSet/>
      <dgm:spPr/>
      <dgm:t>
        <a:bodyPr/>
        <a:lstStyle/>
        <a:p>
          <a:pPr algn="ctr" rtl="1"/>
          <a:endParaRPr lang="en-US"/>
        </a:p>
      </dgm:t>
    </dgm:pt>
    <dgm:pt modelId="{0DDB5B16-9D09-4CBF-BE86-D47A856CAADE}" type="sibTrans" cxnId="{46D06F5D-4D29-4FA3-900F-444B69DB1F8A}">
      <dgm:prSet phldrT="4" phldr="0"/>
      <dgm:spPr/>
      <dgm:t>
        <a:bodyPr/>
        <a:lstStyle/>
        <a:p>
          <a:pPr algn="ctr" rtl="1"/>
          <a:r>
            <a:rPr lang="en-US"/>
            <a:t>4</a:t>
          </a:r>
        </a:p>
      </dgm:t>
    </dgm:pt>
    <dgm:pt modelId="{CB2DE1B7-6ED0-4B03-9874-A2C7A2E2DD68}" type="pres">
      <dgm:prSet presAssocID="{89C18172-5EEA-4671-A61E-9085133DE919}" presName="Name0" presStyleCnt="0">
        <dgm:presLayoutVars>
          <dgm:animLvl val="lvl"/>
          <dgm:resizeHandles val="exact"/>
        </dgm:presLayoutVars>
      </dgm:prSet>
      <dgm:spPr/>
    </dgm:pt>
    <dgm:pt modelId="{F71326D2-C439-4BDC-92F0-56A7129567A4}" type="pres">
      <dgm:prSet presAssocID="{31FC96FA-9A33-49E4-B9FF-B62BB36FE1FB}" presName="compositeNode" presStyleCnt="0">
        <dgm:presLayoutVars>
          <dgm:bulletEnabled val="1"/>
        </dgm:presLayoutVars>
      </dgm:prSet>
      <dgm:spPr/>
    </dgm:pt>
    <dgm:pt modelId="{C866E645-C3C4-4F8E-B1F8-88916B48C889}" type="pres">
      <dgm:prSet presAssocID="{31FC96FA-9A33-49E4-B9FF-B62BB36FE1FB}" presName="bgRect" presStyleLbl="bgAccFollowNode1" presStyleIdx="0" presStyleCnt="4"/>
      <dgm:spPr/>
    </dgm:pt>
    <dgm:pt modelId="{53798633-A313-4C12-A496-F3642E2AD41B}" type="pres">
      <dgm:prSet presAssocID="{6DF84280-DDEE-4185-82D3-2D710B38D8B9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B8EE982A-EDC7-4677-96B7-3EF32D5E052D}" type="pres">
      <dgm:prSet presAssocID="{31FC96FA-9A33-49E4-B9FF-B62BB36FE1FB}" presName="bottomLine" presStyleLbl="alignNode1" presStyleIdx="1" presStyleCnt="8">
        <dgm:presLayoutVars/>
      </dgm:prSet>
      <dgm:spPr/>
    </dgm:pt>
    <dgm:pt modelId="{5C3A77DE-6B00-47FC-A023-1C7D22B1E30C}" type="pres">
      <dgm:prSet presAssocID="{31FC96FA-9A33-49E4-B9FF-B62BB36FE1FB}" presName="nodeText" presStyleLbl="bgAccFollowNode1" presStyleIdx="0" presStyleCnt="4">
        <dgm:presLayoutVars>
          <dgm:bulletEnabled val="1"/>
        </dgm:presLayoutVars>
      </dgm:prSet>
      <dgm:spPr/>
    </dgm:pt>
    <dgm:pt modelId="{321C4DA2-2320-4A54-A838-CC3E07624250}" type="pres">
      <dgm:prSet presAssocID="{6DF84280-DDEE-4185-82D3-2D710B38D8B9}" presName="sibTrans" presStyleCnt="0"/>
      <dgm:spPr/>
    </dgm:pt>
    <dgm:pt modelId="{B1C1429E-46C2-49E4-8C15-897BA3513A56}" type="pres">
      <dgm:prSet presAssocID="{030AE6DB-F002-4D98-900F-DFA17D528AE8}" presName="compositeNode" presStyleCnt="0">
        <dgm:presLayoutVars>
          <dgm:bulletEnabled val="1"/>
        </dgm:presLayoutVars>
      </dgm:prSet>
      <dgm:spPr/>
    </dgm:pt>
    <dgm:pt modelId="{822DDFFD-9E09-4B84-BD66-EEB622F9FE4D}" type="pres">
      <dgm:prSet presAssocID="{030AE6DB-F002-4D98-900F-DFA17D528AE8}" presName="bgRect" presStyleLbl="bgAccFollowNode1" presStyleIdx="1" presStyleCnt="4"/>
      <dgm:spPr/>
    </dgm:pt>
    <dgm:pt modelId="{0BE8C203-B224-4305-9FC2-C1EAAC9D2B89}" type="pres">
      <dgm:prSet presAssocID="{2A7B5C1A-5F63-4C10-BE0B-30D98E9970DC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E0232F21-AA47-4391-B587-FAC5CCDCC835}" type="pres">
      <dgm:prSet presAssocID="{030AE6DB-F002-4D98-900F-DFA17D528AE8}" presName="bottomLine" presStyleLbl="alignNode1" presStyleIdx="3" presStyleCnt="8">
        <dgm:presLayoutVars/>
      </dgm:prSet>
      <dgm:spPr/>
    </dgm:pt>
    <dgm:pt modelId="{DDC580C8-BE2B-4C0A-8D7D-690A3C5A4B22}" type="pres">
      <dgm:prSet presAssocID="{030AE6DB-F002-4D98-900F-DFA17D528AE8}" presName="nodeText" presStyleLbl="bgAccFollowNode1" presStyleIdx="1" presStyleCnt="4">
        <dgm:presLayoutVars>
          <dgm:bulletEnabled val="1"/>
        </dgm:presLayoutVars>
      </dgm:prSet>
      <dgm:spPr/>
    </dgm:pt>
    <dgm:pt modelId="{6DF0E7D6-BC82-4554-9817-8F8BD8D4A741}" type="pres">
      <dgm:prSet presAssocID="{2A7B5C1A-5F63-4C10-BE0B-30D98E9970DC}" presName="sibTrans" presStyleCnt="0"/>
      <dgm:spPr/>
    </dgm:pt>
    <dgm:pt modelId="{F1CFF189-1FD5-4777-BD0B-DE3E82206B9D}" type="pres">
      <dgm:prSet presAssocID="{867AC599-7E98-473F-B7F2-9F80C2EFBC66}" presName="compositeNode" presStyleCnt="0">
        <dgm:presLayoutVars>
          <dgm:bulletEnabled val="1"/>
        </dgm:presLayoutVars>
      </dgm:prSet>
      <dgm:spPr/>
    </dgm:pt>
    <dgm:pt modelId="{895A7B8D-BFF5-4B9E-8DD8-8EAB2F2B2085}" type="pres">
      <dgm:prSet presAssocID="{867AC599-7E98-473F-B7F2-9F80C2EFBC66}" presName="bgRect" presStyleLbl="bgAccFollowNode1" presStyleIdx="2" presStyleCnt="4"/>
      <dgm:spPr/>
    </dgm:pt>
    <dgm:pt modelId="{F2ABDE1D-AE04-4197-9DA0-284A2980B462}" type="pres">
      <dgm:prSet presAssocID="{E8728E69-1298-45C8-AB66-0A77EB65ECA6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25730975-3AC7-4748-B27F-51608BEEBB72}" type="pres">
      <dgm:prSet presAssocID="{867AC599-7E98-473F-B7F2-9F80C2EFBC66}" presName="bottomLine" presStyleLbl="alignNode1" presStyleIdx="5" presStyleCnt="8">
        <dgm:presLayoutVars/>
      </dgm:prSet>
      <dgm:spPr/>
    </dgm:pt>
    <dgm:pt modelId="{AA54FC7B-064D-49BE-9453-8DB66D9619E1}" type="pres">
      <dgm:prSet presAssocID="{867AC599-7E98-473F-B7F2-9F80C2EFBC66}" presName="nodeText" presStyleLbl="bgAccFollowNode1" presStyleIdx="2" presStyleCnt="4">
        <dgm:presLayoutVars>
          <dgm:bulletEnabled val="1"/>
        </dgm:presLayoutVars>
      </dgm:prSet>
      <dgm:spPr/>
    </dgm:pt>
    <dgm:pt modelId="{6E99DD81-A11A-47DA-9D1B-14987A5122F7}" type="pres">
      <dgm:prSet presAssocID="{E8728E69-1298-45C8-AB66-0A77EB65ECA6}" presName="sibTrans" presStyleCnt="0"/>
      <dgm:spPr/>
    </dgm:pt>
    <dgm:pt modelId="{F753701C-F590-4EE3-BB29-D539C7CE416D}" type="pres">
      <dgm:prSet presAssocID="{2E3391BF-B9A9-4D13-BE7A-8ED213B6507B}" presName="compositeNode" presStyleCnt="0">
        <dgm:presLayoutVars>
          <dgm:bulletEnabled val="1"/>
        </dgm:presLayoutVars>
      </dgm:prSet>
      <dgm:spPr/>
    </dgm:pt>
    <dgm:pt modelId="{1CC9720D-703B-472C-9F64-968708F3A585}" type="pres">
      <dgm:prSet presAssocID="{2E3391BF-B9A9-4D13-BE7A-8ED213B6507B}" presName="bgRect" presStyleLbl="bgAccFollowNode1" presStyleIdx="3" presStyleCnt="4"/>
      <dgm:spPr/>
    </dgm:pt>
    <dgm:pt modelId="{007BBA87-78EC-4803-AF5F-7AF1A6726204}" type="pres">
      <dgm:prSet presAssocID="{0DDB5B16-9D09-4CBF-BE86-D47A856CAADE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5CDFCFDA-58CA-42FC-9C42-9E03EC7FC30A}" type="pres">
      <dgm:prSet presAssocID="{2E3391BF-B9A9-4D13-BE7A-8ED213B6507B}" presName="bottomLine" presStyleLbl="alignNode1" presStyleIdx="7" presStyleCnt="8">
        <dgm:presLayoutVars/>
      </dgm:prSet>
      <dgm:spPr/>
    </dgm:pt>
    <dgm:pt modelId="{FF5C5A91-6103-4298-84AD-A85C61175897}" type="pres">
      <dgm:prSet presAssocID="{2E3391BF-B9A9-4D13-BE7A-8ED213B6507B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D83B7E0D-975C-49C1-8FA1-D2E8EC7D355D}" type="presOf" srcId="{867AC599-7E98-473F-B7F2-9F80C2EFBC66}" destId="{895A7B8D-BFF5-4B9E-8DD8-8EAB2F2B2085}" srcOrd="0" destOrd="0" presId="urn:microsoft.com/office/officeart/2016/7/layout/BasicLinearProcessNumbered"/>
    <dgm:cxn modelId="{C89F1323-990D-4B93-A54A-EA44496C3465}" srcId="{89C18172-5EEA-4671-A61E-9085133DE919}" destId="{31FC96FA-9A33-49E4-B9FF-B62BB36FE1FB}" srcOrd="0" destOrd="0" parTransId="{D4BBB24B-67CD-4039-959D-5D20EB9AC619}" sibTransId="{6DF84280-DDEE-4185-82D3-2D710B38D8B9}"/>
    <dgm:cxn modelId="{46D06F5D-4D29-4FA3-900F-444B69DB1F8A}" srcId="{89C18172-5EEA-4671-A61E-9085133DE919}" destId="{2E3391BF-B9A9-4D13-BE7A-8ED213B6507B}" srcOrd="3" destOrd="0" parTransId="{9A7DC215-A2DF-4256-95DC-C769AC853CDA}" sibTransId="{0DDB5B16-9D09-4CBF-BE86-D47A856CAADE}"/>
    <dgm:cxn modelId="{4133B266-4859-4227-888A-95177ED7DB01}" type="presOf" srcId="{31FC96FA-9A33-49E4-B9FF-B62BB36FE1FB}" destId="{C866E645-C3C4-4F8E-B1F8-88916B48C889}" srcOrd="0" destOrd="0" presId="urn:microsoft.com/office/officeart/2016/7/layout/BasicLinearProcessNumbered"/>
    <dgm:cxn modelId="{8248A46A-46DB-47EA-8252-47A8BEB7B41D}" type="presOf" srcId="{867AC599-7E98-473F-B7F2-9F80C2EFBC66}" destId="{AA54FC7B-064D-49BE-9453-8DB66D9619E1}" srcOrd="1" destOrd="0" presId="urn:microsoft.com/office/officeart/2016/7/layout/BasicLinearProcessNumbered"/>
    <dgm:cxn modelId="{A0E7836F-02A0-4389-8793-232410E08F20}" type="presOf" srcId="{0DDB5B16-9D09-4CBF-BE86-D47A856CAADE}" destId="{007BBA87-78EC-4803-AF5F-7AF1A6726204}" srcOrd="0" destOrd="0" presId="urn:microsoft.com/office/officeart/2016/7/layout/BasicLinearProcessNumbered"/>
    <dgm:cxn modelId="{E1631F80-4A46-49E9-9997-1F2D080171A9}" type="presOf" srcId="{E8728E69-1298-45C8-AB66-0A77EB65ECA6}" destId="{F2ABDE1D-AE04-4197-9DA0-284A2980B462}" srcOrd="0" destOrd="0" presId="urn:microsoft.com/office/officeart/2016/7/layout/BasicLinearProcessNumbered"/>
    <dgm:cxn modelId="{93BA6092-DD54-4738-898B-C1774A34559F}" type="presOf" srcId="{2E3391BF-B9A9-4D13-BE7A-8ED213B6507B}" destId="{FF5C5A91-6103-4298-84AD-A85C61175897}" srcOrd="1" destOrd="0" presId="urn:microsoft.com/office/officeart/2016/7/layout/BasicLinearProcessNumbered"/>
    <dgm:cxn modelId="{EECEEBA5-7C62-4303-A5B2-6E5FD1C6B4B4}" type="presOf" srcId="{6DF84280-DDEE-4185-82D3-2D710B38D8B9}" destId="{53798633-A313-4C12-A496-F3642E2AD41B}" srcOrd="0" destOrd="0" presId="urn:microsoft.com/office/officeart/2016/7/layout/BasicLinearProcessNumbered"/>
    <dgm:cxn modelId="{99840CB5-CE56-4BB7-8B24-41DACABC212E}" type="presOf" srcId="{2A7B5C1A-5F63-4C10-BE0B-30D98E9970DC}" destId="{0BE8C203-B224-4305-9FC2-C1EAAC9D2B89}" srcOrd="0" destOrd="0" presId="urn:microsoft.com/office/officeart/2016/7/layout/BasicLinearProcessNumbered"/>
    <dgm:cxn modelId="{3808E8C8-76FE-4447-BB2F-B727C46481D6}" type="presOf" srcId="{31FC96FA-9A33-49E4-B9FF-B62BB36FE1FB}" destId="{5C3A77DE-6B00-47FC-A023-1C7D22B1E30C}" srcOrd="1" destOrd="0" presId="urn:microsoft.com/office/officeart/2016/7/layout/BasicLinearProcessNumbered"/>
    <dgm:cxn modelId="{B73889D9-CB38-42D6-BA85-8DD564FD8C01}" srcId="{89C18172-5EEA-4671-A61E-9085133DE919}" destId="{030AE6DB-F002-4D98-900F-DFA17D528AE8}" srcOrd="1" destOrd="0" parTransId="{D2D29ECC-985D-4505-916D-4F14DD4BC9E3}" sibTransId="{2A7B5C1A-5F63-4C10-BE0B-30D98E9970DC}"/>
    <dgm:cxn modelId="{0424C9E3-BDFD-41A2-9B50-8240434335D1}" type="presOf" srcId="{2E3391BF-B9A9-4D13-BE7A-8ED213B6507B}" destId="{1CC9720D-703B-472C-9F64-968708F3A585}" srcOrd="0" destOrd="0" presId="urn:microsoft.com/office/officeart/2016/7/layout/BasicLinearProcessNumbered"/>
    <dgm:cxn modelId="{6C350EE5-619F-4A88-B981-364E784D869A}" type="presOf" srcId="{030AE6DB-F002-4D98-900F-DFA17D528AE8}" destId="{DDC580C8-BE2B-4C0A-8D7D-690A3C5A4B22}" srcOrd="1" destOrd="0" presId="urn:microsoft.com/office/officeart/2016/7/layout/BasicLinearProcessNumbered"/>
    <dgm:cxn modelId="{4402D6E5-8C66-4019-A7FF-B953BA629FC4}" type="presOf" srcId="{89C18172-5EEA-4671-A61E-9085133DE919}" destId="{CB2DE1B7-6ED0-4B03-9874-A2C7A2E2DD68}" srcOrd="0" destOrd="0" presId="urn:microsoft.com/office/officeart/2016/7/layout/BasicLinearProcessNumbered"/>
    <dgm:cxn modelId="{5C77C6F2-0F3B-41A9-8BE8-E26BB12D0A09}" type="presOf" srcId="{030AE6DB-F002-4D98-900F-DFA17D528AE8}" destId="{822DDFFD-9E09-4B84-BD66-EEB622F9FE4D}" srcOrd="0" destOrd="0" presId="urn:microsoft.com/office/officeart/2016/7/layout/BasicLinearProcessNumbered"/>
    <dgm:cxn modelId="{47893CF3-2810-45F4-A5BA-CD768510FF34}" srcId="{89C18172-5EEA-4671-A61E-9085133DE919}" destId="{867AC599-7E98-473F-B7F2-9F80C2EFBC66}" srcOrd="2" destOrd="0" parTransId="{97F22C94-11FB-43AA-9ECF-F6EA0B07C954}" sibTransId="{E8728E69-1298-45C8-AB66-0A77EB65ECA6}"/>
    <dgm:cxn modelId="{E65510D2-3BBA-4CCA-A678-24A73DDEACCD}" type="presParOf" srcId="{CB2DE1B7-6ED0-4B03-9874-A2C7A2E2DD68}" destId="{F71326D2-C439-4BDC-92F0-56A7129567A4}" srcOrd="0" destOrd="0" presId="urn:microsoft.com/office/officeart/2016/7/layout/BasicLinearProcessNumbered"/>
    <dgm:cxn modelId="{D2D18C9E-0E85-4626-BC6C-5AFE8E0A238F}" type="presParOf" srcId="{F71326D2-C439-4BDC-92F0-56A7129567A4}" destId="{C866E645-C3C4-4F8E-B1F8-88916B48C889}" srcOrd="0" destOrd="0" presId="urn:microsoft.com/office/officeart/2016/7/layout/BasicLinearProcessNumbered"/>
    <dgm:cxn modelId="{70228FE4-FF96-480C-B3B3-094FF8EE3F38}" type="presParOf" srcId="{F71326D2-C439-4BDC-92F0-56A7129567A4}" destId="{53798633-A313-4C12-A496-F3642E2AD41B}" srcOrd="1" destOrd="0" presId="urn:microsoft.com/office/officeart/2016/7/layout/BasicLinearProcessNumbered"/>
    <dgm:cxn modelId="{20B03320-99F1-4B2B-8828-FF1E2C31715F}" type="presParOf" srcId="{F71326D2-C439-4BDC-92F0-56A7129567A4}" destId="{B8EE982A-EDC7-4677-96B7-3EF32D5E052D}" srcOrd="2" destOrd="0" presId="urn:microsoft.com/office/officeart/2016/7/layout/BasicLinearProcessNumbered"/>
    <dgm:cxn modelId="{E57F0A2D-BD71-4FD7-86E4-2F519908F4B3}" type="presParOf" srcId="{F71326D2-C439-4BDC-92F0-56A7129567A4}" destId="{5C3A77DE-6B00-47FC-A023-1C7D22B1E30C}" srcOrd="3" destOrd="0" presId="urn:microsoft.com/office/officeart/2016/7/layout/BasicLinearProcessNumbered"/>
    <dgm:cxn modelId="{86A551C3-7150-49B5-8325-70BE0C082982}" type="presParOf" srcId="{CB2DE1B7-6ED0-4B03-9874-A2C7A2E2DD68}" destId="{321C4DA2-2320-4A54-A838-CC3E07624250}" srcOrd="1" destOrd="0" presId="urn:microsoft.com/office/officeart/2016/7/layout/BasicLinearProcessNumbered"/>
    <dgm:cxn modelId="{CCC7A9A2-C3CC-459A-8A0A-4E9EA8184E9A}" type="presParOf" srcId="{CB2DE1B7-6ED0-4B03-9874-A2C7A2E2DD68}" destId="{B1C1429E-46C2-49E4-8C15-897BA3513A56}" srcOrd="2" destOrd="0" presId="urn:microsoft.com/office/officeart/2016/7/layout/BasicLinearProcessNumbered"/>
    <dgm:cxn modelId="{B8297ADE-1A9F-4609-BFCA-E243A8BED6EA}" type="presParOf" srcId="{B1C1429E-46C2-49E4-8C15-897BA3513A56}" destId="{822DDFFD-9E09-4B84-BD66-EEB622F9FE4D}" srcOrd="0" destOrd="0" presId="urn:microsoft.com/office/officeart/2016/7/layout/BasicLinearProcessNumbered"/>
    <dgm:cxn modelId="{8CB8DC1A-CAF1-47A2-BF65-726A4EC8F963}" type="presParOf" srcId="{B1C1429E-46C2-49E4-8C15-897BA3513A56}" destId="{0BE8C203-B224-4305-9FC2-C1EAAC9D2B89}" srcOrd="1" destOrd="0" presId="urn:microsoft.com/office/officeart/2016/7/layout/BasicLinearProcessNumbered"/>
    <dgm:cxn modelId="{72695571-C8BA-41E6-AD0F-41FCE60E8328}" type="presParOf" srcId="{B1C1429E-46C2-49E4-8C15-897BA3513A56}" destId="{E0232F21-AA47-4391-B587-FAC5CCDCC835}" srcOrd="2" destOrd="0" presId="urn:microsoft.com/office/officeart/2016/7/layout/BasicLinearProcessNumbered"/>
    <dgm:cxn modelId="{3ABC1B6C-3329-428B-A541-74F1F06B6AB7}" type="presParOf" srcId="{B1C1429E-46C2-49E4-8C15-897BA3513A56}" destId="{DDC580C8-BE2B-4C0A-8D7D-690A3C5A4B22}" srcOrd="3" destOrd="0" presId="urn:microsoft.com/office/officeart/2016/7/layout/BasicLinearProcessNumbered"/>
    <dgm:cxn modelId="{B7F3BEE0-83E0-4B99-A697-564BF53CD925}" type="presParOf" srcId="{CB2DE1B7-6ED0-4B03-9874-A2C7A2E2DD68}" destId="{6DF0E7D6-BC82-4554-9817-8F8BD8D4A741}" srcOrd="3" destOrd="0" presId="urn:microsoft.com/office/officeart/2016/7/layout/BasicLinearProcessNumbered"/>
    <dgm:cxn modelId="{E03EC84C-2455-47AA-B61B-0D132C2A5061}" type="presParOf" srcId="{CB2DE1B7-6ED0-4B03-9874-A2C7A2E2DD68}" destId="{F1CFF189-1FD5-4777-BD0B-DE3E82206B9D}" srcOrd="4" destOrd="0" presId="urn:microsoft.com/office/officeart/2016/7/layout/BasicLinearProcessNumbered"/>
    <dgm:cxn modelId="{F401C8CF-FF69-4E22-AE86-330DE24D6A5E}" type="presParOf" srcId="{F1CFF189-1FD5-4777-BD0B-DE3E82206B9D}" destId="{895A7B8D-BFF5-4B9E-8DD8-8EAB2F2B2085}" srcOrd="0" destOrd="0" presId="urn:microsoft.com/office/officeart/2016/7/layout/BasicLinearProcessNumbered"/>
    <dgm:cxn modelId="{28AC7EBF-E41C-457F-9E6E-ABBFA93FD767}" type="presParOf" srcId="{F1CFF189-1FD5-4777-BD0B-DE3E82206B9D}" destId="{F2ABDE1D-AE04-4197-9DA0-284A2980B462}" srcOrd="1" destOrd="0" presId="urn:microsoft.com/office/officeart/2016/7/layout/BasicLinearProcessNumbered"/>
    <dgm:cxn modelId="{D784A017-D916-4FE5-8481-5C7561F1A15F}" type="presParOf" srcId="{F1CFF189-1FD5-4777-BD0B-DE3E82206B9D}" destId="{25730975-3AC7-4748-B27F-51608BEEBB72}" srcOrd="2" destOrd="0" presId="urn:microsoft.com/office/officeart/2016/7/layout/BasicLinearProcessNumbered"/>
    <dgm:cxn modelId="{0C26DE86-6F63-4053-94B5-9B298DE51FA4}" type="presParOf" srcId="{F1CFF189-1FD5-4777-BD0B-DE3E82206B9D}" destId="{AA54FC7B-064D-49BE-9453-8DB66D9619E1}" srcOrd="3" destOrd="0" presId="urn:microsoft.com/office/officeart/2016/7/layout/BasicLinearProcessNumbered"/>
    <dgm:cxn modelId="{9D649516-58C9-4DF7-94E1-BED5AF303E07}" type="presParOf" srcId="{CB2DE1B7-6ED0-4B03-9874-A2C7A2E2DD68}" destId="{6E99DD81-A11A-47DA-9D1B-14987A5122F7}" srcOrd="5" destOrd="0" presId="urn:microsoft.com/office/officeart/2016/7/layout/BasicLinearProcessNumbered"/>
    <dgm:cxn modelId="{084DFF68-D3FD-4E9E-B52A-0ACE722B65C8}" type="presParOf" srcId="{CB2DE1B7-6ED0-4B03-9874-A2C7A2E2DD68}" destId="{F753701C-F590-4EE3-BB29-D539C7CE416D}" srcOrd="6" destOrd="0" presId="urn:microsoft.com/office/officeart/2016/7/layout/BasicLinearProcessNumbered"/>
    <dgm:cxn modelId="{76480C44-C2CD-486A-8EB3-2E01927BABFD}" type="presParOf" srcId="{F753701C-F590-4EE3-BB29-D539C7CE416D}" destId="{1CC9720D-703B-472C-9F64-968708F3A585}" srcOrd="0" destOrd="0" presId="urn:microsoft.com/office/officeart/2016/7/layout/BasicLinearProcessNumbered"/>
    <dgm:cxn modelId="{C601DD7E-E01D-4835-BCB0-B9D0F3CB944D}" type="presParOf" srcId="{F753701C-F590-4EE3-BB29-D539C7CE416D}" destId="{007BBA87-78EC-4803-AF5F-7AF1A6726204}" srcOrd="1" destOrd="0" presId="urn:microsoft.com/office/officeart/2016/7/layout/BasicLinearProcessNumbered"/>
    <dgm:cxn modelId="{5D07014A-AAC8-4EE4-A8C4-4323EB1A5142}" type="presParOf" srcId="{F753701C-F590-4EE3-BB29-D539C7CE416D}" destId="{5CDFCFDA-58CA-42FC-9C42-9E03EC7FC30A}" srcOrd="2" destOrd="0" presId="urn:microsoft.com/office/officeart/2016/7/layout/BasicLinearProcessNumbered"/>
    <dgm:cxn modelId="{D2AA05CF-E625-4ABE-9312-8801B22DAC09}" type="presParOf" srcId="{F753701C-F590-4EE3-BB29-D539C7CE416D}" destId="{FF5C5A91-6103-4298-84AD-A85C61175897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89AFE-6C16-4425-B8C8-1D0BB4B66290}">
      <dsp:nvSpPr>
        <dsp:cNvPr id="0" name=""/>
        <dsp:cNvSpPr/>
      </dsp:nvSpPr>
      <dsp:spPr>
        <a:xfrm>
          <a:off x="0" y="438944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baseline="0"/>
            <a:t>ANI – </a:t>
          </a:r>
          <a:r>
            <a:rPr lang="ar-IQ" sz="1000" b="0" i="0" kern="1200" baseline="0"/>
            <a:t>الذكاء الاصطناعي الضيق:</a:t>
          </a:r>
          <a:endParaRPr lang="en-US" sz="1000" kern="1200"/>
        </a:p>
      </dsp:txBody>
      <dsp:txXfrm>
        <a:off x="0" y="438944"/>
        <a:ext cx="1824037" cy="1094422"/>
      </dsp:txXfrm>
    </dsp:sp>
    <dsp:sp modelId="{31D0EFB5-F63A-44C9-A17D-814474C4B0A1}">
      <dsp:nvSpPr>
        <dsp:cNvPr id="0" name=""/>
        <dsp:cNvSpPr/>
      </dsp:nvSpPr>
      <dsp:spPr>
        <a:xfrm>
          <a:off x="2006441" y="438944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110328"/>
                <a:satOff val="1574"/>
                <a:lumOff val="9621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110328"/>
                <a:satOff val="1574"/>
                <a:lumOff val="9621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نطاق عمل محدود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مهمة واحدة محددة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مستخدم حاليًا</a:t>
          </a:r>
          <a:endParaRPr lang="en-US" sz="1000" kern="1200" dirty="0"/>
        </a:p>
      </dsp:txBody>
      <dsp:txXfrm>
        <a:off x="2006441" y="438944"/>
        <a:ext cx="1824037" cy="1094422"/>
      </dsp:txXfrm>
    </dsp:sp>
    <dsp:sp modelId="{00EEA326-B85E-4602-A8A2-0B7772C94D2E}">
      <dsp:nvSpPr>
        <dsp:cNvPr id="0" name=""/>
        <dsp:cNvSpPr/>
      </dsp:nvSpPr>
      <dsp:spPr>
        <a:xfrm>
          <a:off x="4012882" y="438944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220655"/>
                <a:satOff val="3148"/>
                <a:lumOff val="19242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220655"/>
                <a:satOff val="3148"/>
                <a:lumOff val="19242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</a:t>
          </a:r>
          <a:r>
            <a:rPr lang="en-US" sz="1000" kern="1200" dirty="0"/>
            <a:t>Google Maps: </a:t>
          </a:r>
          <a:r>
            <a:rPr lang="ar-IQ" sz="1000" kern="1200" dirty="0"/>
            <a:t>حساب أقصر طريق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أنظمة التعرف على الوجوه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أنظمة توصية </a:t>
          </a:r>
          <a:r>
            <a:rPr lang="en-US" sz="1000" kern="1200" dirty="0"/>
            <a:t>Netflix </a:t>
          </a:r>
          <a:r>
            <a:rPr lang="ar-IQ" sz="1000" kern="1200" dirty="0"/>
            <a:t>و</a:t>
          </a:r>
          <a:r>
            <a:rPr lang="en-US" sz="1000" kern="1200" dirty="0"/>
            <a:t>YouTube.</a:t>
          </a:r>
          <a:endParaRPr lang="ar-IQ" sz="1000" kern="1200" dirty="0"/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تصنيف صور الأقمار الصناعية في </a:t>
          </a:r>
          <a:r>
            <a:rPr lang="en-US" sz="1000" kern="1200" dirty="0"/>
            <a:t>GIS.</a:t>
          </a:r>
        </a:p>
      </dsp:txBody>
      <dsp:txXfrm>
        <a:off x="4012882" y="438944"/>
        <a:ext cx="1824037" cy="1094422"/>
      </dsp:txXfrm>
    </dsp:sp>
    <dsp:sp modelId="{753997AB-7544-4A2D-B595-234F7D89CBC7}">
      <dsp:nvSpPr>
        <dsp:cNvPr id="0" name=""/>
        <dsp:cNvSpPr/>
      </dsp:nvSpPr>
      <dsp:spPr>
        <a:xfrm>
          <a:off x="0" y="1715770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330983"/>
                <a:satOff val="4721"/>
                <a:lumOff val="28863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330983"/>
                <a:satOff val="4721"/>
                <a:lumOff val="28863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baseline="0"/>
            <a:t>AGI – </a:t>
          </a:r>
          <a:r>
            <a:rPr lang="ar-IQ" sz="1000" b="0" i="0" kern="1200" baseline="0"/>
            <a:t>الذكاء الاصطناعي العام:</a:t>
          </a:r>
          <a:endParaRPr lang="en-US" sz="1000" kern="1200"/>
        </a:p>
      </dsp:txBody>
      <dsp:txXfrm>
        <a:off x="0" y="1715770"/>
        <a:ext cx="1824037" cy="1094422"/>
      </dsp:txXfrm>
    </dsp:sp>
    <dsp:sp modelId="{1DD38B31-414C-400A-9F1F-E3810C8BFCA4}">
      <dsp:nvSpPr>
        <dsp:cNvPr id="0" name=""/>
        <dsp:cNvSpPr/>
      </dsp:nvSpPr>
      <dsp:spPr>
        <a:xfrm>
          <a:off x="2006441" y="1715770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441310"/>
                <a:satOff val="6295"/>
                <a:lumOff val="38484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441310"/>
                <a:satOff val="6295"/>
                <a:lumOff val="38484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متعدد المهام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يشبه التفكير البشري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قيد البحث والتطوير</a:t>
          </a:r>
          <a:endParaRPr lang="en-US" sz="1000" kern="1200" dirty="0"/>
        </a:p>
      </dsp:txBody>
      <dsp:txXfrm>
        <a:off x="2006441" y="1715770"/>
        <a:ext cx="1824037" cy="1094422"/>
      </dsp:txXfrm>
    </dsp:sp>
    <dsp:sp modelId="{B22C9F59-A7D5-49CF-B2CF-E2FA4F57804F}">
      <dsp:nvSpPr>
        <dsp:cNvPr id="0" name=""/>
        <dsp:cNvSpPr/>
      </dsp:nvSpPr>
      <dsp:spPr>
        <a:xfrm>
          <a:off x="4012882" y="1715770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441310"/>
                <a:satOff val="6295"/>
                <a:lumOff val="38484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441310"/>
                <a:satOff val="6295"/>
                <a:lumOff val="38484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نظام يفهم البيانات المكانية والاقتصادية والاجتماعية معًا.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تخطيط مدينة كاملة واتخاذ قرارات متعددة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تحليل مشاكل جديدة دون إعادة برمجة.</a:t>
          </a:r>
          <a:endParaRPr lang="en-US" sz="1000" kern="1200" dirty="0"/>
        </a:p>
      </dsp:txBody>
      <dsp:txXfrm>
        <a:off x="4012882" y="1715770"/>
        <a:ext cx="1824037" cy="1094422"/>
      </dsp:txXfrm>
    </dsp:sp>
    <dsp:sp modelId="{D6C3987C-3E49-4E8A-A2DC-4BE16272973F}">
      <dsp:nvSpPr>
        <dsp:cNvPr id="0" name=""/>
        <dsp:cNvSpPr/>
      </dsp:nvSpPr>
      <dsp:spPr>
        <a:xfrm>
          <a:off x="0" y="2992596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330983"/>
                <a:satOff val="4721"/>
                <a:lumOff val="28863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330983"/>
                <a:satOff val="4721"/>
                <a:lumOff val="28863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baseline="0"/>
            <a:t>ASI – </a:t>
          </a:r>
          <a:r>
            <a:rPr lang="ar-IQ" sz="1000" b="0" i="0" kern="1200" baseline="0"/>
            <a:t>الذكاء الاصطناعي الفائق:</a:t>
          </a:r>
          <a:endParaRPr lang="en-US" sz="1000" kern="1200"/>
        </a:p>
      </dsp:txBody>
      <dsp:txXfrm>
        <a:off x="0" y="2992596"/>
        <a:ext cx="1824037" cy="1094422"/>
      </dsp:txXfrm>
    </dsp:sp>
    <dsp:sp modelId="{1D1EE3BC-8A5C-4D69-8CE7-F1D3007554D5}">
      <dsp:nvSpPr>
        <dsp:cNvPr id="0" name=""/>
        <dsp:cNvSpPr/>
      </dsp:nvSpPr>
      <dsp:spPr>
        <a:xfrm>
          <a:off x="2006441" y="2992596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220655"/>
                <a:satOff val="3148"/>
                <a:lumOff val="19242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220655"/>
                <a:satOff val="3148"/>
                <a:lumOff val="19242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يتجاوز قدرات الإنسان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تفكير وإبداع متفوق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نظري حتى الآن</a:t>
          </a:r>
          <a:endParaRPr lang="en-US" sz="1000" kern="1200" dirty="0"/>
        </a:p>
      </dsp:txBody>
      <dsp:txXfrm>
        <a:off x="2006441" y="2992596"/>
        <a:ext cx="1824037" cy="1094422"/>
      </dsp:txXfrm>
    </dsp:sp>
    <dsp:sp modelId="{A7F010FF-9832-466A-A657-EE86BF806CEA}">
      <dsp:nvSpPr>
        <dsp:cNvPr id="0" name=""/>
        <dsp:cNvSpPr/>
      </dsp:nvSpPr>
      <dsp:spPr>
        <a:xfrm>
          <a:off x="4012882" y="2992596"/>
          <a:ext cx="1824037" cy="1094422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110328"/>
                <a:satOff val="1574"/>
                <a:lumOff val="9621"/>
                <a:alphaOff val="0"/>
                <a:tint val="60000"/>
                <a:lumMod val="104000"/>
              </a:schemeClr>
            </a:gs>
            <a:gs pos="100000">
              <a:schemeClr val="accent1">
                <a:shade val="50000"/>
                <a:hueOff val="110328"/>
                <a:satOff val="1574"/>
                <a:lumOff val="9621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b="0" i="0" kern="1200" baseline="0" dirty="0"/>
            <a:t>- </a:t>
          </a:r>
          <a:r>
            <a:rPr lang="ar-IQ" sz="1000" kern="1200" dirty="0"/>
            <a:t>التنبؤ الدقيق بالكوارث قبل حدوثها بسنوات.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ابتكار حلول عمرانية لم يفكر بها البشر.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IQ" sz="1000" kern="1200" dirty="0"/>
            <a:t>إدارة كوكب كامل بكفاءة عالية.</a:t>
          </a:r>
        </a:p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4012882" y="2992596"/>
        <a:ext cx="1824037" cy="10944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6E645-C3C4-4F8E-B1F8-88916B48C889}">
      <dsp:nvSpPr>
        <dsp:cNvPr id="0" name=""/>
        <dsp:cNvSpPr/>
      </dsp:nvSpPr>
      <dsp:spPr>
        <a:xfrm>
          <a:off x="2223" y="102530"/>
          <a:ext cx="1763970" cy="246955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526" tIns="330200" rIns="137526" bIns="33020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</a:t>
          </a:r>
          <a:r>
            <a:rPr lang="en-US" sz="1800" kern="1200" dirty="0" err="1"/>
            <a:t>الأتمتة</a:t>
          </a:r>
          <a:r>
            <a:rPr lang="en-US" sz="1800" kern="1200" dirty="0"/>
            <a:t> </a:t>
          </a:r>
          <a:r>
            <a:rPr lang="en-US" sz="1800" kern="1200" dirty="0" err="1"/>
            <a:t>تُسرّع</a:t>
          </a:r>
          <a:r>
            <a:rPr lang="en-US" sz="1800" kern="1200" dirty="0"/>
            <a:t> العمل </a:t>
          </a:r>
          <a:r>
            <a:rPr lang="en-US" sz="1800" kern="1200" dirty="0" err="1"/>
            <a:t>وتقلل</a:t>
          </a:r>
          <a:r>
            <a:rPr lang="en-US" sz="1800" kern="1200" dirty="0"/>
            <a:t> </a:t>
          </a:r>
          <a:r>
            <a:rPr lang="en-US" sz="1800" kern="1200" dirty="0" err="1"/>
            <a:t>الجهد</a:t>
          </a:r>
          <a:r>
            <a:rPr lang="en-US" sz="1800" kern="1200" dirty="0"/>
            <a:t>.</a:t>
          </a:r>
        </a:p>
      </dsp:txBody>
      <dsp:txXfrm>
        <a:off x="2223" y="1040962"/>
        <a:ext cx="1763970" cy="1481735"/>
      </dsp:txXfrm>
    </dsp:sp>
    <dsp:sp modelId="{53798633-A313-4C12-A496-F3642E2AD41B}">
      <dsp:nvSpPr>
        <dsp:cNvPr id="0" name=""/>
        <dsp:cNvSpPr/>
      </dsp:nvSpPr>
      <dsp:spPr>
        <a:xfrm>
          <a:off x="513774" y="349486"/>
          <a:ext cx="740867" cy="74086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61" tIns="12700" rIns="57761" bIns="12700" numCol="1" spcCol="1270" anchor="ctr" anchorCtr="0">
          <a:noAutofit/>
        </a:bodyPr>
        <a:lstStyle/>
        <a:p>
          <a:pPr marL="0" lvl="0" indent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1</a:t>
          </a:r>
        </a:p>
      </dsp:txBody>
      <dsp:txXfrm>
        <a:off x="622271" y="457983"/>
        <a:ext cx="523873" cy="523873"/>
      </dsp:txXfrm>
    </dsp:sp>
    <dsp:sp modelId="{B8EE982A-EDC7-4677-96B7-3EF32D5E052D}">
      <dsp:nvSpPr>
        <dsp:cNvPr id="0" name=""/>
        <dsp:cNvSpPr/>
      </dsp:nvSpPr>
      <dsp:spPr>
        <a:xfrm>
          <a:off x="2223" y="2572017"/>
          <a:ext cx="1763970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DDFFD-9E09-4B84-BD66-EEB622F9FE4D}">
      <dsp:nvSpPr>
        <dsp:cNvPr id="0" name=""/>
        <dsp:cNvSpPr/>
      </dsp:nvSpPr>
      <dsp:spPr>
        <a:xfrm>
          <a:off x="1942591" y="102530"/>
          <a:ext cx="1763970" cy="246955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526" tIns="330200" rIns="137526" bIns="33020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الذكاء الاصطناعي </a:t>
          </a:r>
          <a:r>
            <a:rPr lang="en-US" sz="1800" kern="1200" dirty="0" err="1"/>
            <a:t>يضيف</a:t>
          </a:r>
          <a:r>
            <a:rPr lang="en-US" sz="1800" kern="1200" dirty="0"/>
            <a:t> </a:t>
          </a:r>
          <a:r>
            <a:rPr lang="en-US" sz="1800" kern="1200" dirty="0" err="1"/>
            <a:t>التحليل</a:t>
          </a:r>
          <a:r>
            <a:rPr lang="en-US" sz="1800" kern="1200" dirty="0"/>
            <a:t> </a:t>
          </a:r>
          <a:r>
            <a:rPr lang="en-US" sz="1800" kern="1200" dirty="0" err="1"/>
            <a:t>الذكي</a:t>
          </a:r>
          <a:r>
            <a:rPr lang="en-US" sz="1800" kern="1200" dirty="0"/>
            <a:t> </a:t>
          </a:r>
          <a:r>
            <a:rPr lang="en-US" sz="1800" kern="1200" dirty="0" err="1"/>
            <a:t>والتنبؤ</a:t>
          </a:r>
          <a:r>
            <a:rPr lang="en-US" sz="1800" kern="1200" dirty="0"/>
            <a:t>.</a:t>
          </a:r>
        </a:p>
      </dsp:txBody>
      <dsp:txXfrm>
        <a:off x="1942591" y="1040962"/>
        <a:ext cx="1763970" cy="1481735"/>
      </dsp:txXfrm>
    </dsp:sp>
    <dsp:sp modelId="{0BE8C203-B224-4305-9FC2-C1EAAC9D2B89}">
      <dsp:nvSpPr>
        <dsp:cNvPr id="0" name=""/>
        <dsp:cNvSpPr/>
      </dsp:nvSpPr>
      <dsp:spPr>
        <a:xfrm>
          <a:off x="2454142" y="349486"/>
          <a:ext cx="740867" cy="74086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61" tIns="12700" rIns="57761" bIns="12700" numCol="1" spcCol="1270" anchor="ctr" anchorCtr="0">
          <a:noAutofit/>
        </a:bodyPr>
        <a:lstStyle/>
        <a:p>
          <a:pPr marL="0" lvl="0" indent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2</a:t>
          </a:r>
        </a:p>
      </dsp:txBody>
      <dsp:txXfrm>
        <a:off x="2562639" y="457983"/>
        <a:ext cx="523873" cy="523873"/>
      </dsp:txXfrm>
    </dsp:sp>
    <dsp:sp modelId="{E0232F21-AA47-4391-B587-FAC5CCDCC835}">
      <dsp:nvSpPr>
        <dsp:cNvPr id="0" name=""/>
        <dsp:cNvSpPr/>
      </dsp:nvSpPr>
      <dsp:spPr>
        <a:xfrm>
          <a:off x="1942591" y="2572017"/>
          <a:ext cx="1763970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A7B8D-BFF5-4B9E-8DD8-8EAB2F2B2085}">
      <dsp:nvSpPr>
        <dsp:cNvPr id="0" name=""/>
        <dsp:cNvSpPr/>
      </dsp:nvSpPr>
      <dsp:spPr>
        <a:xfrm>
          <a:off x="3882958" y="102530"/>
          <a:ext cx="1763970" cy="246955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526" tIns="330200" rIns="137526" bIns="33020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GIS هو الإطار المكاني الجامع بينهما.</a:t>
          </a:r>
        </a:p>
      </dsp:txBody>
      <dsp:txXfrm>
        <a:off x="3882958" y="1040962"/>
        <a:ext cx="1763970" cy="1481735"/>
      </dsp:txXfrm>
    </dsp:sp>
    <dsp:sp modelId="{F2ABDE1D-AE04-4197-9DA0-284A2980B462}">
      <dsp:nvSpPr>
        <dsp:cNvPr id="0" name=""/>
        <dsp:cNvSpPr/>
      </dsp:nvSpPr>
      <dsp:spPr>
        <a:xfrm>
          <a:off x="4394509" y="349486"/>
          <a:ext cx="740867" cy="74086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61" tIns="12700" rIns="57761" bIns="12700" numCol="1" spcCol="1270" anchor="ctr" anchorCtr="0">
          <a:noAutofit/>
        </a:bodyPr>
        <a:lstStyle/>
        <a:p>
          <a:pPr marL="0" lvl="0" indent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3</a:t>
          </a:r>
        </a:p>
      </dsp:txBody>
      <dsp:txXfrm>
        <a:off x="4503006" y="457983"/>
        <a:ext cx="523873" cy="523873"/>
      </dsp:txXfrm>
    </dsp:sp>
    <dsp:sp modelId="{25730975-3AC7-4748-B27F-51608BEEBB72}">
      <dsp:nvSpPr>
        <dsp:cNvPr id="0" name=""/>
        <dsp:cNvSpPr/>
      </dsp:nvSpPr>
      <dsp:spPr>
        <a:xfrm>
          <a:off x="3882958" y="2572017"/>
          <a:ext cx="1763970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C9720D-703B-472C-9F64-968708F3A585}">
      <dsp:nvSpPr>
        <dsp:cNvPr id="0" name=""/>
        <dsp:cNvSpPr/>
      </dsp:nvSpPr>
      <dsp:spPr>
        <a:xfrm>
          <a:off x="5823326" y="102530"/>
          <a:ext cx="1763970" cy="246955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526" tIns="330200" rIns="137526" bIns="330200" numCol="1" spcCol="1270" anchor="t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الدمج بينهم يدعم التخطيط واتخاذ القرار.</a:t>
          </a:r>
        </a:p>
      </dsp:txBody>
      <dsp:txXfrm>
        <a:off x="5823326" y="1040962"/>
        <a:ext cx="1763970" cy="1481735"/>
      </dsp:txXfrm>
    </dsp:sp>
    <dsp:sp modelId="{007BBA87-78EC-4803-AF5F-7AF1A6726204}">
      <dsp:nvSpPr>
        <dsp:cNvPr id="0" name=""/>
        <dsp:cNvSpPr/>
      </dsp:nvSpPr>
      <dsp:spPr>
        <a:xfrm>
          <a:off x="6334877" y="349486"/>
          <a:ext cx="740867" cy="74086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61" tIns="12700" rIns="57761" bIns="12700" numCol="1" spcCol="1270" anchor="ctr" anchorCtr="0">
          <a:noAutofit/>
        </a:bodyPr>
        <a:lstStyle/>
        <a:p>
          <a:pPr marL="0" lvl="0" indent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4</a:t>
          </a:r>
        </a:p>
      </dsp:txBody>
      <dsp:txXfrm>
        <a:off x="6443374" y="457983"/>
        <a:ext cx="523873" cy="523873"/>
      </dsp:txXfrm>
    </dsp:sp>
    <dsp:sp modelId="{5CDFCFDA-58CA-42FC-9C42-9E03EC7FC30A}">
      <dsp:nvSpPr>
        <dsp:cNvPr id="0" name=""/>
        <dsp:cNvSpPr/>
      </dsp:nvSpPr>
      <dsp:spPr>
        <a:xfrm>
          <a:off x="5823326" y="2572017"/>
          <a:ext cx="1763970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‹#›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2" name="Text box"/>
          <p:cNvSpPr>
            <a:spLocks noGrp="1"/>
          </p:cNvSpPr>
          <p:nvPr>
            <p:ph type="hdr"/>
          </p:nvPr>
        </p:nvSpPr>
        <p:spPr>
          <a:xfrm>
            <a:off x="0" y="0"/>
            <a:ext cx="2971799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algn="l"/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3" name="Text box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algn="r"/>
            <a:fld id="{CAD2D6BD-DE1B-4B5F-8B41-2702339687B9}" type="datetime1">
              <a:rPr lang="en-US" altLang="zh-CN" sz="1200">
                <a:latin typeface="Calibri" charset="0"/>
                <a:ea typeface="等线" charset="0"/>
                <a:cs typeface="Calibri" charset="0"/>
              </a:rPr>
              <a:t>2/10/2026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4" name="Object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box"/>
          <p:cNvSpPr>
            <a:spLocks noGrp="1"/>
          </p:cNvSpPr>
          <p:nvPr>
            <p:ph type="body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Text box"/>
          <p:cNvSpPr>
            <a:spLocks noGrp="1"/>
          </p:cNvSpPr>
          <p:nvPr>
            <p:ph type="ftr" idx="4"/>
          </p:nvPr>
        </p:nvSpPr>
        <p:spPr>
          <a:xfrm>
            <a:off x="0" y="8685213"/>
            <a:ext cx="2971799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l"/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608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1pPr>
    <a:lvl2pPr marL="457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2pPr>
    <a:lvl3pPr marL="914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3pPr>
    <a:lvl4pPr marL="13716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4pPr>
    <a:lvl5pPr marL="18288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5pPr>
    <a:lvl6pPr marL="22860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6pPr>
    <a:lvl7pPr marL="2743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7pPr>
    <a:lvl8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8pPr>
    <a:lvl9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charset="0"/>
        <a:ea typeface="等线" charset="0"/>
        <a:cs typeface="Calibri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2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14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704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13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111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12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3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4132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14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121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22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3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28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15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136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37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8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85424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17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156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7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8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34339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19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165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66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7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01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3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21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3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41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4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41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3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152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7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61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3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2159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8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68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0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634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9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77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9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1344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10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89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1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7114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11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96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97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8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6206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"/>
          <p:cNvSpPr>
            <a:spLocks noGrp="1"/>
          </p:cNvSpPr>
          <p:nvPr>
            <p:ph type="sldNum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charset="0"/>
                <a:ea typeface="等线" charset="0"/>
                <a:cs typeface="Calibri" charset="0"/>
              </a:rPr>
              <a:t>12</a:t>
            </a:fld>
            <a:endParaRPr lang="zh-CN" altLang="en-US" sz="1200">
              <a:latin typeface="Calibri" charset="0"/>
              <a:ea typeface="等线" charset="0"/>
              <a:cs typeface="Calibri" charset="0"/>
            </a:endParaRPr>
          </a:p>
        </p:txBody>
      </p:sp>
      <p:sp>
        <p:nvSpPr>
          <p:cNvPr id="103" name="Object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04" name="Text box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5" name="Text box"/>
          <p:cNvSpPr>
            <a:spLocks noGrp="1"/>
          </p:cNvSpPr>
          <p:nvPr>
            <p:ph type="sldNum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fld id="{CAD2D6BD-DE1B-4B5F-8B41-2702339687B9}" type="slidenum"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Lucida Sans"/>
              </a:rPr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91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09575" y="-3572"/>
            <a:ext cx="3761184" cy="5147072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035052"/>
            <a:ext cx="6430967" cy="1962149"/>
          </a:xfrm>
        </p:spPr>
        <p:txBody>
          <a:bodyPr anchor="b">
            <a:normAutofit/>
          </a:bodyPr>
          <a:lstStyle>
            <a:lvl1pPr algn="r">
              <a:defRPr sz="45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2997200"/>
            <a:ext cx="5240734" cy="1041401"/>
          </a:xfrm>
        </p:spPr>
        <p:txBody>
          <a:bodyPr anchor="t">
            <a:normAutofit/>
          </a:bodyPr>
          <a:lstStyle>
            <a:lvl1pPr marL="0" indent="0" algn="r">
              <a:buNone/>
              <a:defRPr sz="157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09" y="4412457"/>
            <a:ext cx="3243033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44530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3549649"/>
            <a:ext cx="7514033" cy="425054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699084"/>
            <a:ext cx="6169458" cy="23737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3974702"/>
            <a:ext cx="7514033" cy="370284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5411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514350"/>
            <a:ext cx="7514033" cy="2286000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5" cy="1085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5607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6472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11454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514351"/>
            <a:ext cx="6742509" cy="2057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2571749"/>
            <a:ext cx="6399611" cy="28575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3" cy="1085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95271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2481436"/>
            <a:ext cx="7514032" cy="110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583036"/>
            <a:ext cx="7514033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52683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6472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11454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514351"/>
            <a:ext cx="6742509" cy="2057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2914650"/>
            <a:ext cx="7514033" cy="66675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581400"/>
            <a:ext cx="7514033" cy="762000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74070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514350"/>
            <a:ext cx="7514034" cy="204549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2628900"/>
            <a:ext cx="7514035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5" cy="10858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6995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51482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514350"/>
            <a:ext cx="1327777" cy="3829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514350"/>
            <a:ext cx="6014807" cy="382905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29543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386166"/>
      </p:ext>
    </p:extLst>
  </p:cSld>
  <p:clrMapOvr>
    <a:masterClrMapping/>
  </p:clrMapOvr>
  <p:hf sldNum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6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3893" y="4400349"/>
            <a:ext cx="413375" cy="273844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37211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8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963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600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160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824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631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101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806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250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82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000249"/>
            <a:ext cx="6698060" cy="1582787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3583036"/>
            <a:ext cx="6698061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7784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514351"/>
            <a:ext cx="7514035" cy="13144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000250"/>
            <a:ext cx="3671291" cy="234315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000250"/>
            <a:ext cx="3671292" cy="2343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04199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1993900"/>
            <a:ext cx="345539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2501503"/>
            <a:ext cx="3671292" cy="1841897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000250"/>
            <a:ext cx="3466903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2501503"/>
            <a:ext cx="3671292" cy="1841897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552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4495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09015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200150"/>
            <a:ext cx="2661841" cy="10287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514350"/>
            <a:ext cx="4680743" cy="3829051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228850"/>
            <a:ext cx="2661841" cy="137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996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314449"/>
            <a:ext cx="4069619" cy="10287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685800"/>
            <a:ext cx="2460731" cy="3429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2343149"/>
            <a:ext cx="4069619" cy="137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9045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13109" y="0"/>
            <a:ext cx="1827610" cy="51435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234" y="514351"/>
            <a:ext cx="7514035" cy="131444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3" y="2000250"/>
            <a:ext cx="7514035" cy="2343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492" y="4412457"/>
            <a:ext cx="8572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9210" y="4412457"/>
            <a:ext cx="531313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3893" y="4412457"/>
            <a:ext cx="4133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6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2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576" y="-3572"/>
            <a:ext cx="3761187" cy="5147072"/>
            <a:chOff x="2928938" y="-4763"/>
            <a:chExt cx="5014912" cy="6862763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EF08599-3FED-4288-A20D-E7BCAC3B8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E84998-88E4-ADEC-9963-78680F4391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r="9091"/>
          <a:stretch>
            <a:fillRect/>
          </a:stretch>
        </p:blipFill>
        <p:spPr>
          <a:xfrm>
            <a:off x="-12699" y="-19049"/>
            <a:ext cx="9143980" cy="5143490"/>
          </a:xfrm>
          <a:prstGeom prst="rect">
            <a:avLst/>
          </a:prstGeom>
        </p:spPr>
      </p:pic>
      <p:sp>
        <p:nvSpPr>
          <p:cNvPr id="20" name="Freeform 13">
            <a:extLst>
              <a:ext uri="{FF2B5EF4-FFF2-40B4-BE49-F238E27FC236}">
                <a16:creationId xmlns:a16="http://schemas.microsoft.com/office/drawing/2014/main" id="{C884A6B2-90E9-4BDB-8503-71AC02D39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2699" y="-12699"/>
            <a:ext cx="5505449" cy="5162549"/>
          </a:xfrm>
          <a:custGeom>
            <a:avLst/>
            <a:gdLst>
              <a:gd name="connsiteX0" fmla="*/ 5427133 w 7340600"/>
              <a:gd name="connsiteY0" fmla="*/ 8466 h 6883400"/>
              <a:gd name="connsiteX1" fmla="*/ 4783666 w 7340600"/>
              <a:gd name="connsiteY1" fmla="*/ 2573866 h 6883400"/>
              <a:gd name="connsiteX2" fmla="*/ 7340600 w 7340600"/>
              <a:gd name="connsiteY2" fmla="*/ 6874933 h 6883400"/>
              <a:gd name="connsiteX3" fmla="*/ 0 w 7340600"/>
              <a:gd name="connsiteY3" fmla="*/ 6883400 h 6883400"/>
              <a:gd name="connsiteX4" fmla="*/ 8466 w 7340600"/>
              <a:gd name="connsiteY4" fmla="*/ 0 h 6883400"/>
              <a:gd name="connsiteX5" fmla="*/ 5427133 w 7340600"/>
              <a:gd name="connsiteY5" fmla="*/ 8466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40600" h="6883400">
                <a:moveTo>
                  <a:pt x="5427133" y="8466"/>
                </a:moveTo>
                <a:lnTo>
                  <a:pt x="4783666" y="2573866"/>
                </a:lnTo>
                <a:lnTo>
                  <a:pt x="7340600" y="6874933"/>
                </a:lnTo>
                <a:lnTo>
                  <a:pt x="0" y="6883400"/>
                </a:lnTo>
                <a:lnTo>
                  <a:pt x="8466" y="0"/>
                </a:lnTo>
                <a:lnTo>
                  <a:pt x="5427133" y="8466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369958-D4F7-72BC-4AC1-7D349B6024FE}"/>
              </a:ext>
            </a:extLst>
          </p:cNvPr>
          <p:cNvSpPr txBox="1"/>
          <p:nvPr/>
        </p:nvSpPr>
        <p:spPr>
          <a:xfrm>
            <a:off x="255351" y="160997"/>
            <a:ext cx="3557031" cy="109819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dirty="0">
                <a:ln w="3175" cmpd="sng">
                  <a:noFill/>
                </a:ln>
                <a:solidFill>
                  <a:schemeClr val="bg1"/>
                </a:solidFill>
                <a:latin typeface="Aldhabi" panose="01000000000000000000" pitchFamily="2" charset="-78"/>
                <a:ea typeface="+mj-ea"/>
                <a:cs typeface="Aldhabi" panose="01000000000000000000" pitchFamily="2" charset="-78"/>
              </a:rPr>
              <a:t>الذكاء الاصطناعي والأتمتة: نحو</a:t>
            </a:r>
            <a:r>
              <a:rPr lang="ar-IQ" sz="4100" dirty="0">
                <a:ln w="3175" cmpd="sng">
                  <a:noFill/>
                </a:ln>
                <a:solidFill>
                  <a:schemeClr val="bg1"/>
                </a:solidFill>
                <a:latin typeface="Aldhabi" panose="01000000000000000000" pitchFamily="2" charset="-78"/>
                <a:ea typeface="+mj-ea"/>
                <a:cs typeface="Aldhabi" panose="01000000000000000000" pitchFamily="2" charset="-78"/>
              </a:rPr>
              <a:t> </a:t>
            </a:r>
            <a:r>
              <a:rPr lang="en-US" sz="4100" dirty="0">
                <a:ln w="3175" cmpd="sng">
                  <a:noFill/>
                </a:ln>
                <a:solidFill>
                  <a:schemeClr val="bg1"/>
                </a:solidFill>
                <a:latin typeface="Aldhabi" panose="01000000000000000000" pitchFamily="2" charset="-78"/>
                <a:ea typeface="+mj-ea"/>
                <a:cs typeface="Aldhabi" panose="01000000000000000000" pitchFamily="2" charset="-78"/>
              </a:rPr>
              <a:t>مستقبل ذكي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9046BC8-D404-4E7D-9202-A07F3FDD3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48076" y="-3572"/>
            <a:ext cx="3761187" cy="5147072"/>
            <a:chOff x="2928938" y="-4763"/>
            <a:chExt cx="5014912" cy="6862763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4C202215-4C35-450D-9F60-671C8F8DEB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F1A5BA8A-AEB4-4BCB-B86C-3F6A8E229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28AC2443-05F0-41CD-8D4A-63DE144F8B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33E32F17-ED99-4969-B4D6-10A987D736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5599A813-8424-4E53-95CA-85BF5470D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52431A4F-4662-480B-8AD3-394EACD7E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C868AA46-86A1-A166-B421-240A6141FAF1}"/>
              </a:ext>
            </a:extLst>
          </p:cNvPr>
          <p:cNvSpPr/>
          <p:nvPr/>
        </p:nvSpPr>
        <p:spPr>
          <a:xfrm>
            <a:off x="-11347" y="1608177"/>
            <a:ext cx="3978750" cy="434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2400" dirty="0">
                <a:latin typeface="Aldhabi" panose="01000000000000000000" pitchFamily="2" charset="-78"/>
                <a:cs typeface="Aldhabi" panose="01000000000000000000" pitchFamily="2" charset="-78"/>
              </a:rPr>
              <a:t>عرض تقديمي أعد من قبل</a:t>
            </a:r>
          </a:p>
          <a:p>
            <a:pPr algn="ctr"/>
            <a:r>
              <a:rPr lang="ar-IQ" sz="2400" dirty="0">
                <a:latin typeface="Aldhabi" panose="01000000000000000000" pitchFamily="2" charset="-78"/>
                <a:cs typeface="Aldhabi" panose="01000000000000000000" pitchFamily="2" charset="-78"/>
              </a:rPr>
              <a:t>م.م نجوى صادق عبدعون</a:t>
            </a:r>
            <a:endParaRPr lang="en-US" sz="2400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1074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s"/>
          <p:cNvSpPr>
            <a:spLocks/>
          </p:cNvSpPr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العمل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المكتبي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(2)</a:t>
            </a:r>
            <a:endParaRPr lang="zh-CN" altLang="en-US" sz="3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81" name="Rectangles"/>
          <p:cNvSpPr>
            <a:spLocks/>
          </p:cNvSpPr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1" i="0" u="none" strike="noStrike" kern="1200" cap="none" spc="0" baseline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إدارة الموارد البشرية (HR)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82" name="Rectangles"/>
          <p:cNvSpPr>
            <a:spLocks/>
          </p:cNvSpPr>
          <p:nvPr/>
        </p:nvSpPr>
        <p:spPr>
          <a:xfrm>
            <a:off x="457200" y="1463040"/>
            <a:ext cx="4023359" cy="182880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Rectangles"/>
          <p:cNvSpPr>
            <a:spLocks/>
          </p:cNvSpPr>
          <p:nvPr/>
        </p:nvSpPr>
        <p:spPr>
          <a:xfrm>
            <a:off x="640080" y="1600200"/>
            <a:ext cx="3657600" cy="32003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أتمتة </a:t>
            </a:r>
            <a:r>
              <a:rPr lang="en-US" altLang="zh-CN" sz="20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عملية</a:t>
            </a:r>
            <a:r>
              <a:rPr lang="en-US" altLang="zh-CN" sz="20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التوظيف</a:t>
            </a:r>
            <a:endParaRPr lang="zh-CN" altLang="en-US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84" name="Rectangles"/>
          <p:cNvSpPr>
            <a:spLocks/>
          </p:cNvSpPr>
          <p:nvPr/>
        </p:nvSpPr>
        <p:spPr>
          <a:xfrm>
            <a:off x="640080" y="2057400"/>
            <a:ext cx="3657600" cy="100583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فحص السير الذاتية وتصنيفها تلقائياً</a:t>
            </a:r>
            <a:endParaRPr lang="en-US" altLang="zh-CN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اختيار المرشحين الأنسب للوظيفة</a:t>
            </a:r>
            <a:endParaRPr lang="en-US" altLang="zh-CN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روبوتات دردشة للتواصل الأولي</a:t>
            </a:r>
            <a:endParaRPr lang="en-US" altLang="zh-CN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جدولة المقابلات بشكل آلي</a:t>
            </a:r>
            <a:endParaRPr lang="zh-CN" altLang="en-US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85" name="Rectangles"/>
          <p:cNvSpPr>
            <a:spLocks/>
          </p:cNvSpPr>
          <p:nvPr/>
        </p:nvSpPr>
        <p:spPr>
          <a:xfrm>
            <a:off x="4663440" y="1463040"/>
            <a:ext cx="4023359" cy="182880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Rectangles"/>
          <p:cNvSpPr>
            <a:spLocks/>
          </p:cNvSpPr>
          <p:nvPr/>
        </p:nvSpPr>
        <p:spPr>
          <a:xfrm>
            <a:off x="4846320" y="1600200"/>
            <a:ext cx="3657599" cy="32003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تحليل أداء الموظفين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87" name="Rectangles"/>
          <p:cNvSpPr>
            <a:spLocks/>
          </p:cNvSpPr>
          <p:nvPr/>
        </p:nvSpPr>
        <p:spPr>
          <a:xfrm>
            <a:off x="4846320" y="2057400"/>
            <a:ext cx="3657599" cy="100583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تحليل بيانات الأداء الشهرية والسنوية</a:t>
            </a:r>
            <a:endParaRPr lang="en-US" altLang="zh-CN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تحديد نقاط القوة والضعف بدقة</a:t>
            </a:r>
            <a:endParaRPr lang="en-US" altLang="zh-CN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تقديم توصيات مخصصة للتطوير</a:t>
            </a:r>
            <a:endParaRPr lang="en-US" altLang="zh-CN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التنبؤ بالاحتياجات التدريبية</a:t>
            </a:r>
            <a:endParaRPr lang="zh-CN" altLang="en-US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pic>
        <p:nvPicPr>
          <p:cNvPr id="88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3566160"/>
            <a:ext cx="914400" cy="9144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447487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s"/>
          <p:cNvSpPr>
            <a:spLocks/>
          </p:cNvSpPr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العمل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المكتبي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(3)</a:t>
            </a:r>
            <a:endParaRPr lang="zh-CN" altLang="en-US" sz="3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93" name="Rectangles"/>
          <p:cNvSpPr>
            <a:spLocks/>
          </p:cNvSpPr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1" i="0" u="none" strike="noStrike" kern="1200" cap="none" spc="0" baseline="0" dirty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أتمتة </a:t>
            </a:r>
            <a:r>
              <a:rPr lang="en-US" altLang="zh-CN" sz="2600" b="1" i="0" u="none" strike="noStrike" kern="1200" cap="none" spc="0" baseline="0" dirty="0" err="1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العمليات</a:t>
            </a:r>
            <a:r>
              <a:rPr lang="en-US" altLang="zh-CN" sz="2600" b="1" i="0" u="none" strike="noStrike" kern="1200" cap="none" spc="0" baseline="0" dirty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600" b="1" i="0" u="none" strike="noStrike" kern="1200" cap="none" spc="0" baseline="0" dirty="0" err="1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الروبوتية</a:t>
            </a:r>
            <a:r>
              <a:rPr lang="en-US" altLang="zh-CN" sz="2600" b="1" i="0" u="none" strike="noStrike" kern="1200" cap="none" spc="0" baseline="0" dirty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(RPA)</a:t>
            </a: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94" name="Rectangles"/>
          <p:cNvSpPr>
            <a:spLocks/>
          </p:cNvSpPr>
          <p:nvPr/>
        </p:nvSpPr>
        <p:spPr>
          <a:xfrm>
            <a:off x="457200" y="1554480"/>
            <a:ext cx="8306972" cy="256032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s"/>
          <p:cNvSpPr>
            <a:spLocks/>
          </p:cNvSpPr>
          <p:nvPr/>
        </p:nvSpPr>
        <p:spPr>
          <a:xfrm>
            <a:off x="731520" y="1737360"/>
            <a:ext cx="3840480" cy="21945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الفوائد</a:t>
            </a:r>
            <a:r>
              <a:rPr lang="en-US" altLang="zh-CN" sz="2000" b="1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b="1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الرئيسية</a:t>
            </a:r>
            <a:r>
              <a:rPr lang="en-US" altLang="zh-CN" sz="2000" b="1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altLang="zh-CN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أتمتة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إدخال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البيانات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بدقة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عالية</a:t>
            </a:r>
            <a:endParaRPr lang="en-US" altLang="zh-CN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معالجة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الفواتير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والمستندات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آلياً</a:t>
            </a:r>
            <a:endParaRPr lang="en-US" altLang="zh-CN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تقليل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الأخطاء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البشرية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بنسبة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تصل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إلى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90%</a:t>
            </a:r>
            <a:endParaRPr lang="en-US" altLang="zh-CN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زيادة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الدقة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والسرعة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الإنجاز</a:t>
            </a:r>
            <a:endParaRPr lang="en-US" altLang="zh-CN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توفير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الوقت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والتكاليف</a:t>
            </a:r>
            <a:r>
              <a:rPr lang="en-US" altLang="zh-CN" sz="17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7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التشغيلية</a:t>
            </a:r>
            <a:endParaRPr lang="zh-CN" altLang="en-US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pic>
        <p:nvPicPr>
          <p:cNvPr id="3" name="Graphic 2" descr="Robot outline">
            <a:extLst>
              <a:ext uri="{FF2B5EF4-FFF2-40B4-BE49-F238E27FC236}">
                <a16:creationId xmlns:a16="http://schemas.microsoft.com/office/drawing/2014/main" id="{6DB45336-8B60-3654-F0FE-A1BF3ACF1E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20973" y="1706586"/>
            <a:ext cx="2018706" cy="201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25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1371600"/>
            <a:ext cx="914400" cy="9144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00" name="Rectangles"/>
          <p:cNvSpPr>
            <a:spLocks/>
          </p:cNvSpPr>
          <p:nvPr/>
        </p:nvSpPr>
        <p:spPr>
          <a:xfrm>
            <a:off x="1828800" y="2560320"/>
            <a:ext cx="5486400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0" i="0" u="none" strike="noStrike" kern="1200" cap="none" spc="0" baseline="0">
                <a:solidFill>
                  <a:srgbClr val="ECF0F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المثال الثاني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01" name="Rectangles"/>
          <p:cNvSpPr>
            <a:spLocks/>
          </p:cNvSpPr>
          <p:nvPr/>
        </p:nvSpPr>
        <p:spPr>
          <a:xfrm>
            <a:off x="457200" y="3017519"/>
            <a:ext cx="822960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000" b="1" i="0" u="none" strike="noStrike" kern="1200" cap="none" spc="0" baseline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الذكاء الاصطناعي </a:t>
            </a:r>
            <a:r>
              <a:rPr lang="en-US" altLang="zh-CN" sz="4000" b="1" i="0" u="none" strike="noStrike" kern="1200" cap="none" spc="0" baseline="0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4000" b="1" i="0" u="none" strike="noStrike" kern="1200" cap="none" spc="0" baseline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000" b="1" i="0" u="none" strike="noStrike" kern="1200" cap="none" spc="0" baseline="0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التخطيط</a:t>
            </a:r>
            <a:r>
              <a:rPr lang="en-US" altLang="zh-CN" sz="4000" b="1" i="0" u="none" strike="noStrike" kern="1200" cap="none" spc="0" baseline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000" b="1" i="0" u="none" strike="noStrike" kern="1200" cap="none" spc="0" baseline="0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الحضري</a:t>
            </a:r>
            <a:endParaRPr lang="zh-CN" altLang="en-US" sz="4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02" name="Rectangles"/>
          <p:cNvSpPr>
            <a:spLocks/>
          </p:cNvSpPr>
          <p:nvPr/>
        </p:nvSpPr>
        <p:spPr>
          <a:xfrm>
            <a:off x="1828800" y="3749040"/>
            <a:ext cx="5486400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0" i="1" u="none" strike="noStrike" kern="1200" cap="none" spc="0" baseline="0">
                <a:solidFill>
                  <a:srgbClr val="ECF0F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بناء مدن أكثر ذكاءً واستدامة للمستقبل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81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s"/>
          <p:cNvSpPr>
            <a:spLocks/>
          </p:cNvSpPr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 في التخطيط الحضري (1)</a:t>
            </a:r>
            <a:endParaRPr lang="zh-CN" altLang="en-US" sz="3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07" name="Rectangles"/>
          <p:cNvSpPr>
            <a:spLocks/>
          </p:cNvSpPr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1" i="0" u="none" strike="noStrike" kern="1200" cap="none" spc="0" baseline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تحليل البيانات المكانية والجغرافية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08" name="Rectangles"/>
          <p:cNvSpPr>
            <a:spLocks/>
          </p:cNvSpPr>
          <p:nvPr/>
        </p:nvSpPr>
        <p:spPr>
          <a:xfrm>
            <a:off x="457200" y="1463040"/>
            <a:ext cx="8229600" cy="237744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9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1520" y="1920240"/>
            <a:ext cx="1371600" cy="13716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10" name="Rectangles"/>
          <p:cNvSpPr>
            <a:spLocks/>
          </p:cNvSpPr>
          <p:nvPr/>
        </p:nvSpPr>
        <p:spPr>
          <a:xfrm>
            <a:off x="2560320" y="1737360"/>
            <a:ext cx="5852160" cy="201167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استخدام صور الأقمار الصناعية والطائرات بدون طيار: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تحليل استخدامات الأراضي والبنية التحتية الحالية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رصد التغيرات العمرانية بمرور الوقت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تحديد أفضل المواقع للمشاريع التنموية الجديدة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تقييم الكثافة السكانية ومعدلات التوسع الحضري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تحليل المخاطر البيئية والكوارث الطبيعية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37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s"/>
          <p:cNvSpPr>
            <a:spLocks/>
          </p:cNvSpPr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 في التخطيط الحضري (2)</a:t>
            </a:r>
            <a:endParaRPr lang="zh-CN" altLang="en-US" sz="3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15" name="Rectangles"/>
          <p:cNvSpPr>
            <a:spLocks/>
          </p:cNvSpPr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1" i="0" u="none" strike="noStrike" kern="1200" cap="none" spc="0" baseline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المحاكاة والتوقع المستقبلي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16" name="Rectangles"/>
          <p:cNvSpPr>
            <a:spLocks/>
          </p:cNvSpPr>
          <p:nvPr/>
        </p:nvSpPr>
        <p:spPr>
          <a:xfrm>
            <a:off x="4754880" y="1463040"/>
            <a:ext cx="3931920" cy="265176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7" name="Rectangles"/>
          <p:cNvSpPr>
            <a:spLocks/>
          </p:cNvSpPr>
          <p:nvPr/>
        </p:nvSpPr>
        <p:spPr>
          <a:xfrm>
            <a:off x="5029200" y="1691639"/>
            <a:ext cx="3474720" cy="21945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إنشاء نماذج ثلاثية الأبعاد: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محاكاة المدن بدقة عالية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اختبار تأثير التغييرات المقترحة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توقع حركة المرور وأنماط التنقل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تقييم التأثير البيئي والاجتماعي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محاكاة سيناريوهات النمو المختلفة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18" name="Rectangles"/>
          <p:cNvSpPr>
            <a:spLocks/>
          </p:cNvSpPr>
          <p:nvPr/>
        </p:nvSpPr>
        <p:spPr>
          <a:xfrm>
            <a:off x="457200" y="1463040"/>
            <a:ext cx="4114800" cy="265176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9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40480" y="1737360"/>
            <a:ext cx="4572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20" name="Rectangles"/>
          <p:cNvSpPr>
            <a:spLocks/>
          </p:cNvSpPr>
          <p:nvPr/>
        </p:nvSpPr>
        <p:spPr>
          <a:xfrm>
            <a:off x="731520" y="1737360"/>
            <a:ext cx="2926080" cy="21945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الفوائد الرئيسية: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✓ اتخاذ قرارات تخطيطية مستنيرة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✓ تقليل المخاطر والأخطاء في التصميم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✓ توفير التكاليف والموارد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✓ تحسين جودة الحياة الحضرية</a:t>
            </a:r>
            <a:endParaRPr lang="en-US" altLang="zh-CN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7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✓ تحقيق الاستدامة البيئية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750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s"/>
          <p:cNvSpPr>
            <a:spLocks/>
          </p:cNvSpPr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 في التخطيط الحضري (3)</a:t>
            </a:r>
            <a:endParaRPr lang="zh-CN" altLang="en-US" sz="3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25" name="Rectangles"/>
          <p:cNvSpPr>
            <a:spLocks/>
          </p:cNvSpPr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1" i="0" u="none" strike="noStrike" kern="1200" cap="none" spc="0" baseline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تحسين البنية التحتية الذكية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26" name="Rectangles"/>
          <p:cNvSpPr>
            <a:spLocks/>
          </p:cNvSpPr>
          <p:nvPr/>
        </p:nvSpPr>
        <p:spPr>
          <a:xfrm>
            <a:off x="457200" y="1463040"/>
            <a:ext cx="2743200" cy="274320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Rectangles"/>
          <p:cNvSpPr>
            <a:spLocks/>
          </p:cNvSpPr>
          <p:nvPr/>
        </p:nvSpPr>
        <p:spPr>
          <a:xfrm>
            <a:off x="457200" y="1600200"/>
            <a:ext cx="27432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إدارة حركة المرور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28" name="Rectangles"/>
          <p:cNvSpPr>
            <a:spLocks/>
          </p:cNvSpPr>
          <p:nvPr/>
        </p:nvSpPr>
        <p:spPr>
          <a:xfrm>
            <a:off x="640080" y="2194560"/>
            <a:ext cx="2377440" cy="17373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إشارات مرور ذكية ومتكيفة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تقليل الازدحام والانبعاثات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تحسين تدفق المركبات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أنظمة تنقل ذكية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29" name="Rectangles"/>
          <p:cNvSpPr>
            <a:spLocks/>
          </p:cNvSpPr>
          <p:nvPr/>
        </p:nvSpPr>
        <p:spPr>
          <a:xfrm>
            <a:off x="3337560" y="1463040"/>
            <a:ext cx="2743200" cy="274320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0" name="Rectangles"/>
          <p:cNvSpPr>
            <a:spLocks/>
          </p:cNvSpPr>
          <p:nvPr/>
        </p:nvSpPr>
        <p:spPr>
          <a:xfrm>
            <a:off x="3337560" y="1600200"/>
            <a:ext cx="27432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شبكات الطاقة الذكية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31" name="Rectangles"/>
          <p:cNvSpPr>
            <a:spLocks/>
          </p:cNvSpPr>
          <p:nvPr/>
        </p:nvSpPr>
        <p:spPr>
          <a:xfrm>
            <a:off x="3520440" y="2194560"/>
            <a:ext cx="2377440" cy="17373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تحسين توزيع الطاقة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تقليل الهدر والفاقد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دمج الطاقة المتجددة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إدارة الاستهلاك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32" name="Rectangles"/>
          <p:cNvSpPr>
            <a:spLocks/>
          </p:cNvSpPr>
          <p:nvPr/>
        </p:nvSpPr>
        <p:spPr>
          <a:xfrm>
            <a:off x="6217920" y="1463040"/>
            <a:ext cx="2743200" cy="274320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" name="Rectangles"/>
          <p:cNvSpPr>
            <a:spLocks/>
          </p:cNvSpPr>
          <p:nvPr/>
        </p:nvSpPr>
        <p:spPr>
          <a:xfrm>
            <a:off x="6217920" y="1600200"/>
            <a:ext cx="27432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إدارة المياه والنفايات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34" name="Rectangles"/>
          <p:cNvSpPr>
            <a:spLocks/>
          </p:cNvSpPr>
          <p:nvPr/>
        </p:nvSpPr>
        <p:spPr>
          <a:xfrm>
            <a:off x="6400800" y="2194560"/>
            <a:ext cx="2377440" cy="17373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رصد التسربات المائية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معالجة ذكية للنفايات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إعادة التدوير الآلي</a:t>
            </a:r>
            <a:endParaRPr lang="en-US" altLang="zh-CN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حماية البيئة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pic>
        <p:nvPicPr>
          <p:cNvPr id="135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4160520"/>
            <a:ext cx="914400" cy="9144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2126119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342900"/>
            <a:ext cx="7934706" cy="891540"/>
          </a:xfrm>
        </p:spPr>
        <p:txBody>
          <a:bodyPr>
            <a:normAutofit/>
          </a:bodyPr>
          <a:lstStyle/>
          <a:p>
            <a:r>
              <a:rPr lang="en-US" sz="3000">
                <a:solidFill>
                  <a:schemeClr val="tx2"/>
                </a:solidFill>
              </a:rPr>
              <a:t>AI – ATUMATION - GIS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6566969-F813-4CC5-B3E9-363D85B55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660949" y="-3837"/>
            <a:ext cx="2488985" cy="1867698"/>
            <a:chOff x="-305" y="-1"/>
            <a:chExt cx="3832880" cy="2876136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AF8CF66C-45E2-456B-92B0-9E97A331D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65D590E-D70D-4D25-B853-D5208F2AA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6231501E-3F84-4705-A001-13995FA68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52617E4-47FD-4C38-8F70-93BF9B125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217D733-97B6-4C43-AF0C-5E3CB0EA1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3455915"/>
            <a:ext cx="1954321" cy="1689635"/>
            <a:chOff x="-305" y="-4155"/>
            <a:chExt cx="2514948" cy="2174333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D288266-7E76-4D4A-BAAC-E233FA013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697F88A-8624-4BA2-AF06-E6C3A52F0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CA77163-C052-481C-9DCF-68C23ACAB3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2B425B5-0A0E-4B85-B718-E5DA73431A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679DB2A1-65A2-0251-DD0A-06F09D7376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599085"/>
              </p:ext>
            </p:extLst>
          </p:nvPr>
        </p:nvGraphicFramePr>
        <p:xfrm>
          <a:off x="777240" y="1920240"/>
          <a:ext cx="7589520" cy="2674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s"/>
          <p:cNvSpPr>
            <a:spLocks/>
          </p:cNvSpPr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0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الخلاصة والفوائد الرئيسية</a:t>
            </a:r>
            <a:endParaRPr lang="zh-CN" altLang="en-US" sz="4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40" name="Rectangles"/>
          <p:cNvSpPr>
            <a:spLocks/>
          </p:cNvSpPr>
          <p:nvPr/>
        </p:nvSpPr>
        <p:spPr>
          <a:xfrm>
            <a:off x="4754880" y="1188720"/>
            <a:ext cx="3931920" cy="155448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1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5280" y="146304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42" name="Rectangles"/>
          <p:cNvSpPr>
            <a:spLocks/>
          </p:cNvSpPr>
          <p:nvPr/>
        </p:nvSpPr>
        <p:spPr>
          <a:xfrm>
            <a:off x="4937760" y="1371600"/>
            <a:ext cx="2926079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زيادة الإنتاجية والكفاءة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43" name="Rectangles"/>
          <p:cNvSpPr>
            <a:spLocks/>
          </p:cNvSpPr>
          <p:nvPr/>
        </p:nvSpPr>
        <p:spPr>
          <a:xfrm>
            <a:off x="4937760" y="1874520"/>
            <a:ext cx="3566160" cy="73151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تسريع العمليات وتحسين الأداء العام في المؤسسات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44" name="Rectangles"/>
          <p:cNvSpPr>
            <a:spLocks/>
          </p:cNvSpPr>
          <p:nvPr/>
        </p:nvSpPr>
        <p:spPr>
          <a:xfrm>
            <a:off x="457200" y="1188720"/>
            <a:ext cx="3931920" cy="155448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5" name="Images" descr="preencode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7600" y="146304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46" name="Rectangles"/>
          <p:cNvSpPr>
            <a:spLocks/>
          </p:cNvSpPr>
          <p:nvPr/>
        </p:nvSpPr>
        <p:spPr>
          <a:xfrm>
            <a:off x="640080" y="1371600"/>
            <a:ext cx="292608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تقليل التكاليف والأخطاء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47" name="Rectangles"/>
          <p:cNvSpPr>
            <a:spLocks/>
          </p:cNvSpPr>
          <p:nvPr/>
        </p:nvSpPr>
        <p:spPr>
          <a:xfrm>
            <a:off x="640080" y="1874520"/>
            <a:ext cx="3566160" cy="73151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خفض النفقات التشغيلية وتحسين الدقة في الأعمال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48" name="Rectangles"/>
          <p:cNvSpPr>
            <a:spLocks/>
          </p:cNvSpPr>
          <p:nvPr/>
        </p:nvSpPr>
        <p:spPr>
          <a:xfrm>
            <a:off x="4754880" y="3017519"/>
            <a:ext cx="3931920" cy="155448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9" name="Images" descr="preencod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955280" y="329184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50" name="Rectangles"/>
          <p:cNvSpPr>
            <a:spLocks/>
          </p:cNvSpPr>
          <p:nvPr/>
        </p:nvSpPr>
        <p:spPr>
          <a:xfrm>
            <a:off x="4937760" y="3200400"/>
            <a:ext cx="2926079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تحسين جودة الخدمات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51" name="Rectangles"/>
          <p:cNvSpPr>
            <a:spLocks/>
          </p:cNvSpPr>
          <p:nvPr/>
        </p:nvSpPr>
        <p:spPr>
          <a:xfrm>
            <a:off x="4937760" y="3703319"/>
            <a:ext cx="3566160" cy="7315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تقديم خدمات أفضل وأسرع للعملاء والمستفيدين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52" name="Rectangles"/>
          <p:cNvSpPr>
            <a:spLocks/>
          </p:cNvSpPr>
          <p:nvPr/>
        </p:nvSpPr>
        <p:spPr>
          <a:xfrm>
            <a:off x="457200" y="3017519"/>
            <a:ext cx="3931920" cy="155448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3" name="Images" descr="preencod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329184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54" name="Rectangles"/>
          <p:cNvSpPr>
            <a:spLocks/>
          </p:cNvSpPr>
          <p:nvPr/>
        </p:nvSpPr>
        <p:spPr>
          <a:xfrm>
            <a:off x="640080" y="3200400"/>
            <a:ext cx="2926080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تمكين الموظفين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55" name="Rectangles"/>
          <p:cNvSpPr>
            <a:spLocks/>
          </p:cNvSpPr>
          <p:nvPr/>
        </p:nvSpPr>
        <p:spPr>
          <a:xfrm>
            <a:off x="640080" y="3703319"/>
            <a:ext cx="3566160" cy="7315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التركيز على المهام الإبداعية والاستراتيجية ذات القيمة العالية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646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9D35B1-0ED5-4358-8CAE-A9E49412A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109" y="0"/>
            <a:ext cx="1827609" cy="5143500"/>
            <a:chOff x="1320800" y="0"/>
            <a:chExt cx="2436813" cy="685800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DEF6545-5A42-469E-8778-86CA01CD4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3B08853F-842C-4D0A-9A89-D05CB3990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436FB18-2D01-4AAB-AD10-2D1208310F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9EFB8341-7A7B-46E4-AF94-689147AD0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C4D84136-7804-4605-AC9F-238A3665E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4EC6F81C-51C2-4A6F-8B94-562DA6736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7FF78026-DEBB-4D5A-9A4E-872456603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88B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05E1684-CF44-4EAD-B3A4-FCE98461F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360045"/>
            <a:ext cx="8428482" cy="44234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E9CF5F-3CD4-F6EC-3F2A-8679739B94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56" y="482600"/>
            <a:ext cx="7428087" cy="417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649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val"/>
          <p:cNvSpPr>
            <a:spLocks/>
          </p:cNvSpPr>
          <p:nvPr/>
        </p:nvSpPr>
        <p:spPr>
          <a:xfrm>
            <a:off x="7772400" y="274320"/>
            <a:ext cx="1828800" cy="1828800"/>
          </a:xfrm>
          <a:prstGeom prst="ellipse">
            <a:avLst/>
          </a:prstGeom>
          <a:solidFill>
            <a:srgbClr val="5D6D7E">
              <a:alpha val="20000"/>
            </a:srgbClr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0" name="Oval"/>
          <p:cNvSpPr>
            <a:spLocks/>
          </p:cNvSpPr>
          <p:nvPr/>
        </p:nvSpPr>
        <p:spPr>
          <a:xfrm>
            <a:off x="-274320" y="3657600"/>
            <a:ext cx="1371600" cy="1371600"/>
          </a:xfrm>
          <a:prstGeom prst="ellipse">
            <a:avLst/>
          </a:prstGeom>
          <a:solidFill>
            <a:srgbClr val="52796F">
              <a:alpha val="25000"/>
            </a:srgbClr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1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1371600"/>
            <a:ext cx="914400" cy="9144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62" name="Rectangles"/>
          <p:cNvSpPr>
            <a:spLocks/>
          </p:cNvSpPr>
          <p:nvPr/>
        </p:nvSpPr>
        <p:spPr>
          <a:xfrm>
            <a:off x="1828800" y="2560320"/>
            <a:ext cx="5486400" cy="64007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800" b="1" i="0" u="none" strike="noStrike" kern="1200" cap="none" spc="0" baseline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شكراً لكم</a:t>
            </a:r>
            <a:endParaRPr lang="zh-CN" altLang="en-US" sz="4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63" name="Rectangles"/>
          <p:cNvSpPr>
            <a:spLocks/>
          </p:cNvSpPr>
          <p:nvPr/>
        </p:nvSpPr>
        <p:spPr>
          <a:xfrm>
            <a:off x="1828800" y="3383279"/>
            <a:ext cx="54864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0" i="0" u="none" strike="noStrike" kern="1200" cap="none" spc="0" baseline="0">
                <a:solidFill>
                  <a:srgbClr val="ECF0F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هل لديكم أي أسئلة؟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"/>
          <p:cNvSpPr>
            <a:spLocks/>
          </p:cNvSpPr>
          <p:nvPr/>
        </p:nvSpPr>
        <p:spPr>
          <a:xfrm>
            <a:off x="7772400" y="274320"/>
            <a:ext cx="1828800" cy="1828800"/>
          </a:xfrm>
          <a:prstGeom prst="ellipse">
            <a:avLst/>
          </a:prstGeom>
          <a:solidFill>
            <a:srgbClr val="5D6D7E">
              <a:alpha val="15000"/>
            </a:srgbClr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"/>
          <p:cNvSpPr>
            <a:spLocks/>
          </p:cNvSpPr>
          <p:nvPr/>
        </p:nvSpPr>
        <p:spPr>
          <a:xfrm>
            <a:off x="-274320" y="3657600"/>
            <a:ext cx="1371600" cy="1371600"/>
          </a:xfrm>
          <a:prstGeom prst="ellipse">
            <a:avLst/>
          </a:prstGeom>
          <a:solidFill>
            <a:srgbClr val="52796F">
              <a:alpha val="20000"/>
            </a:srgbClr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1188720"/>
            <a:ext cx="914400" cy="9144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11" name="Rectangles"/>
          <p:cNvSpPr>
            <a:spLocks/>
          </p:cNvSpPr>
          <p:nvPr/>
        </p:nvSpPr>
        <p:spPr>
          <a:xfrm>
            <a:off x="914400" y="2377440"/>
            <a:ext cx="731520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1" i="0" u="none" strike="noStrike" kern="1200" cap="none" spc="0" baseline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الذكاء الاصطناعي وتطبيقاته</a:t>
            </a:r>
            <a:endParaRPr lang="zh-CN" altLang="en-US" sz="4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2" name="Rectangles"/>
          <p:cNvSpPr>
            <a:spLocks/>
          </p:cNvSpPr>
          <p:nvPr/>
        </p:nvSpPr>
        <p:spPr>
          <a:xfrm>
            <a:off x="914400" y="3017519"/>
            <a:ext cx="73152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0" i="0" u="none" strike="noStrike" kern="1200" cap="none" spc="0" baseline="0" dirty="0" err="1">
                <a:solidFill>
                  <a:srgbClr val="ECF0F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3600" b="0" i="0" u="none" strike="noStrike" kern="1200" cap="none" spc="0" baseline="0" dirty="0">
                <a:solidFill>
                  <a:srgbClr val="ECF0F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أتمتة العمل المؤسسي</a:t>
            </a:r>
            <a:endParaRPr lang="zh-CN" altLang="en-US" sz="3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45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s"/>
          <p:cNvSpPr>
            <a:spLocks/>
          </p:cNvSpPr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0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ما</a:t>
            </a:r>
            <a:r>
              <a:rPr lang="en-US" altLang="zh-CN" sz="40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0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هو</a:t>
            </a:r>
            <a:r>
              <a:rPr lang="en-US" altLang="zh-CN" sz="40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الذكاء الاصطناعي؟</a:t>
            </a:r>
            <a:endParaRPr lang="zh-CN" altLang="en-US" sz="4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18" name="Rectangles"/>
          <p:cNvSpPr>
            <a:spLocks/>
          </p:cNvSpPr>
          <p:nvPr/>
        </p:nvSpPr>
        <p:spPr>
          <a:xfrm>
            <a:off x="457200" y="1188720"/>
            <a:ext cx="3840480" cy="338327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3040" y="1920240"/>
            <a:ext cx="1828800" cy="1828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20" name="Rectangles"/>
          <p:cNvSpPr>
            <a:spLocks/>
          </p:cNvSpPr>
          <p:nvPr/>
        </p:nvSpPr>
        <p:spPr>
          <a:xfrm>
            <a:off x="4663440" y="1188720"/>
            <a:ext cx="4023359" cy="338327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تعريف</a:t>
            </a:r>
            <a:r>
              <a:rPr lang="en-US" altLang="zh-CN" sz="2400" b="1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400" b="1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مبسط</a:t>
            </a:r>
            <a:r>
              <a:rPr lang="en-US" altLang="zh-CN" sz="2400" b="1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altLang="zh-CN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هو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فرع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علوم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الحاسوب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يهدف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إلى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إنشاء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أنظمة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قادرة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محاكاة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القدرات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الذهنية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البشرية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مثل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altLang="zh-CN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التعلم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والتكيف</a:t>
            </a:r>
            <a:endParaRPr lang="en-US" altLang="zh-CN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الاستنتاج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المنطقي</a:t>
            </a:r>
            <a:endParaRPr lang="en-US" altLang="zh-CN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اتخاذ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القرارات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الذكية</a:t>
            </a:r>
            <a:endParaRPr lang="en-US" altLang="zh-CN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المشكلات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المعقدة</a:t>
            </a:r>
            <a:endParaRPr lang="zh-CN" altLang="en-US" sz="2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98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s"/>
          <p:cNvSpPr>
            <a:spLocks/>
          </p:cNvSpPr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لمحة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تاريخية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عن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تطور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الذكاء الاصطناعي</a:t>
            </a:r>
            <a:endParaRPr lang="zh-CN" altLang="en-US" sz="3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27" name="Rectangles"/>
          <p:cNvSpPr>
            <a:spLocks/>
          </p:cNvSpPr>
          <p:nvPr/>
        </p:nvSpPr>
        <p:spPr>
          <a:xfrm>
            <a:off x="461022" y="1188720"/>
            <a:ext cx="1371599" cy="2743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1" i="0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الخمسينيات</a:t>
            </a:r>
            <a:endParaRPr lang="zh-CN" altLang="en-US" sz="1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28" name="Rectangles"/>
          <p:cNvSpPr>
            <a:spLocks/>
          </p:cNvSpPr>
          <p:nvPr/>
        </p:nvSpPr>
        <p:spPr>
          <a:xfrm>
            <a:off x="2834640" y="1188720"/>
            <a:ext cx="5852160" cy="64008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ولادة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المفهوم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آلان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تورنغ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ينشر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ورقة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'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آلات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الحوسبة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والذكاء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' (1950)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ويقترح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تورنغ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مؤتمر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دارتموث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(1956)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يُعتبر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البداية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الرسمية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للذكاء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الاصطناعي</a:t>
            </a:r>
            <a:endParaRPr lang="zh-CN" altLang="en-US" sz="15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31" name="Rectangles"/>
          <p:cNvSpPr>
            <a:spLocks/>
          </p:cNvSpPr>
          <p:nvPr/>
        </p:nvSpPr>
        <p:spPr>
          <a:xfrm>
            <a:off x="461022" y="2295525"/>
            <a:ext cx="1371599" cy="2743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1" i="0" u="none" strike="noStrike" kern="1200" cap="none" spc="0" baseline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الثمانينيات</a:t>
            </a:r>
            <a:endParaRPr lang="zh-CN" altLang="en-US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32" name="Rectangles"/>
          <p:cNvSpPr>
            <a:spLocks/>
          </p:cNvSpPr>
          <p:nvPr/>
        </p:nvSpPr>
        <p:spPr>
          <a:xfrm>
            <a:off x="2834640" y="2286000"/>
            <a:ext cx="5852160" cy="64007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ظهور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الأنظمة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الخبيرة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برامج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MYCIN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وDENDRAL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تحاكي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خبرة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المتخصصين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انتشار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البرمجة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المنطقية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ولغة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Prolog</a:t>
            </a:r>
            <a:endParaRPr lang="zh-CN" altLang="en-US" sz="15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35" name="Rectangles"/>
          <p:cNvSpPr>
            <a:spLocks/>
          </p:cNvSpPr>
          <p:nvPr/>
        </p:nvSpPr>
        <p:spPr>
          <a:xfrm>
            <a:off x="461022" y="3383279"/>
            <a:ext cx="1371599" cy="2743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1" i="0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الألفية</a:t>
            </a:r>
            <a:r>
              <a:rPr lang="en-US" altLang="zh-CN" sz="1600" b="1" i="0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1" i="0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الجديدة</a:t>
            </a:r>
            <a:endParaRPr lang="zh-CN" altLang="en-US" sz="1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36" name="Rectangles"/>
          <p:cNvSpPr>
            <a:spLocks/>
          </p:cNvSpPr>
          <p:nvPr/>
        </p:nvSpPr>
        <p:spPr>
          <a:xfrm>
            <a:off x="2834640" y="3383279"/>
            <a:ext cx="5852160" cy="64007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طفرة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التعلم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الآلي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ظهور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الشبكات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العصبية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العميقة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(2006). AlphaGo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يهزم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بطل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العالم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لعبة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 (2016)</a:t>
            </a:r>
            <a:endParaRPr lang="zh-CN" altLang="en-US" sz="15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39" name="Rectangles"/>
          <p:cNvSpPr>
            <a:spLocks/>
          </p:cNvSpPr>
          <p:nvPr/>
        </p:nvSpPr>
        <p:spPr>
          <a:xfrm>
            <a:off x="461022" y="4480560"/>
            <a:ext cx="1371599" cy="2743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1" i="0" u="none" strike="noStrike" kern="1200" cap="none" spc="0" baseline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الوقت الحاضر</a:t>
            </a:r>
            <a:endParaRPr lang="zh-CN" altLang="en-US" sz="1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40" name="Rectangles"/>
          <p:cNvSpPr>
            <a:spLocks/>
          </p:cNvSpPr>
          <p:nvPr/>
        </p:nvSpPr>
        <p:spPr>
          <a:xfrm>
            <a:off x="2834640" y="4480560"/>
            <a:ext cx="5852160" cy="64008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عصر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الذكاء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التوليدي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GPT-3 (2020)، ChatGPT (2022)،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نماذج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لغوية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متقدمة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تفهم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وتولد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النصوص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والصور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بمستوى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بشري</a:t>
            </a:r>
            <a:endParaRPr lang="zh-CN" altLang="en-US" sz="15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737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shade val="76000"/>
                <a:satMod val="180000"/>
              </a:schemeClr>
              <a:schemeClr val="bg1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089D35B1-0ED5-4358-8CAE-A9E49412A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109" y="0"/>
            <a:ext cx="1827609" cy="5143500"/>
            <a:chOff x="1320800" y="0"/>
            <a:chExt cx="2436813" cy="6858001"/>
          </a:xfrm>
        </p:grpSpPr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DDEF6545-5A42-469E-8778-86CA01CD4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3B08853F-842C-4D0A-9A89-D05CB3990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A436FB18-2D01-4AAB-AD10-2D1208310F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9EFB8341-7A7B-46E4-AF94-689147AD0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C4D84136-7804-4605-AC9F-238A3665E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EC6F81C-51C2-4A6F-8B94-562DA6736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36993C3A-0E30-417B-B76B-0B62A3462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4C63B7-020E-E6F1-1859-31858211EA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56" y="482600"/>
            <a:ext cx="7428087" cy="4178299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9034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3588E353-5DFA-9DED-12F3-E39F898FF0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7935329"/>
              </p:ext>
            </p:extLst>
          </p:nvPr>
        </p:nvGraphicFramePr>
        <p:xfrm>
          <a:off x="335280" y="202088"/>
          <a:ext cx="583692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A656599-A17C-C594-992A-B0575F73C4D8}"/>
              </a:ext>
            </a:extLst>
          </p:cNvPr>
          <p:cNvSpPr/>
          <p:nvPr/>
        </p:nvSpPr>
        <p:spPr>
          <a:xfrm>
            <a:off x="6789420" y="754380"/>
            <a:ext cx="1447800" cy="336804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en-US" sz="1600" dirty="0"/>
              <a:t>- ANI </a:t>
            </a:r>
            <a:r>
              <a:rPr lang="ar-IQ" sz="1600" dirty="0"/>
              <a:t>هو المستخدم حاليًا.</a:t>
            </a:r>
          </a:p>
          <a:p>
            <a:pPr algn="ctr" rtl="1"/>
            <a:r>
              <a:rPr lang="ar-IQ" sz="1600" dirty="0"/>
              <a:t>- </a:t>
            </a:r>
            <a:r>
              <a:rPr lang="en-US" sz="1600" dirty="0"/>
              <a:t>AGI </a:t>
            </a:r>
            <a:r>
              <a:rPr lang="ar-IQ" sz="1600" dirty="0"/>
              <a:t>هو هدف البحث العلمي.</a:t>
            </a:r>
          </a:p>
          <a:p>
            <a:pPr algn="ctr" rtl="1"/>
            <a:r>
              <a:rPr lang="ar-IQ" sz="1600" dirty="0"/>
              <a:t>- </a:t>
            </a:r>
            <a:r>
              <a:rPr lang="en-US" sz="1600" dirty="0"/>
              <a:t>ASI </a:t>
            </a:r>
            <a:r>
              <a:rPr lang="ar-IQ" sz="1600" dirty="0"/>
              <a:t>هو تصور مستقبلي.</a:t>
            </a:r>
          </a:p>
          <a:p>
            <a:pPr algn="ctr" rtl="1"/>
            <a:r>
              <a:rPr lang="ar-IQ" sz="1600" dirty="0"/>
              <a:t>- </a:t>
            </a:r>
            <a:r>
              <a:rPr lang="en-US" sz="1600" dirty="0"/>
              <a:t>GIS </a:t>
            </a:r>
            <a:r>
              <a:rPr lang="ar-IQ" sz="1600" dirty="0"/>
              <a:t>مجال مثالي لتطبيق وتوضيح هذه الأنواع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21122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s"/>
          <p:cNvSpPr>
            <a:spLocks/>
          </p:cNvSpPr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0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مجالات الاستخدام الأكثر شيوعاً</a:t>
            </a:r>
            <a:endParaRPr lang="zh-CN" altLang="en-US" sz="4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45" name="Rectangles"/>
          <p:cNvSpPr>
            <a:spLocks/>
          </p:cNvSpPr>
          <p:nvPr/>
        </p:nvSpPr>
        <p:spPr>
          <a:xfrm>
            <a:off x="4754880" y="1280160"/>
            <a:ext cx="3931920" cy="146304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6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5280" y="155448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47" name="Rectangles"/>
          <p:cNvSpPr>
            <a:spLocks/>
          </p:cNvSpPr>
          <p:nvPr/>
        </p:nvSpPr>
        <p:spPr>
          <a:xfrm>
            <a:off x="4937760" y="1417320"/>
            <a:ext cx="2926079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أتمتة </a:t>
            </a:r>
            <a:r>
              <a:rPr lang="en-US" altLang="zh-CN" sz="20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المهام</a:t>
            </a:r>
            <a:r>
              <a:rPr lang="en-US" altLang="zh-CN" sz="20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المتكررة</a:t>
            </a:r>
            <a:endParaRPr lang="zh-CN" altLang="en-US" sz="20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48" name="Rectangles"/>
          <p:cNvSpPr>
            <a:spLocks/>
          </p:cNvSpPr>
          <p:nvPr/>
        </p:nvSpPr>
        <p:spPr>
          <a:xfrm>
            <a:off x="4937760" y="1874520"/>
            <a:ext cx="3566160" cy="73151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تحرير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الموظفين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المهام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الروتينية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والتركيز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altLang="zh-CN" sz="15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العمل </a:t>
            </a:r>
            <a:r>
              <a:rPr lang="en-US" altLang="zh-CN" sz="15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الإبداعي</a:t>
            </a:r>
            <a:endParaRPr lang="zh-CN" altLang="en-US" sz="15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49" name="Rectangles"/>
          <p:cNvSpPr>
            <a:spLocks/>
          </p:cNvSpPr>
          <p:nvPr/>
        </p:nvSpPr>
        <p:spPr>
          <a:xfrm>
            <a:off x="457200" y="1280160"/>
            <a:ext cx="3931920" cy="146304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0" name="Images" descr="preencode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7600" y="155448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51" name="Rectangles"/>
          <p:cNvSpPr>
            <a:spLocks/>
          </p:cNvSpPr>
          <p:nvPr/>
        </p:nvSpPr>
        <p:spPr>
          <a:xfrm>
            <a:off x="640080" y="1417320"/>
            <a:ext cx="292608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تحليل البيانات واستخلاص الرؤى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52" name="Rectangles"/>
          <p:cNvSpPr>
            <a:spLocks/>
          </p:cNvSpPr>
          <p:nvPr/>
        </p:nvSpPr>
        <p:spPr>
          <a:xfrm>
            <a:off x="640080" y="1874520"/>
            <a:ext cx="3566160" cy="73151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معالجة كميات ضخمة من البيانات واستخراج أنماط ومعلومات قيمة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53" name="Rectangles"/>
          <p:cNvSpPr>
            <a:spLocks/>
          </p:cNvSpPr>
          <p:nvPr/>
        </p:nvSpPr>
        <p:spPr>
          <a:xfrm>
            <a:off x="4754880" y="3017519"/>
            <a:ext cx="3931920" cy="146304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4" name="Images" descr="preencode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955280" y="329184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55" name="Rectangles"/>
          <p:cNvSpPr>
            <a:spLocks/>
          </p:cNvSpPr>
          <p:nvPr/>
        </p:nvSpPr>
        <p:spPr>
          <a:xfrm>
            <a:off x="4937760" y="3154680"/>
            <a:ext cx="2926079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خدمة العملاء الذكية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56" name="Rectangles"/>
          <p:cNvSpPr>
            <a:spLocks/>
          </p:cNvSpPr>
          <p:nvPr/>
        </p:nvSpPr>
        <p:spPr>
          <a:xfrm>
            <a:off x="4937760" y="3611880"/>
            <a:ext cx="3566160" cy="7315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روبوتات دردشة ومساعدات افتراضية متاحة على مدار الساعة طوال الأسبوع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57" name="Rectangles"/>
          <p:cNvSpPr>
            <a:spLocks/>
          </p:cNvSpPr>
          <p:nvPr/>
        </p:nvSpPr>
        <p:spPr>
          <a:xfrm>
            <a:off x="457200" y="3017519"/>
            <a:ext cx="3931920" cy="146304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8" name="Images" descr="preencode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3291840"/>
            <a:ext cx="54864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59" name="Rectangles"/>
          <p:cNvSpPr>
            <a:spLocks/>
          </p:cNvSpPr>
          <p:nvPr/>
        </p:nvSpPr>
        <p:spPr>
          <a:xfrm>
            <a:off x="640080" y="3154680"/>
            <a:ext cx="2926080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دعم اتخاذ القرارات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60" name="Rectangles"/>
          <p:cNvSpPr>
            <a:spLocks/>
          </p:cNvSpPr>
          <p:nvPr/>
        </p:nvSpPr>
        <p:spPr>
          <a:xfrm>
            <a:off x="640080" y="3611880"/>
            <a:ext cx="3566160" cy="73152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500" b="0" i="0" u="none" strike="noStrike" kern="1200" cap="none" spc="0" baseline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توفير تحليلات متقدمة وتوصيات مبنية على البيانات للقرارات المعقدة</a:t>
            </a:r>
            <a:endParaRPr lang="zh-CN" altLang="en-US" sz="15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79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3E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1371600"/>
            <a:ext cx="914400" cy="9144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65" name="Rectangles"/>
          <p:cNvSpPr>
            <a:spLocks/>
          </p:cNvSpPr>
          <p:nvPr/>
        </p:nvSpPr>
        <p:spPr>
          <a:xfrm>
            <a:off x="1828800" y="2560320"/>
            <a:ext cx="5486400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0" i="0" u="none" strike="noStrike" kern="1200" cap="none" spc="0" baseline="0">
                <a:solidFill>
                  <a:srgbClr val="ECF0F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المثال الأول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66" name="Rectangles"/>
          <p:cNvSpPr>
            <a:spLocks/>
          </p:cNvSpPr>
          <p:nvPr/>
        </p:nvSpPr>
        <p:spPr>
          <a:xfrm>
            <a:off x="914400" y="3017519"/>
            <a:ext cx="7315200" cy="54864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1" i="0" u="none" strike="noStrike" kern="1200" cap="none" spc="0" baseline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أتمتة العمل </a:t>
            </a:r>
            <a:r>
              <a:rPr lang="en-US" altLang="zh-CN" sz="4400" b="1" i="0" u="none" strike="noStrike" kern="1200" cap="none" spc="0" baseline="0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المكتبي</a:t>
            </a:r>
            <a:endParaRPr lang="zh-CN" altLang="en-US" sz="44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67" name="Rectangles"/>
          <p:cNvSpPr>
            <a:spLocks/>
          </p:cNvSpPr>
          <p:nvPr/>
        </p:nvSpPr>
        <p:spPr>
          <a:xfrm>
            <a:off x="1828800" y="3749040"/>
            <a:ext cx="5486400" cy="36575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0" i="1" u="none" strike="noStrike" kern="1200" cap="none" spc="0" baseline="0">
                <a:solidFill>
                  <a:srgbClr val="ECF0F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زيادة الإنتاجية والكفاءة في البيئة المكتبية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s"/>
          <p:cNvSpPr>
            <a:spLocks/>
          </p:cNvSpPr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العمل </a:t>
            </a:r>
            <a:r>
              <a:rPr lang="en-US" altLang="zh-CN" sz="3600" b="1" i="0" u="none" strike="noStrike" kern="1200" cap="none" spc="0" baseline="0" dirty="0" err="1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المكتبي</a:t>
            </a:r>
            <a:r>
              <a:rPr lang="en-US" altLang="zh-CN" sz="3600" b="1" i="0" u="none" strike="noStrike" kern="1200" cap="none" spc="0" baseline="0" dirty="0">
                <a:solidFill>
                  <a:srgbClr val="2C3E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(1)</a:t>
            </a:r>
            <a:endParaRPr lang="zh-CN" altLang="en-US" sz="3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72" name="Rectangles"/>
          <p:cNvSpPr>
            <a:spLocks/>
          </p:cNvSpPr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600" b="1" i="0" u="none" strike="noStrike" kern="1200" cap="none" spc="0" baseline="0" dirty="0" err="1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إدارة</a:t>
            </a:r>
            <a:r>
              <a:rPr lang="en-US" altLang="zh-CN" sz="2600" b="1" i="0" u="none" strike="noStrike" kern="1200" cap="none" spc="0" baseline="0" dirty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600" b="1" i="0" u="none" strike="noStrike" kern="1200" cap="none" spc="0" baseline="0" dirty="0" err="1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المهام</a:t>
            </a:r>
            <a:r>
              <a:rPr lang="en-US" altLang="zh-CN" sz="2600" b="1" i="0" u="none" strike="noStrike" kern="1200" cap="none" spc="0" baseline="0" dirty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600" b="1" i="0" u="none" strike="noStrike" kern="1200" cap="none" spc="0" baseline="0" dirty="0" err="1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وسير</a:t>
            </a:r>
            <a:r>
              <a:rPr lang="en-US" altLang="zh-CN" sz="2600" b="1" i="0" u="none" strike="noStrike" kern="1200" cap="none" spc="0" baseline="0" dirty="0">
                <a:solidFill>
                  <a:srgbClr val="52796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العمل</a:t>
            </a:r>
            <a:endParaRPr lang="zh-CN" altLang="en-US" sz="2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73" name="Rectangles"/>
          <p:cNvSpPr>
            <a:spLocks/>
          </p:cNvSpPr>
          <p:nvPr/>
        </p:nvSpPr>
        <p:spPr>
          <a:xfrm>
            <a:off x="457200" y="1463040"/>
            <a:ext cx="8229600" cy="2194560"/>
          </a:xfrm>
          <a:prstGeom prst="rect">
            <a:avLst/>
          </a:prstGeom>
          <a:solidFill>
            <a:srgbClr val="ECF0F1"/>
          </a:solidFill>
          <a:ln w="12700" cap="flat" cmpd="sng">
            <a:noFill/>
            <a:prstDash val="solid"/>
            <a:miter/>
          </a:ln>
        </p:spPr>
        <p:txBody>
          <a:bodyPr/>
          <a:lstStyle/>
          <a:p>
            <a:pPr rtl="1"/>
            <a:endParaRPr lang="en-GB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4" name="Images" descr="preencod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2400" y="1737360"/>
            <a:ext cx="640080" cy="64007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sp>
        <p:nvSpPr>
          <p:cNvPr id="75" name="Rectangles"/>
          <p:cNvSpPr>
            <a:spLocks/>
          </p:cNvSpPr>
          <p:nvPr/>
        </p:nvSpPr>
        <p:spPr>
          <a:xfrm>
            <a:off x="914400" y="1737360"/>
            <a:ext cx="6583680" cy="18288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أتمتة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تعيين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المهام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والمتابعة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الدورية</a:t>
            </a:r>
            <a:endParaRPr lang="en-US" altLang="zh-CN" sz="18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إرسال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تذكيرات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تلقائية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للمواعيد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النهائية</a:t>
            </a:r>
            <a:endParaRPr lang="en-US" altLang="zh-CN" sz="18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تتبع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تقدم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المشاريع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في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الوقت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الفعلي</a:t>
            </a:r>
            <a:endParaRPr lang="en-US" altLang="zh-CN" sz="18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توزيع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الأعباء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بشكل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متوازن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على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أعضاء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الفريق</a:t>
            </a:r>
            <a:endParaRPr lang="en-US" altLang="zh-CN" sz="18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توليد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تقارير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الأداء</a:t>
            </a:r>
            <a:r>
              <a:rPr lang="en-US" altLang="zh-CN" sz="1800" b="0" i="0" u="none" strike="noStrike" kern="1200" cap="none" spc="0" baseline="0" dirty="0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rgbClr val="21252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تلقائياً</a:t>
            </a:r>
            <a:endParaRPr lang="zh-CN" altLang="en-US" sz="18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  <p:sp>
        <p:nvSpPr>
          <p:cNvPr id="76" name="Rectangles"/>
          <p:cNvSpPr>
            <a:spLocks/>
          </p:cNvSpPr>
          <p:nvPr/>
        </p:nvSpPr>
        <p:spPr>
          <a:xfrm>
            <a:off x="457200" y="3931920"/>
            <a:ext cx="8229600" cy="54863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مثال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تطبيقي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استخدام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منصات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مثل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ClickUp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أو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Zapier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لربط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التطبيقات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المختلفة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وأتمتة</a:t>
            </a:r>
            <a:r>
              <a:rPr lang="en-US" altLang="zh-CN" sz="1600" b="0" i="1" u="none" strike="noStrike" kern="1200" cap="none" spc="0" baseline="0" dirty="0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b="0" i="1" u="none" strike="noStrike" kern="1200" cap="none" spc="0" baseline="0" dirty="0" err="1">
                <a:solidFill>
                  <a:srgbClr val="5D6D7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الإجراءات</a:t>
            </a:r>
            <a:endParaRPr lang="zh-CN" altLang="en-US" sz="1600" b="0" i="0" u="none" strike="noStrike" kern="1200" cap="none" spc="0" baseline="0" dirty="0">
              <a:solidFill>
                <a:schemeClr val="tx1"/>
              </a:solidFill>
              <a:latin typeface="Calibri" panose="020F0502020204030204" pitchFamily="34" charset="0"/>
              <a:ea typeface="等线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896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notesMaster1">
  <a:themeElements>
    <a:clrScheme name="notesMaster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es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notesMaster1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125</TotalTime>
  <Words>853</Words>
  <Application>Microsoft Office PowerPoint</Application>
  <PresentationFormat>On-screen Show (16:9)</PresentationFormat>
  <Paragraphs>183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Aldhabi</vt:lpstr>
      <vt:lpstr>Arial</vt:lpstr>
      <vt:lpstr>Calibri</vt:lpstr>
      <vt:lpstr>Corbel</vt:lpstr>
      <vt:lpstr>Droid Sans</vt:lpstr>
      <vt:lpstr>Parallax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AI – ATUMATION - GIS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الذكاء الاصطناعي وتطبيقاته في أتمتة العمل المؤسسي</dc:title>
  <dc:subject>PptxGenJS Presentation</dc:subject>
  <dc:creator>AI Presentation</dc:creator>
  <cp:lastModifiedBy>Najwa Sadiq</cp:lastModifiedBy>
  <cp:revision>4</cp:revision>
  <dcterms:created xsi:type="dcterms:W3CDTF">2026-02-10T18:10:50Z</dcterms:created>
  <dcterms:modified xsi:type="dcterms:W3CDTF">2026-02-10T21:35:38Z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3a108f-898d-4589-9ebc-7ee3b46df9b8_Enabled">
    <vt:lpwstr>true</vt:lpwstr>
  </property>
  <property fmtid="{D5CDD505-2E9C-101B-9397-08002B2CF9AE}" pid="3" name="MSIP_Label_2a3a108f-898d-4589-9ebc-7ee3b46df9b8_SetDate">
    <vt:lpwstr>2026-02-10T19:02:53Z</vt:lpwstr>
  </property>
  <property fmtid="{D5CDD505-2E9C-101B-9397-08002B2CF9AE}" pid="4" name="MSIP_Label_2a3a108f-898d-4589-9ebc-7ee3b46df9b8_Method">
    <vt:lpwstr>Standard</vt:lpwstr>
  </property>
  <property fmtid="{D5CDD505-2E9C-101B-9397-08002B2CF9AE}" pid="5" name="MSIP_Label_2a3a108f-898d-4589-9ebc-7ee3b46df9b8_Name">
    <vt:lpwstr>Official use only</vt:lpwstr>
  </property>
  <property fmtid="{D5CDD505-2E9C-101B-9397-08002B2CF9AE}" pid="6" name="MSIP_Label_2a3a108f-898d-4589-9ebc-7ee3b46df9b8_SiteId">
    <vt:lpwstr>462ad9ae-d7d9-4206-b874-71b1e079776f</vt:lpwstr>
  </property>
  <property fmtid="{D5CDD505-2E9C-101B-9397-08002B2CF9AE}" pid="7" name="MSIP_Label_2a3a108f-898d-4589-9ebc-7ee3b46df9b8_ActionId">
    <vt:lpwstr>86177509-0b3d-4204-a1ff-029561ddea40</vt:lpwstr>
  </property>
  <property fmtid="{D5CDD505-2E9C-101B-9397-08002B2CF9AE}" pid="8" name="MSIP_Label_2a3a108f-898d-4589-9ebc-7ee3b46df9b8_ContentBits">
    <vt:lpwstr>0</vt:lpwstr>
  </property>
  <property fmtid="{D5CDD505-2E9C-101B-9397-08002B2CF9AE}" pid="9" name="MSIP_Label_2a3a108f-898d-4589-9ebc-7ee3b46df9b8_Tag">
    <vt:lpwstr>10, 3, 0, 1</vt:lpwstr>
  </property>
</Properties>
</file>