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0"/>
  </p:normalViewPr>
  <p:slideViewPr>
    <p:cSldViewPr snapToGrid="0" snapToObjects="1">
      <p:cViewPr>
        <p:scale>
          <a:sx n="62" d="100"/>
          <a:sy n="62" d="100"/>
        </p:scale>
        <p:origin x="140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13734"/>
            <a:ext cx="6400800" cy="3625066"/>
          </a:xfrm>
        </p:spPr>
        <p:txBody>
          <a:bodyPr>
            <a:normAutofit/>
          </a:bodyPr>
          <a:lstStyle/>
          <a:p>
            <a:r>
              <a:rPr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Possible Nephroprotective Effects of TND1128 in comparison to Lutein against Daunorubicin-induced Nephrotoxicity in Male Rats</a:t>
            </a:r>
          </a:p>
          <a:p>
            <a:endParaRPr dirty="0"/>
          </a:p>
          <a:p>
            <a:r>
              <a:rPr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Aysha Husam </a:t>
            </a:r>
            <a:r>
              <a:rPr sz="2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Khudair</a:t>
            </a:r>
            <a:endParaRPr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College of Pharmacy / University of Baghdad</a:t>
            </a:r>
          </a:p>
        </p:txBody>
      </p:sp>
      <p:pic>
        <p:nvPicPr>
          <p:cNvPr id="4" name="Picture 3" descr="58CF0574-2F68-45F2-A295-94E4748303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92467"/>
            <a:ext cx="1660818" cy="1921267"/>
          </a:xfrm>
          <a:prstGeom prst="rect">
            <a:avLst/>
          </a:prstGeom>
        </p:spPr>
      </p:pic>
      <p:pic>
        <p:nvPicPr>
          <p:cNvPr id="5" name="Picture 4" descr="C674326C-9575-4BA0-9438-51929D24D86F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4508" y="143838"/>
            <a:ext cx="1548386" cy="18698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6881"/>
            <a:ext cx="8229600" cy="1143000"/>
          </a:xfrm>
        </p:spPr>
        <p:txBody>
          <a:bodyPr>
            <a:normAutofit/>
          </a:bodyPr>
          <a:lstStyle/>
          <a:p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290" y="1600200"/>
            <a:ext cx="4372510" cy="4525963"/>
          </a:xfrm>
        </p:spPr>
        <p:txBody>
          <a:bodyPr>
            <a:normAutofit lnSpcReduction="10000"/>
          </a:bodyPr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Daunorubicin is an effective anthracycline anticancer drug.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use is limited by nephrotoxicity.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Oxidative stress and mitochondrial injury are major mechanisms.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Nephroprotective strategies are needed.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FFEF12-EC27-49EC-B2D3-115A0F37C4F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pic>
        <p:nvPicPr>
          <p:cNvPr id="4" name="Picture 3" descr="7C27B4DB-883E-45F4-AE67-020C4CC081E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735" y="1559201"/>
            <a:ext cx="4714265" cy="43973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DNR Nephrotoxicity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ROS generation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Oxidative stress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Mitochondrial dysfunction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Inflammation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NAD+ depletion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Apoptosis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Autophagy dysregulation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ED17ED1-2ECA-476F-94C0-E252414FAA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595955" y="1600199"/>
            <a:ext cx="5548045" cy="407113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Oxidative Stress &amp; Mitochondria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Lipid peroxidation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DNA and protein damage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ETC impairment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ATP depletion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Cytochrome c release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Inflammation &amp; NAD+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770562" y="1602769"/>
            <a:ext cx="4038600" cy="4340832"/>
          </a:xfrm>
        </p:spPr>
        <p:txBody>
          <a:bodyPr>
            <a:normAutofit/>
          </a:bodyPr>
          <a:lstStyle/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NF-</a:t>
            </a:r>
            <a:r>
              <a:rPr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κB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activation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IL‑6 and TNF‑α increase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PARP‑1 activation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NAD+ depletion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Energetic failure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TND1128 as a Potential Nephroprotective Agent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5‑deazaflavin derivative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Preserves NAD+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Stabilizes mitochondria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Reduces ROS</a:t>
            </a:r>
          </a:p>
          <a:p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Improves cellular survival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Lutein as a Reference Nephroprotective Agent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carotenoid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Antioxidant activity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Anti-inflammatory effect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Anti-apoptotic effect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Enhances GSH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Aim of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Investigate and compare the nephroprotective effects of TND1128 and Lutein against Daunorubicin-induced nephrotoxicity in rats.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 Male Rats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Groups (n=6)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Negative Control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Control (DNR)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TND1128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Lutein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TND1128 + DNR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Lutein + DNR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days treatment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DNR during last 3 days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1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blood and kidney collection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Parameters Measured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ELISA: BUN, </a:t>
            </a:r>
            <a:r>
              <a:rPr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sCr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KIM‑1, GSH</a:t>
            </a:r>
          </a:p>
          <a:p>
            <a:r>
              <a:rPr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qRT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‑PCR: NF‑</a:t>
            </a:r>
            <a:r>
              <a:rPr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κB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IL‑6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Blot: Caspase‑3, Nrf2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Histopathology: H&amp;E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 BUN, </a:t>
            </a:r>
            <a:r>
              <a:rPr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sCr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KIM‑1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↓ NF‑</a:t>
            </a:r>
            <a:r>
              <a:rPr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κB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IL‑6, Caspase‑3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 GSH, Nrf2</a:t>
            </a:r>
          </a:p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Improved kidney histology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Novel nephroprotective strategy against chemotherapy-induced AKI.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286</Words>
  <Application>Microsoft Office PowerPoint</Application>
  <PresentationFormat>On-screen Show (4:3)</PresentationFormat>
  <Paragraphs>68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Office Theme</vt:lpstr>
      <vt:lpstr>PowerPoint Presentation</vt:lpstr>
      <vt:lpstr>Introduction</vt:lpstr>
      <vt:lpstr>DNR Nephrotoxicity</vt:lpstr>
      <vt:lpstr>Oxidative Stress &amp; Mitochondria</vt:lpstr>
      <vt:lpstr>Inflammation &amp; NAD+</vt:lpstr>
      <vt:lpstr>TND1128 as a Potential Nephroprotective Agent</vt:lpstr>
      <vt:lpstr>Lutein as a Reference Nephroprotective Agent</vt:lpstr>
      <vt:lpstr>Aim of Study</vt:lpstr>
      <vt:lpstr>Experimental Design</vt:lpstr>
      <vt:lpstr>Timeline</vt:lpstr>
      <vt:lpstr>Parameters Measured</vt:lpstr>
      <vt:lpstr>Expected Results</vt:lpstr>
      <vt:lpstr>Significance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hp</dc:creator>
  <cp:keywords/>
  <dc:description>generated using python-pptx</dc:description>
  <cp:lastModifiedBy>aysha husam</cp:lastModifiedBy>
  <cp:revision>2</cp:revision>
  <dcterms:created xsi:type="dcterms:W3CDTF">2013-01-27T09:14:16Z</dcterms:created>
  <dcterms:modified xsi:type="dcterms:W3CDTF">2026-06-07T16:41:51Z</dcterms:modified>
  <cp:category/>
</cp:coreProperties>
</file>