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sldIdLst>
    <p:sldId id="269" r:id="rId3"/>
    <p:sldId id="257" r:id="rId4"/>
    <p:sldId id="271" r:id="rId5"/>
    <p:sldId id="258" r:id="rId6"/>
    <p:sldId id="259" r:id="rId7"/>
    <p:sldId id="260" r:id="rId8"/>
    <p:sldId id="261" r:id="rId9"/>
    <p:sldId id="262" r:id="rId10"/>
    <p:sldId id="263" r:id="rId11"/>
    <p:sldId id="264" r:id="rId12"/>
    <p:sldId id="265" r:id="rId13"/>
    <p:sldId id="266" r:id="rId14"/>
    <p:sldId id="267"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90" d="100"/>
          <a:sy n="90" d="100"/>
        </p:scale>
        <p:origin x="-1234" y="139"/>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0.png"/><Relationship Id="rId4" Type="http://schemas.openxmlformats.org/officeDocument/2006/relationships/image" Target="../media/image11.svg"/></Relationships>
</file>

<file path=ppt/diagrams/_rels/data4.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image" Target="../media/image18.svg"/><Relationship Id="rId1" Type="http://schemas.openxmlformats.org/officeDocument/2006/relationships/image" Target="../media/image13.png"/><Relationship Id="rId6" Type="http://schemas.openxmlformats.org/officeDocument/2006/relationships/image" Target="../media/image22.svg"/><Relationship Id="rId5" Type="http://schemas.openxmlformats.org/officeDocument/2006/relationships/image" Target="../media/image15.png"/><Relationship Id="rId4" Type="http://schemas.openxmlformats.org/officeDocument/2006/relationships/image" Target="../media/image20.svg"/></Relationships>
</file>

<file path=ppt/diagrams/_rels/data6.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image" Target="../media/image26.svg"/><Relationship Id="rId1" Type="http://schemas.openxmlformats.org/officeDocument/2006/relationships/image" Target="../media/image17.png"/><Relationship Id="rId6" Type="http://schemas.openxmlformats.org/officeDocument/2006/relationships/image" Target="../media/image28.svg"/><Relationship Id="rId5" Type="http://schemas.openxmlformats.org/officeDocument/2006/relationships/image" Target="../media/image18.png"/><Relationship Id="rId4" Type="http://schemas.openxmlformats.org/officeDocument/2006/relationships/image" Target="../media/image24.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0.png"/><Relationship Id="rId4" Type="http://schemas.openxmlformats.org/officeDocument/2006/relationships/image" Target="../media/image11.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image" Target="../media/image18.svg"/><Relationship Id="rId1" Type="http://schemas.openxmlformats.org/officeDocument/2006/relationships/image" Target="../media/image13.png"/><Relationship Id="rId6" Type="http://schemas.openxmlformats.org/officeDocument/2006/relationships/image" Target="../media/image22.svg"/><Relationship Id="rId5" Type="http://schemas.openxmlformats.org/officeDocument/2006/relationships/image" Target="../media/image15.png"/><Relationship Id="rId4" Type="http://schemas.openxmlformats.org/officeDocument/2006/relationships/image" Target="../media/image20.svg"/></Relationships>
</file>

<file path=ppt/diagrams/_rels/drawing6.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image" Target="../media/image26.svg"/><Relationship Id="rId1" Type="http://schemas.openxmlformats.org/officeDocument/2006/relationships/image" Target="../media/image17.png"/><Relationship Id="rId6" Type="http://schemas.openxmlformats.org/officeDocument/2006/relationships/image" Target="../media/image28.svg"/><Relationship Id="rId5" Type="http://schemas.openxmlformats.org/officeDocument/2006/relationships/image" Target="../media/image18.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0B6EB1-CCE1-4C12-B3FA-E7CE78198C37}" type="doc">
      <dgm:prSet loTypeId="urn:microsoft.com/office/officeart/2005/8/layout/default" loCatId="list" qsTypeId="urn:microsoft.com/office/officeart/2005/8/quickstyle/simple2" qsCatId="simple" csTypeId="urn:microsoft.com/office/officeart/2005/8/colors/colorful2" csCatId="colorful" phldr="1"/>
      <dgm:spPr/>
      <dgm:t>
        <a:bodyPr/>
        <a:lstStyle/>
        <a:p>
          <a:endParaRPr lang="en-US"/>
        </a:p>
      </dgm:t>
    </dgm:pt>
    <dgm:pt modelId="{BA843C3A-EB71-4BC2-9233-05FC5D78B2B6}">
      <dgm:prSet/>
      <dgm:spPr/>
      <dgm:t>
        <a:bodyPr/>
        <a:lstStyle/>
        <a:p>
          <a:r>
            <a:rPr lang="en-US"/>
            <a:t>• Endothelial dysfunction</a:t>
          </a:r>
        </a:p>
      </dgm:t>
    </dgm:pt>
    <dgm:pt modelId="{7546B07C-C268-4321-977E-DC195197C4E1}" type="parTrans" cxnId="{9D6D592C-BFD3-4B79-A471-C55374530EFF}">
      <dgm:prSet/>
      <dgm:spPr/>
      <dgm:t>
        <a:bodyPr/>
        <a:lstStyle/>
        <a:p>
          <a:endParaRPr lang="en-US"/>
        </a:p>
      </dgm:t>
    </dgm:pt>
    <dgm:pt modelId="{98BC50B1-96D2-4232-A9DF-828C8A435670}" type="sibTrans" cxnId="{9D6D592C-BFD3-4B79-A471-C55374530EFF}">
      <dgm:prSet/>
      <dgm:spPr/>
      <dgm:t>
        <a:bodyPr/>
        <a:lstStyle/>
        <a:p>
          <a:endParaRPr lang="en-US"/>
        </a:p>
      </dgm:t>
    </dgm:pt>
    <dgm:pt modelId="{9A304EBF-A99C-4D09-85CB-33E227D86A70}">
      <dgm:prSet/>
      <dgm:spPr/>
      <dgm:t>
        <a:bodyPr/>
        <a:lstStyle/>
        <a:p>
          <a:r>
            <a:rPr lang="en-US"/>
            <a:t>• Lipid deposition</a:t>
          </a:r>
        </a:p>
      </dgm:t>
    </dgm:pt>
    <dgm:pt modelId="{657F06C8-7602-4186-B9AC-05E3776EE2F9}" type="parTrans" cxnId="{1BC7C4E7-F82D-4DAD-829E-ACE05CBF290A}">
      <dgm:prSet/>
      <dgm:spPr/>
      <dgm:t>
        <a:bodyPr/>
        <a:lstStyle/>
        <a:p>
          <a:endParaRPr lang="en-US"/>
        </a:p>
      </dgm:t>
    </dgm:pt>
    <dgm:pt modelId="{1DFAF1E7-CE8A-4F8D-9489-2073EEBD7D68}" type="sibTrans" cxnId="{1BC7C4E7-F82D-4DAD-829E-ACE05CBF290A}">
      <dgm:prSet/>
      <dgm:spPr/>
      <dgm:t>
        <a:bodyPr/>
        <a:lstStyle/>
        <a:p>
          <a:endParaRPr lang="en-US"/>
        </a:p>
      </dgm:t>
    </dgm:pt>
    <dgm:pt modelId="{18A6AD10-CA1B-4D42-B321-BB8150B69C6F}">
      <dgm:prSet/>
      <dgm:spPr/>
      <dgm:t>
        <a:bodyPr/>
        <a:lstStyle/>
        <a:p>
          <a:r>
            <a:rPr lang="en-US" dirty="0"/>
            <a:t>• Inflammation</a:t>
          </a:r>
        </a:p>
        <a:p>
          <a:endParaRPr lang="en-US" dirty="0"/>
        </a:p>
      </dgm:t>
    </dgm:pt>
    <dgm:pt modelId="{5ED6C32F-21F6-445F-95F4-83DE3A2B6A85}" type="parTrans" cxnId="{67D5657A-34CB-457C-9BA7-C38D42257608}">
      <dgm:prSet/>
      <dgm:spPr/>
      <dgm:t>
        <a:bodyPr/>
        <a:lstStyle/>
        <a:p>
          <a:endParaRPr lang="en-US"/>
        </a:p>
      </dgm:t>
    </dgm:pt>
    <dgm:pt modelId="{D7809F9F-85D4-44DC-B694-D4D49530B314}" type="sibTrans" cxnId="{67D5657A-34CB-457C-9BA7-C38D42257608}">
      <dgm:prSet/>
      <dgm:spPr/>
      <dgm:t>
        <a:bodyPr/>
        <a:lstStyle/>
        <a:p>
          <a:endParaRPr lang="en-US"/>
        </a:p>
      </dgm:t>
    </dgm:pt>
    <dgm:pt modelId="{D2AB9FF7-B313-41FA-8059-51F7C49B4438}">
      <dgm:prSet/>
      <dgm:spPr/>
      <dgm:t>
        <a:bodyPr/>
        <a:lstStyle/>
        <a:p>
          <a:r>
            <a:rPr lang="en-US"/>
            <a:t>• Smooth muscle proliferation</a:t>
          </a:r>
        </a:p>
      </dgm:t>
    </dgm:pt>
    <dgm:pt modelId="{3311CB62-77CA-4499-A137-1A58B8C1B332}" type="parTrans" cxnId="{1BE05238-F965-4B66-AB4A-DFB2A71A6858}">
      <dgm:prSet/>
      <dgm:spPr/>
      <dgm:t>
        <a:bodyPr/>
        <a:lstStyle/>
        <a:p>
          <a:endParaRPr lang="en-US"/>
        </a:p>
      </dgm:t>
    </dgm:pt>
    <dgm:pt modelId="{6B503DED-38E3-4C34-9F74-2CF2F9C58EC4}" type="sibTrans" cxnId="{1BE05238-F965-4B66-AB4A-DFB2A71A6858}">
      <dgm:prSet/>
      <dgm:spPr/>
      <dgm:t>
        <a:bodyPr/>
        <a:lstStyle/>
        <a:p>
          <a:endParaRPr lang="en-US"/>
        </a:p>
      </dgm:t>
    </dgm:pt>
    <dgm:pt modelId="{0C412C5E-59FD-47AF-8C47-2BDD31A2CB26}">
      <dgm:prSet/>
      <dgm:spPr/>
      <dgm:t>
        <a:bodyPr/>
        <a:lstStyle/>
        <a:p>
          <a:r>
            <a:rPr lang="en-US" dirty="0"/>
            <a:t>• Plaque formation and stenosis</a:t>
          </a:r>
        </a:p>
      </dgm:t>
    </dgm:pt>
    <dgm:pt modelId="{11BC9261-7259-4546-9E23-19C5F7F8AED3}" type="parTrans" cxnId="{9EC44C71-6DBB-440A-9809-5051C80696A1}">
      <dgm:prSet/>
      <dgm:spPr/>
      <dgm:t>
        <a:bodyPr/>
        <a:lstStyle/>
        <a:p>
          <a:endParaRPr lang="en-US"/>
        </a:p>
      </dgm:t>
    </dgm:pt>
    <dgm:pt modelId="{83D79429-52FD-48E5-9AD4-5D7BF20DEC40}" type="sibTrans" cxnId="{9EC44C71-6DBB-440A-9809-5051C80696A1}">
      <dgm:prSet/>
      <dgm:spPr/>
      <dgm:t>
        <a:bodyPr/>
        <a:lstStyle/>
        <a:p>
          <a:endParaRPr lang="en-US"/>
        </a:p>
      </dgm:t>
    </dgm:pt>
    <dgm:pt modelId="{3682CBF2-C8EA-4C4E-88F5-F2EF1E36282D}" type="pres">
      <dgm:prSet presAssocID="{5E0B6EB1-CCE1-4C12-B3FA-E7CE78198C37}" presName="diagram" presStyleCnt="0">
        <dgm:presLayoutVars>
          <dgm:dir/>
          <dgm:resizeHandles val="exact"/>
        </dgm:presLayoutVars>
      </dgm:prSet>
      <dgm:spPr/>
      <dgm:t>
        <a:bodyPr/>
        <a:lstStyle/>
        <a:p>
          <a:pPr rtl="1"/>
          <a:endParaRPr lang="ar-IQ"/>
        </a:p>
      </dgm:t>
    </dgm:pt>
    <dgm:pt modelId="{D64B3B54-810B-4064-ACA5-C793B4800A1B}" type="pres">
      <dgm:prSet presAssocID="{BA843C3A-EB71-4BC2-9233-05FC5D78B2B6}" presName="node" presStyleLbl="node1" presStyleIdx="0" presStyleCnt="5">
        <dgm:presLayoutVars>
          <dgm:bulletEnabled val="1"/>
        </dgm:presLayoutVars>
      </dgm:prSet>
      <dgm:spPr/>
      <dgm:t>
        <a:bodyPr/>
        <a:lstStyle/>
        <a:p>
          <a:pPr rtl="1"/>
          <a:endParaRPr lang="ar-IQ"/>
        </a:p>
      </dgm:t>
    </dgm:pt>
    <dgm:pt modelId="{ECD37F62-CFB6-4988-AEBF-5D9C85A93F56}" type="pres">
      <dgm:prSet presAssocID="{98BC50B1-96D2-4232-A9DF-828C8A435670}" presName="sibTrans" presStyleCnt="0"/>
      <dgm:spPr/>
    </dgm:pt>
    <dgm:pt modelId="{4FB5559D-FECB-4B65-BE59-DBB8D3B1D134}" type="pres">
      <dgm:prSet presAssocID="{9A304EBF-A99C-4D09-85CB-33E227D86A70}" presName="node" presStyleLbl="node1" presStyleIdx="1" presStyleCnt="5">
        <dgm:presLayoutVars>
          <dgm:bulletEnabled val="1"/>
        </dgm:presLayoutVars>
      </dgm:prSet>
      <dgm:spPr/>
      <dgm:t>
        <a:bodyPr/>
        <a:lstStyle/>
        <a:p>
          <a:pPr rtl="1"/>
          <a:endParaRPr lang="ar-IQ"/>
        </a:p>
      </dgm:t>
    </dgm:pt>
    <dgm:pt modelId="{7CDA0E75-2CD5-46B2-A376-FC36E84CF5BE}" type="pres">
      <dgm:prSet presAssocID="{1DFAF1E7-CE8A-4F8D-9489-2073EEBD7D68}" presName="sibTrans" presStyleCnt="0"/>
      <dgm:spPr/>
    </dgm:pt>
    <dgm:pt modelId="{A97FE226-6AF5-4DB3-AFB2-8DCBBBFA838B}" type="pres">
      <dgm:prSet presAssocID="{18A6AD10-CA1B-4D42-B321-BB8150B69C6F}" presName="node" presStyleLbl="node1" presStyleIdx="2" presStyleCnt="5">
        <dgm:presLayoutVars>
          <dgm:bulletEnabled val="1"/>
        </dgm:presLayoutVars>
      </dgm:prSet>
      <dgm:spPr/>
      <dgm:t>
        <a:bodyPr/>
        <a:lstStyle/>
        <a:p>
          <a:pPr rtl="1"/>
          <a:endParaRPr lang="ar-IQ"/>
        </a:p>
      </dgm:t>
    </dgm:pt>
    <dgm:pt modelId="{B2397AC4-E590-47C0-BC2D-7842E00633D6}" type="pres">
      <dgm:prSet presAssocID="{D7809F9F-85D4-44DC-B694-D4D49530B314}" presName="sibTrans" presStyleCnt="0"/>
      <dgm:spPr/>
    </dgm:pt>
    <dgm:pt modelId="{317A764F-A1C8-46D8-AA48-25C50492DB0F}" type="pres">
      <dgm:prSet presAssocID="{D2AB9FF7-B313-41FA-8059-51F7C49B4438}" presName="node" presStyleLbl="node1" presStyleIdx="3" presStyleCnt="5">
        <dgm:presLayoutVars>
          <dgm:bulletEnabled val="1"/>
        </dgm:presLayoutVars>
      </dgm:prSet>
      <dgm:spPr/>
      <dgm:t>
        <a:bodyPr/>
        <a:lstStyle/>
        <a:p>
          <a:pPr rtl="1"/>
          <a:endParaRPr lang="ar-IQ"/>
        </a:p>
      </dgm:t>
    </dgm:pt>
    <dgm:pt modelId="{7AECB66A-C27A-43E5-8AB0-94D9F17ECB50}" type="pres">
      <dgm:prSet presAssocID="{6B503DED-38E3-4C34-9F74-2CF2F9C58EC4}" presName="sibTrans" presStyleCnt="0"/>
      <dgm:spPr/>
    </dgm:pt>
    <dgm:pt modelId="{5E2ADCB8-0D04-4437-8E6C-D39A597E5CCA}" type="pres">
      <dgm:prSet presAssocID="{0C412C5E-59FD-47AF-8C47-2BDD31A2CB26}" presName="node" presStyleLbl="node1" presStyleIdx="4" presStyleCnt="5">
        <dgm:presLayoutVars>
          <dgm:bulletEnabled val="1"/>
        </dgm:presLayoutVars>
      </dgm:prSet>
      <dgm:spPr/>
      <dgm:t>
        <a:bodyPr/>
        <a:lstStyle/>
        <a:p>
          <a:pPr rtl="1"/>
          <a:endParaRPr lang="ar-IQ"/>
        </a:p>
      </dgm:t>
    </dgm:pt>
  </dgm:ptLst>
  <dgm:cxnLst>
    <dgm:cxn modelId="{55EFF389-8095-46D0-BD8C-0BB3FFC2DF5D}" type="presOf" srcId="{18A6AD10-CA1B-4D42-B321-BB8150B69C6F}" destId="{A97FE226-6AF5-4DB3-AFB2-8DCBBBFA838B}" srcOrd="0" destOrd="0" presId="urn:microsoft.com/office/officeart/2005/8/layout/default"/>
    <dgm:cxn modelId="{1BE05238-F965-4B66-AB4A-DFB2A71A6858}" srcId="{5E0B6EB1-CCE1-4C12-B3FA-E7CE78198C37}" destId="{D2AB9FF7-B313-41FA-8059-51F7C49B4438}" srcOrd="3" destOrd="0" parTransId="{3311CB62-77CA-4499-A137-1A58B8C1B332}" sibTransId="{6B503DED-38E3-4C34-9F74-2CF2F9C58EC4}"/>
    <dgm:cxn modelId="{64322C3A-BED3-48FE-9CB0-F114C75A37BB}" type="presOf" srcId="{D2AB9FF7-B313-41FA-8059-51F7C49B4438}" destId="{317A764F-A1C8-46D8-AA48-25C50492DB0F}" srcOrd="0" destOrd="0" presId="urn:microsoft.com/office/officeart/2005/8/layout/default"/>
    <dgm:cxn modelId="{4EBD22FC-6304-4F44-9339-1F92990D360A}" type="presOf" srcId="{0C412C5E-59FD-47AF-8C47-2BDD31A2CB26}" destId="{5E2ADCB8-0D04-4437-8E6C-D39A597E5CCA}" srcOrd="0" destOrd="0" presId="urn:microsoft.com/office/officeart/2005/8/layout/default"/>
    <dgm:cxn modelId="{D48A4699-BD25-4B7D-A972-547F762FAA10}" type="presOf" srcId="{5E0B6EB1-CCE1-4C12-B3FA-E7CE78198C37}" destId="{3682CBF2-C8EA-4C4E-88F5-F2EF1E36282D}" srcOrd="0" destOrd="0" presId="urn:microsoft.com/office/officeart/2005/8/layout/default"/>
    <dgm:cxn modelId="{1BC7C4E7-F82D-4DAD-829E-ACE05CBF290A}" srcId="{5E0B6EB1-CCE1-4C12-B3FA-E7CE78198C37}" destId="{9A304EBF-A99C-4D09-85CB-33E227D86A70}" srcOrd="1" destOrd="0" parTransId="{657F06C8-7602-4186-B9AC-05E3776EE2F9}" sibTransId="{1DFAF1E7-CE8A-4F8D-9489-2073EEBD7D68}"/>
    <dgm:cxn modelId="{67D5657A-34CB-457C-9BA7-C38D42257608}" srcId="{5E0B6EB1-CCE1-4C12-B3FA-E7CE78198C37}" destId="{18A6AD10-CA1B-4D42-B321-BB8150B69C6F}" srcOrd="2" destOrd="0" parTransId="{5ED6C32F-21F6-445F-95F4-83DE3A2B6A85}" sibTransId="{D7809F9F-85D4-44DC-B694-D4D49530B314}"/>
    <dgm:cxn modelId="{9D6D592C-BFD3-4B79-A471-C55374530EFF}" srcId="{5E0B6EB1-CCE1-4C12-B3FA-E7CE78198C37}" destId="{BA843C3A-EB71-4BC2-9233-05FC5D78B2B6}" srcOrd="0" destOrd="0" parTransId="{7546B07C-C268-4321-977E-DC195197C4E1}" sibTransId="{98BC50B1-96D2-4232-A9DF-828C8A435670}"/>
    <dgm:cxn modelId="{CA301802-525D-4C96-B865-E4FD371EA5F5}" type="presOf" srcId="{BA843C3A-EB71-4BC2-9233-05FC5D78B2B6}" destId="{D64B3B54-810B-4064-ACA5-C793B4800A1B}" srcOrd="0" destOrd="0" presId="urn:microsoft.com/office/officeart/2005/8/layout/default"/>
    <dgm:cxn modelId="{9EC44C71-6DBB-440A-9809-5051C80696A1}" srcId="{5E0B6EB1-CCE1-4C12-B3FA-E7CE78198C37}" destId="{0C412C5E-59FD-47AF-8C47-2BDD31A2CB26}" srcOrd="4" destOrd="0" parTransId="{11BC9261-7259-4546-9E23-19C5F7F8AED3}" sibTransId="{83D79429-52FD-48E5-9AD4-5D7BF20DEC40}"/>
    <dgm:cxn modelId="{27CFDE38-BB2F-4910-94B0-EB11F97763BE}" type="presOf" srcId="{9A304EBF-A99C-4D09-85CB-33E227D86A70}" destId="{4FB5559D-FECB-4B65-BE59-DBB8D3B1D134}" srcOrd="0" destOrd="0" presId="urn:microsoft.com/office/officeart/2005/8/layout/default"/>
    <dgm:cxn modelId="{D213125F-E86E-4249-961F-F6F0DA86C199}" type="presParOf" srcId="{3682CBF2-C8EA-4C4E-88F5-F2EF1E36282D}" destId="{D64B3B54-810B-4064-ACA5-C793B4800A1B}" srcOrd="0" destOrd="0" presId="urn:microsoft.com/office/officeart/2005/8/layout/default"/>
    <dgm:cxn modelId="{24AA5B56-0E82-4898-B889-1F749E9BB5B5}" type="presParOf" srcId="{3682CBF2-C8EA-4C4E-88F5-F2EF1E36282D}" destId="{ECD37F62-CFB6-4988-AEBF-5D9C85A93F56}" srcOrd="1" destOrd="0" presId="urn:microsoft.com/office/officeart/2005/8/layout/default"/>
    <dgm:cxn modelId="{0C522C7B-4DB3-4F5B-9263-6374CBE4F74C}" type="presParOf" srcId="{3682CBF2-C8EA-4C4E-88F5-F2EF1E36282D}" destId="{4FB5559D-FECB-4B65-BE59-DBB8D3B1D134}" srcOrd="2" destOrd="0" presId="urn:microsoft.com/office/officeart/2005/8/layout/default"/>
    <dgm:cxn modelId="{BE0CD172-CC20-4860-8CB5-310BB552C8AF}" type="presParOf" srcId="{3682CBF2-C8EA-4C4E-88F5-F2EF1E36282D}" destId="{7CDA0E75-2CD5-46B2-A376-FC36E84CF5BE}" srcOrd="3" destOrd="0" presId="urn:microsoft.com/office/officeart/2005/8/layout/default"/>
    <dgm:cxn modelId="{0C3BB34E-8C67-4ACB-82DA-D26803FC4028}" type="presParOf" srcId="{3682CBF2-C8EA-4C4E-88F5-F2EF1E36282D}" destId="{A97FE226-6AF5-4DB3-AFB2-8DCBBBFA838B}" srcOrd="4" destOrd="0" presId="urn:microsoft.com/office/officeart/2005/8/layout/default"/>
    <dgm:cxn modelId="{648DAB60-6E24-4FD8-918C-3127C6054FE4}" type="presParOf" srcId="{3682CBF2-C8EA-4C4E-88F5-F2EF1E36282D}" destId="{B2397AC4-E590-47C0-BC2D-7842E00633D6}" srcOrd="5" destOrd="0" presId="urn:microsoft.com/office/officeart/2005/8/layout/default"/>
    <dgm:cxn modelId="{53254712-3B9E-4688-A7A8-3EC272495449}" type="presParOf" srcId="{3682CBF2-C8EA-4C4E-88F5-F2EF1E36282D}" destId="{317A764F-A1C8-46D8-AA48-25C50492DB0F}" srcOrd="6" destOrd="0" presId="urn:microsoft.com/office/officeart/2005/8/layout/default"/>
    <dgm:cxn modelId="{2A951606-E548-4AF8-A1C8-CE52C5F55D92}" type="presParOf" srcId="{3682CBF2-C8EA-4C4E-88F5-F2EF1E36282D}" destId="{7AECB66A-C27A-43E5-8AB0-94D9F17ECB50}" srcOrd="7" destOrd="0" presId="urn:microsoft.com/office/officeart/2005/8/layout/default"/>
    <dgm:cxn modelId="{EEB0A929-3F94-4888-915F-2EB42AC5B0F1}" type="presParOf" srcId="{3682CBF2-C8EA-4C4E-88F5-F2EF1E36282D}" destId="{5E2ADCB8-0D04-4437-8E6C-D39A597E5CCA}"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E662DF-CAC0-4619-8A72-D9D80D8058B0}" type="doc">
      <dgm:prSet loTypeId="urn:microsoft.com/office/officeart/2018/5/layout/IconCircle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EB5EEEE-BD02-4B10-9EA2-345E931C01A3}">
      <dgm:prSet/>
      <dgm:spPr/>
      <dgm:t>
        <a:bodyPr/>
        <a:lstStyle/>
        <a:p>
          <a:pPr>
            <a:defRPr cap="all"/>
          </a:pPr>
          <a:r>
            <a:rPr lang="en-US"/>
            <a:t>• Triggered by ischemia and hypoxia</a:t>
          </a:r>
        </a:p>
      </dgm:t>
    </dgm:pt>
    <dgm:pt modelId="{6451F1EB-FE07-41E5-B265-DBFCD8DCD1B7}" type="parTrans" cxnId="{41A4C47C-8B73-4632-AB20-1057F7BE01C0}">
      <dgm:prSet/>
      <dgm:spPr/>
      <dgm:t>
        <a:bodyPr/>
        <a:lstStyle/>
        <a:p>
          <a:endParaRPr lang="en-US"/>
        </a:p>
      </dgm:t>
    </dgm:pt>
    <dgm:pt modelId="{3A644450-F215-4FF5-B68C-4A348E13E557}" type="sibTrans" cxnId="{41A4C47C-8B73-4632-AB20-1057F7BE01C0}">
      <dgm:prSet/>
      <dgm:spPr/>
      <dgm:t>
        <a:bodyPr/>
        <a:lstStyle/>
        <a:p>
          <a:endParaRPr lang="en-US"/>
        </a:p>
      </dgm:t>
    </dgm:pt>
    <dgm:pt modelId="{A227CC29-639F-4D7A-9EC8-1CCFE0AC8DAB}">
      <dgm:prSet/>
      <dgm:spPr/>
      <dgm:t>
        <a:bodyPr/>
        <a:lstStyle/>
        <a:p>
          <a:pPr>
            <a:defRPr cap="all"/>
          </a:pPr>
          <a:r>
            <a:rPr lang="en-US"/>
            <a:t>• Promotes collateral circulation</a:t>
          </a:r>
        </a:p>
      </dgm:t>
    </dgm:pt>
    <dgm:pt modelId="{F8FE8330-525C-4E2A-A5C3-3A502D541965}" type="parTrans" cxnId="{EC8A5576-5A45-490D-B1FF-DD816A9BA1E8}">
      <dgm:prSet/>
      <dgm:spPr/>
      <dgm:t>
        <a:bodyPr/>
        <a:lstStyle/>
        <a:p>
          <a:endParaRPr lang="en-US"/>
        </a:p>
      </dgm:t>
    </dgm:pt>
    <dgm:pt modelId="{D26D6D50-236E-4F6E-8C5A-815A3CD19B66}" type="sibTrans" cxnId="{EC8A5576-5A45-490D-B1FF-DD816A9BA1E8}">
      <dgm:prSet/>
      <dgm:spPr/>
      <dgm:t>
        <a:bodyPr/>
        <a:lstStyle/>
        <a:p>
          <a:endParaRPr lang="en-US"/>
        </a:p>
      </dgm:t>
    </dgm:pt>
    <dgm:pt modelId="{1390C318-8539-4675-AA70-760CF84BD9E3}">
      <dgm:prSet/>
      <dgm:spPr/>
      <dgm:t>
        <a:bodyPr/>
        <a:lstStyle/>
        <a:p>
          <a:pPr>
            <a:defRPr cap="all"/>
          </a:pPr>
          <a:r>
            <a:rPr lang="en-US"/>
            <a:t>• Causes plaque neovascularization</a:t>
          </a:r>
        </a:p>
      </dgm:t>
    </dgm:pt>
    <dgm:pt modelId="{0FDF1629-5FCA-4DF7-A06C-900D2396FE5A}" type="parTrans" cxnId="{FA1005DD-DD72-42E7-A4C0-7C23951E876E}">
      <dgm:prSet/>
      <dgm:spPr/>
      <dgm:t>
        <a:bodyPr/>
        <a:lstStyle/>
        <a:p>
          <a:endParaRPr lang="en-US"/>
        </a:p>
      </dgm:t>
    </dgm:pt>
    <dgm:pt modelId="{22E565F0-34BA-4831-8A54-38CB006409EF}" type="sibTrans" cxnId="{FA1005DD-DD72-42E7-A4C0-7C23951E876E}">
      <dgm:prSet/>
      <dgm:spPr/>
      <dgm:t>
        <a:bodyPr/>
        <a:lstStyle/>
        <a:p>
          <a:endParaRPr lang="en-US"/>
        </a:p>
      </dgm:t>
    </dgm:pt>
    <dgm:pt modelId="{BBD21D79-441A-4429-9B0C-F474D544A379}">
      <dgm:prSet/>
      <dgm:spPr/>
      <dgm:t>
        <a:bodyPr/>
        <a:lstStyle/>
        <a:p>
          <a:pPr>
            <a:defRPr cap="all"/>
          </a:pPr>
          <a:r>
            <a:rPr lang="en-US"/>
            <a:t>• Linked to plaque instability</a:t>
          </a:r>
        </a:p>
      </dgm:t>
    </dgm:pt>
    <dgm:pt modelId="{E56EAD4D-C05A-4583-A11F-99C8DDE9CCAF}" type="parTrans" cxnId="{ED3F5CAB-F060-4203-984F-5264A928E855}">
      <dgm:prSet/>
      <dgm:spPr/>
      <dgm:t>
        <a:bodyPr/>
        <a:lstStyle/>
        <a:p>
          <a:endParaRPr lang="en-US"/>
        </a:p>
      </dgm:t>
    </dgm:pt>
    <dgm:pt modelId="{1BD3D9C3-0FE7-4B0B-87E0-97C1BC8F6835}" type="sibTrans" cxnId="{ED3F5CAB-F060-4203-984F-5264A928E855}">
      <dgm:prSet/>
      <dgm:spPr/>
      <dgm:t>
        <a:bodyPr/>
        <a:lstStyle/>
        <a:p>
          <a:endParaRPr lang="en-US"/>
        </a:p>
      </dgm:t>
    </dgm:pt>
    <dgm:pt modelId="{DE747726-78BE-4F14-A78F-BC1DF9B3E975}" type="pres">
      <dgm:prSet presAssocID="{B9E662DF-CAC0-4619-8A72-D9D80D8058B0}" presName="root" presStyleCnt="0">
        <dgm:presLayoutVars>
          <dgm:dir/>
          <dgm:resizeHandles val="exact"/>
        </dgm:presLayoutVars>
      </dgm:prSet>
      <dgm:spPr/>
      <dgm:t>
        <a:bodyPr/>
        <a:lstStyle/>
        <a:p>
          <a:pPr rtl="1"/>
          <a:endParaRPr lang="ar-IQ"/>
        </a:p>
      </dgm:t>
    </dgm:pt>
    <dgm:pt modelId="{552E02B1-255B-4B5B-8880-F435EA7A4131}" type="pres">
      <dgm:prSet presAssocID="{3EB5EEEE-BD02-4B10-9EA2-345E931C01A3}" presName="compNode" presStyleCnt="0"/>
      <dgm:spPr/>
    </dgm:pt>
    <dgm:pt modelId="{3E245234-2A8A-4ACE-8CD0-8E0F4622AEE3}" type="pres">
      <dgm:prSet presAssocID="{3EB5EEEE-BD02-4B10-9EA2-345E931C01A3}" presName="iconBgRect" presStyleLbl="bgShp" presStyleIdx="0" presStyleCnt="4"/>
      <dgm:spPr/>
    </dgm:pt>
    <dgm:pt modelId="{373BC9AA-00C6-4F9B-8752-0E77D05201BB}" type="pres">
      <dgm:prSet presAssocID="{3EB5EEEE-BD02-4B10-9EA2-345E931C01A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Heart with Pulse"/>
        </a:ext>
      </dgm:extLst>
    </dgm:pt>
    <dgm:pt modelId="{330177E0-2180-4869-BCC1-96AE03C9D94E}" type="pres">
      <dgm:prSet presAssocID="{3EB5EEEE-BD02-4B10-9EA2-345E931C01A3}" presName="spaceRect" presStyleCnt="0"/>
      <dgm:spPr/>
    </dgm:pt>
    <dgm:pt modelId="{9B272413-9C4C-4346-9921-380D27F1DEAC}" type="pres">
      <dgm:prSet presAssocID="{3EB5EEEE-BD02-4B10-9EA2-345E931C01A3}" presName="textRect" presStyleLbl="revTx" presStyleIdx="0" presStyleCnt="4">
        <dgm:presLayoutVars>
          <dgm:chMax val="1"/>
          <dgm:chPref val="1"/>
        </dgm:presLayoutVars>
      </dgm:prSet>
      <dgm:spPr/>
      <dgm:t>
        <a:bodyPr/>
        <a:lstStyle/>
        <a:p>
          <a:pPr rtl="1"/>
          <a:endParaRPr lang="ar-IQ"/>
        </a:p>
      </dgm:t>
    </dgm:pt>
    <dgm:pt modelId="{AC33A900-D222-4D00-B819-CDB7F3AC5529}" type="pres">
      <dgm:prSet presAssocID="{3A644450-F215-4FF5-B68C-4A348E13E557}" presName="sibTrans" presStyleCnt="0"/>
      <dgm:spPr/>
    </dgm:pt>
    <dgm:pt modelId="{1F9EDE20-A664-48FA-ABB3-9CB52D873A5B}" type="pres">
      <dgm:prSet presAssocID="{A227CC29-639F-4D7A-9EC8-1CCFE0AC8DAB}" presName="compNode" presStyleCnt="0"/>
      <dgm:spPr/>
    </dgm:pt>
    <dgm:pt modelId="{7595056B-B44B-48EC-BB35-7117ED5CFDEC}" type="pres">
      <dgm:prSet presAssocID="{A227CC29-639F-4D7A-9EC8-1CCFE0AC8DAB}" presName="iconBgRect" presStyleLbl="bgShp" presStyleIdx="1" presStyleCnt="4"/>
      <dgm:spPr/>
    </dgm:pt>
    <dgm:pt modelId="{C223EFD8-FB04-4D59-BAF8-C3DB0CF3F289}" type="pres">
      <dgm:prSet presAssocID="{A227CC29-639F-4D7A-9EC8-1CCFE0AC8DA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Newspaper"/>
        </a:ext>
      </dgm:extLst>
    </dgm:pt>
    <dgm:pt modelId="{D8C6BE9E-25D5-4FE5-ADE1-81E441BD6B83}" type="pres">
      <dgm:prSet presAssocID="{A227CC29-639F-4D7A-9EC8-1CCFE0AC8DAB}" presName="spaceRect" presStyleCnt="0"/>
      <dgm:spPr/>
    </dgm:pt>
    <dgm:pt modelId="{720538AC-3639-495D-BD6F-C0D21B4AE072}" type="pres">
      <dgm:prSet presAssocID="{A227CC29-639F-4D7A-9EC8-1CCFE0AC8DAB}" presName="textRect" presStyleLbl="revTx" presStyleIdx="1" presStyleCnt="4">
        <dgm:presLayoutVars>
          <dgm:chMax val="1"/>
          <dgm:chPref val="1"/>
        </dgm:presLayoutVars>
      </dgm:prSet>
      <dgm:spPr/>
      <dgm:t>
        <a:bodyPr/>
        <a:lstStyle/>
        <a:p>
          <a:pPr rtl="1"/>
          <a:endParaRPr lang="ar-IQ"/>
        </a:p>
      </dgm:t>
    </dgm:pt>
    <dgm:pt modelId="{A8F5CDA4-C80A-4859-8160-355F93B1B939}" type="pres">
      <dgm:prSet presAssocID="{D26D6D50-236E-4F6E-8C5A-815A3CD19B66}" presName="sibTrans" presStyleCnt="0"/>
      <dgm:spPr/>
    </dgm:pt>
    <dgm:pt modelId="{3DBE7861-CAE4-4232-86B8-ED3F886B341C}" type="pres">
      <dgm:prSet presAssocID="{1390C318-8539-4675-AA70-760CF84BD9E3}" presName="compNode" presStyleCnt="0"/>
      <dgm:spPr/>
    </dgm:pt>
    <dgm:pt modelId="{2EA98122-B03F-4493-8F84-07FE9DFCA3C6}" type="pres">
      <dgm:prSet presAssocID="{1390C318-8539-4675-AA70-760CF84BD9E3}" presName="iconBgRect" presStyleLbl="bgShp" presStyleIdx="2" presStyleCnt="4"/>
      <dgm:spPr/>
    </dgm:pt>
    <dgm:pt modelId="{411BD10F-D3DB-4429-A753-002637B6C0F8}" type="pres">
      <dgm:prSet presAssocID="{1390C318-8539-4675-AA70-760CF84BD9E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Heartbeat"/>
        </a:ext>
      </dgm:extLst>
    </dgm:pt>
    <dgm:pt modelId="{CE482EB6-AAFE-4EFC-97EC-7DC8FC587BB6}" type="pres">
      <dgm:prSet presAssocID="{1390C318-8539-4675-AA70-760CF84BD9E3}" presName="spaceRect" presStyleCnt="0"/>
      <dgm:spPr/>
    </dgm:pt>
    <dgm:pt modelId="{5F92014E-667E-4349-8F77-B831749D3894}" type="pres">
      <dgm:prSet presAssocID="{1390C318-8539-4675-AA70-760CF84BD9E3}" presName="textRect" presStyleLbl="revTx" presStyleIdx="2" presStyleCnt="4">
        <dgm:presLayoutVars>
          <dgm:chMax val="1"/>
          <dgm:chPref val="1"/>
        </dgm:presLayoutVars>
      </dgm:prSet>
      <dgm:spPr/>
      <dgm:t>
        <a:bodyPr/>
        <a:lstStyle/>
        <a:p>
          <a:pPr rtl="1"/>
          <a:endParaRPr lang="ar-IQ"/>
        </a:p>
      </dgm:t>
    </dgm:pt>
    <dgm:pt modelId="{50A1BF9B-A16E-41D6-BC34-FCA36FF83D34}" type="pres">
      <dgm:prSet presAssocID="{22E565F0-34BA-4831-8A54-38CB006409EF}" presName="sibTrans" presStyleCnt="0"/>
      <dgm:spPr/>
    </dgm:pt>
    <dgm:pt modelId="{D190A28A-5BE1-4141-B75A-4D513622C8C1}" type="pres">
      <dgm:prSet presAssocID="{BBD21D79-441A-4429-9B0C-F474D544A379}" presName="compNode" presStyleCnt="0"/>
      <dgm:spPr/>
    </dgm:pt>
    <dgm:pt modelId="{6384C7B0-1DD7-4930-90DD-AE1E3E4E3EE5}" type="pres">
      <dgm:prSet presAssocID="{BBD21D79-441A-4429-9B0C-F474D544A379}" presName="iconBgRect" presStyleLbl="bgShp" presStyleIdx="3" presStyleCnt="4"/>
      <dgm:spPr/>
    </dgm:pt>
    <dgm:pt modelId="{BA16C768-BE92-4A4C-BD69-26A6A567FAE7}" type="pres">
      <dgm:prSet presAssocID="{BBD21D79-441A-4429-9B0C-F474D544A37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Explosion"/>
        </a:ext>
      </dgm:extLst>
    </dgm:pt>
    <dgm:pt modelId="{7A78C1D6-FCC8-496A-8C9A-01D0D5BACA89}" type="pres">
      <dgm:prSet presAssocID="{BBD21D79-441A-4429-9B0C-F474D544A379}" presName="spaceRect" presStyleCnt="0"/>
      <dgm:spPr/>
    </dgm:pt>
    <dgm:pt modelId="{C2EA5836-A1D1-40C2-BDFF-C4794ECF585E}" type="pres">
      <dgm:prSet presAssocID="{BBD21D79-441A-4429-9B0C-F474D544A379}" presName="textRect" presStyleLbl="revTx" presStyleIdx="3" presStyleCnt="4">
        <dgm:presLayoutVars>
          <dgm:chMax val="1"/>
          <dgm:chPref val="1"/>
        </dgm:presLayoutVars>
      </dgm:prSet>
      <dgm:spPr/>
      <dgm:t>
        <a:bodyPr/>
        <a:lstStyle/>
        <a:p>
          <a:pPr rtl="1"/>
          <a:endParaRPr lang="ar-IQ"/>
        </a:p>
      </dgm:t>
    </dgm:pt>
  </dgm:ptLst>
  <dgm:cxnLst>
    <dgm:cxn modelId="{3F2AC4E0-79C3-40E2-A72C-DD7EF8B851EE}" type="presOf" srcId="{BBD21D79-441A-4429-9B0C-F474D544A379}" destId="{C2EA5836-A1D1-40C2-BDFF-C4794ECF585E}" srcOrd="0" destOrd="0" presId="urn:microsoft.com/office/officeart/2018/5/layout/IconCircleLabelList"/>
    <dgm:cxn modelId="{ED3F5CAB-F060-4203-984F-5264A928E855}" srcId="{B9E662DF-CAC0-4619-8A72-D9D80D8058B0}" destId="{BBD21D79-441A-4429-9B0C-F474D544A379}" srcOrd="3" destOrd="0" parTransId="{E56EAD4D-C05A-4583-A11F-99C8DDE9CCAF}" sibTransId="{1BD3D9C3-0FE7-4B0B-87E0-97C1BC8F6835}"/>
    <dgm:cxn modelId="{8B7A6A82-108E-4DC2-B4D5-9CA03CBDEC9E}" type="presOf" srcId="{3EB5EEEE-BD02-4B10-9EA2-345E931C01A3}" destId="{9B272413-9C4C-4346-9921-380D27F1DEAC}" srcOrd="0" destOrd="0" presId="urn:microsoft.com/office/officeart/2018/5/layout/IconCircleLabelList"/>
    <dgm:cxn modelId="{EC8A5576-5A45-490D-B1FF-DD816A9BA1E8}" srcId="{B9E662DF-CAC0-4619-8A72-D9D80D8058B0}" destId="{A227CC29-639F-4D7A-9EC8-1CCFE0AC8DAB}" srcOrd="1" destOrd="0" parTransId="{F8FE8330-525C-4E2A-A5C3-3A502D541965}" sibTransId="{D26D6D50-236E-4F6E-8C5A-815A3CD19B66}"/>
    <dgm:cxn modelId="{48415E6B-324C-4FB7-9001-D24FF0ED0082}" type="presOf" srcId="{A227CC29-639F-4D7A-9EC8-1CCFE0AC8DAB}" destId="{720538AC-3639-495D-BD6F-C0D21B4AE072}" srcOrd="0" destOrd="0" presId="urn:microsoft.com/office/officeart/2018/5/layout/IconCircleLabelList"/>
    <dgm:cxn modelId="{11C32194-F7D6-4F12-ABFA-52B9AA6EBBE3}" type="presOf" srcId="{1390C318-8539-4675-AA70-760CF84BD9E3}" destId="{5F92014E-667E-4349-8F77-B831749D3894}" srcOrd="0" destOrd="0" presId="urn:microsoft.com/office/officeart/2018/5/layout/IconCircleLabelList"/>
    <dgm:cxn modelId="{FA1005DD-DD72-42E7-A4C0-7C23951E876E}" srcId="{B9E662DF-CAC0-4619-8A72-D9D80D8058B0}" destId="{1390C318-8539-4675-AA70-760CF84BD9E3}" srcOrd="2" destOrd="0" parTransId="{0FDF1629-5FCA-4DF7-A06C-900D2396FE5A}" sibTransId="{22E565F0-34BA-4831-8A54-38CB006409EF}"/>
    <dgm:cxn modelId="{41A4C47C-8B73-4632-AB20-1057F7BE01C0}" srcId="{B9E662DF-CAC0-4619-8A72-D9D80D8058B0}" destId="{3EB5EEEE-BD02-4B10-9EA2-345E931C01A3}" srcOrd="0" destOrd="0" parTransId="{6451F1EB-FE07-41E5-B265-DBFCD8DCD1B7}" sibTransId="{3A644450-F215-4FF5-B68C-4A348E13E557}"/>
    <dgm:cxn modelId="{FCB49455-6870-4A7F-A74E-ADA81DF182B7}" type="presOf" srcId="{B9E662DF-CAC0-4619-8A72-D9D80D8058B0}" destId="{DE747726-78BE-4F14-A78F-BC1DF9B3E975}" srcOrd="0" destOrd="0" presId="urn:microsoft.com/office/officeart/2018/5/layout/IconCircleLabelList"/>
    <dgm:cxn modelId="{635EF198-BB35-4DF5-A2E4-A5166B808DF1}" type="presParOf" srcId="{DE747726-78BE-4F14-A78F-BC1DF9B3E975}" destId="{552E02B1-255B-4B5B-8880-F435EA7A4131}" srcOrd="0" destOrd="0" presId="urn:microsoft.com/office/officeart/2018/5/layout/IconCircleLabelList"/>
    <dgm:cxn modelId="{B2C22EFA-BD51-4F5B-B3DB-6E70743C1D53}" type="presParOf" srcId="{552E02B1-255B-4B5B-8880-F435EA7A4131}" destId="{3E245234-2A8A-4ACE-8CD0-8E0F4622AEE3}" srcOrd="0" destOrd="0" presId="urn:microsoft.com/office/officeart/2018/5/layout/IconCircleLabelList"/>
    <dgm:cxn modelId="{C51A272A-73D3-4AE0-85B7-361CB5EC2905}" type="presParOf" srcId="{552E02B1-255B-4B5B-8880-F435EA7A4131}" destId="{373BC9AA-00C6-4F9B-8752-0E77D05201BB}" srcOrd="1" destOrd="0" presId="urn:microsoft.com/office/officeart/2018/5/layout/IconCircleLabelList"/>
    <dgm:cxn modelId="{FE99B88C-EC3E-4626-9270-D5D69A24BC3A}" type="presParOf" srcId="{552E02B1-255B-4B5B-8880-F435EA7A4131}" destId="{330177E0-2180-4869-BCC1-96AE03C9D94E}" srcOrd="2" destOrd="0" presId="urn:microsoft.com/office/officeart/2018/5/layout/IconCircleLabelList"/>
    <dgm:cxn modelId="{F609D054-F785-4268-ADE9-518C96BE2385}" type="presParOf" srcId="{552E02B1-255B-4B5B-8880-F435EA7A4131}" destId="{9B272413-9C4C-4346-9921-380D27F1DEAC}" srcOrd="3" destOrd="0" presId="urn:microsoft.com/office/officeart/2018/5/layout/IconCircleLabelList"/>
    <dgm:cxn modelId="{591FAEF2-866F-40F1-B4D2-42DD2BC5C94D}" type="presParOf" srcId="{DE747726-78BE-4F14-A78F-BC1DF9B3E975}" destId="{AC33A900-D222-4D00-B819-CDB7F3AC5529}" srcOrd="1" destOrd="0" presId="urn:microsoft.com/office/officeart/2018/5/layout/IconCircleLabelList"/>
    <dgm:cxn modelId="{40BCD9CE-BDBA-49FD-9866-9AD9E1A09E8A}" type="presParOf" srcId="{DE747726-78BE-4F14-A78F-BC1DF9B3E975}" destId="{1F9EDE20-A664-48FA-ABB3-9CB52D873A5B}" srcOrd="2" destOrd="0" presId="urn:microsoft.com/office/officeart/2018/5/layout/IconCircleLabelList"/>
    <dgm:cxn modelId="{7D905506-881B-4772-A4BC-554459AD861D}" type="presParOf" srcId="{1F9EDE20-A664-48FA-ABB3-9CB52D873A5B}" destId="{7595056B-B44B-48EC-BB35-7117ED5CFDEC}" srcOrd="0" destOrd="0" presId="urn:microsoft.com/office/officeart/2018/5/layout/IconCircleLabelList"/>
    <dgm:cxn modelId="{3B3205B4-1DE3-40B9-BEA2-FC1B47C0E085}" type="presParOf" srcId="{1F9EDE20-A664-48FA-ABB3-9CB52D873A5B}" destId="{C223EFD8-FB04-4D59-BAF8-C3DB0CF3F289}" srcOrd="1" destOrd="0" presId="urn:microsoft.com/office/officeart/2018/5/layout/IconCircleLabelList"/>
    <dgm:cxn modelId="{1C5E6B1B-CDA7-4FA5-B021-F5BBEDD6B6F5}" type="presParOf" srcId="{1F9EDE20-A664-48FA-ABB3-9CB52D873A5B}" destId="{D8C6BE9E-25D5-4FE5-ADE1-81E441BD6B83}" srcOrd="2" destOrd="0" presId="urn:microsoft.com/office/officeart/2018/5/layout/IconCircleLabelList"/>
    <dgm:cxn modelId="{41CDD276-BCF5-45C1-B1D1-BF2D8241A3D8}" type="presParOf" srcId="{1F9EDE20-A664-48FA-ABB3-9CB52D873A5B}" destId="{720538AC-3639-495D-BD6F-C0D21B4AE072}" srcOrd="3" destOrd="0" presId="urn:microsoft.com/office/officeart/2018/5/layout/IconCircleLabelList"/>
    <dgm:cxn modelId="{F47C7E85-6702-4803-8BB9-89A60A0A47F4}" type="presParOf" srcId="{DE747726-78BE-4F14-A78F-BC1DF9B3E975}" destId="{A8F5CDA4-C80A-4859-8160-355F93B1B939}" srcOrd="3" destOrd="0" presId="urn:microsoft.com/office/officeart/2018/5/layout/IconCircleLabelList"/>
    <dgm:cxn modelId="{DDFC5BEC-39C6-4E03-8F0C-81319F7D2CDA}" type="presParOf" srcId="{DE747726-78BE-4F14-A78F-BC1DF9B3E975}" destId="{3DBE7861-CAE4-4232-86B8-ED3F886B341C}" srcOrd="4" destOrd="0" presId="urn:microsoft.com/office/officeart/2018/5/layout/IconCircleLabelList"/>
    <dgm:cxn modelId="{93897684-0982-4F90-91B7-DFF74C976751}" type="presParOf" srcId="{3DBE7861-CAE4-4232-86B8-ED3F886B341C}" destId="{2EA98122-B03F-4493-8F84-07FE9DFCA3C6}" srcOrd="0" destOrd="0" presId="urn:microsoft.com/office/officeart/2018/5/layout/IconCircleLabelList"/>
    <dgm:cxn modelId="{5541B9BC-A1E5-46BD-B669-1599FB8A8761}" type="presParOf" srcId="{3DBE7861-CAE4-4232-86B8-ED3F886B341C}" destId="{411BD10F-D3DB-4429-A753-002637B6C0F8}" srcOrd="1" destOrd="0" presId="urn:microsoft.com/office/officeart/2018/5/layout/IconCircleLabelList"/>
    <dgm:cxn modelId="{C459B83F-A3E3-4ADA-B4FA-AB1F13279D2E}" type="presParOf" srcId="{3DBE7861-CAE4-4232-86B8-ED3F886B341C}" destId="{CE482EB6-AAFE-4EFC-97EC-7DC8FC587BB6}" srcOrd="2" destOrd="0" presId="urn:microsoft.com/office/officeart/2018/5/layout/IconCircleLabelList"/>
    <dgm:cxn modelId="{2202B591-AF8D-45DA-8FD6-99E43F8E96F2}" type="presParOf" srcId="{3DBE7861-CAE4-4232-86B8-ED3F886B341C}" destId="{5F92014E-667E-4349-8F77-B831749D3894}" srcOrd="3" destOrd="0" presId="urn:microsoft.com/office/officeart/2018/5/layout/IconCircleLabelList"/>
    <dgm:cxn modelId="{68424EFF-889E-41CD-8DBE-E744DD61F742}" type="presParOf" srcId="{DE747726-78BE-4F14-A78F-BC1DF9B3E975}" destId="{50A1BF9B-A16E-41D6-BC34-FCA36FF83D34}" srcOrd="5" destOrd="0" presId="urn:microsoft.com/office/officeart/2018/5/layout/IconCircleLabelList"/>
    <dgm:cxn modelId="{D426F17E-799B-461D-B11A-C399826250AE}" type="presParOf" srcId="{DE747726-78BE-4F14-A78F-BC1DF9B3E975}" destId="{D190A28A-5BE1-4141-B75A-4D513622C8C1}" srcOrd="6" destOrd="0" presId="urn:microsoft.com/office/officeart/2018/5/layout/IconCircleLabelList"/>
    <dgm:cxn modelId="{8E8B0165-C821-4B2F-AB93-6C22AE0B26FF}" type="presParOf" srcId="{D190A28A-5BE1-4141-B75A-4D513622C8C1}" destId="{6384C7B0-1DD7-4930-90DD-AE1E3E4E3EE5}" srcOrd="0" destOrd="0" presId="urn:microsoft.com/office/officeart/2018/5/layout/IconCircleLabelList"/>
    <dgm:cxn modelId="{D1CDE753-F820-4089-BB92-203075811429}" type="presParOf" srcId="{D190A28A-5BE1-4141-B75A-4D513622C8C1}" destId="{BA16C768-BE92-4A4C-BD69-26A6A567FAE7}" srcOrd="1" destOrd="0" presId="urn:microsoft.com/office/officeart/2018/5/layout/IconCircleLabelList"/>
    <dgm:cxn modelId="{3A0E711F-19CF-4936-B32F-8119913CC849}" type="presParOf" srcId="{D190A28A-5BE1-4141-B75A-4D513622C8C1}" destId="{7A78C1D6-FCC8-496A-8C9A-01D0D5BACA89}" srcOrd="2" destOrd="0" presId="urn:microsoft.com/office/officeart/2018/5/layout/IconCircleLabelList"/>
    <dgm:cxn modelId="{AA667395-9C09-435B-8807-CD688B3EB8C0}" type="presParOf" srcId="{D190A28A-5BE1-4141-B75A-4D513622C8C1}" destId="{C2EA5836-A1D1-40C2-BDFF-C4794ECF585E}"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012192D-9280-4BC3-86D1-35973C2E98F4}" type="doc">
      <dgm:prSet loTypeId="urn:microsoft.com/office/officeart/2005/8/layout/hierarchy1" loCatId="hierarchy" qsTypeId="urn:microsoft.com/office/officeart/2005/8/quickstyle/simple1" qsCatId="simple" csTypeId="urn:microsoft.com/office/officeart/2005/8/colors/colorful1" csCatId="colorful"/>
      <dgm:spPr/>
      <dgm:t>
        <a:bodyPr/>
        <a:lstStyle/>
        <a:p>
          <a:endParaRPr lang="en-US"/>
        </a:p>
      </dgm:t>
    </dgm:pt>
    <dgm:pt modelId="{A37D1036-D6F3-4B0E-8146-8842FE85B1A9}">
      <dgm:prSet/>
      <dgm:spPr/>
      <dgm:t>
        <a:bodyPr/>
        <a:lstStyle/>
        <a:p>
          <a:r>
            <a:rPr lang="en-US"/>
            <a:t>• Elevated in CAD patients</a:t>
          </a:r>
        </a:p>
      </dgm:t>
    </dgm:pt>
    <dgm:pt modelId="{E289BB4A-FD68-4503-BE38-8BAB8A28F445}" type="parTrans" cxnId="{7D192174-2591-47C0-B77F-1D82C866D002}">
      <dgm:prSet/>
      <dgm:spPr/>
      <dgm:t>
        <a:bodyPr/>
        <a:lstStyle/>
        <a:p>
          <a:endParaRPr lang="en-US"/>
        </a:p>
      </dgm:t>
    </dgm:pt>
    <dgm:pt modelId="{EE1B967B-8919-4D18-9B34-729550AD9F56}" type="sibTrans" cxnId="{7D192174-2591-47C0-B77F-1D82C866D002}">
      <dgm:prSet/>
      <dgm:spPr/>
      <dgm:t>
        <a:bodyPr/>
        <a:lstStyle/>
        <a:p>
          <a:endParaRPr lang="en-US"/>
        </a:p>
      </dgm:t>
    </dgm:pt>
    <dgm:pt modelId="{909A1BDD-4A16-47AB-98DD-EA4FD31ADEFC}">
      <dgm:prSet/>
      <dgm:spPr/>
      <dgm:t>
        <a:bodyPr/>
        <a:lstStyle/>
        <a:p>
          <a:r>
            <a:rPr lang="en-US"/>
            <a:t>• Correlates with Gensini score</a:t>
          </a:r>
        </a:p>
      </dgm:t>
    </dgm:pt>
    <dgm:pt modelId="{6482F521-7838-4DFD-9CB6-135A3512A0A9}" type="parTrans" cxnId="{9D8BC84B-55CB-4F57-9075-1906D9C966DB}">
      <dgm:prSet/>
      <dgm:spPr/>
      <dgm:t>
        <a:bodyPr/>
        <a:lstStyle/>
        <a:p>
          <a:endParaRPr lang="en-US"/>
        </a:p>
      </dgm:t>
    </dgm:pt>
    <dgm:pt modelId="{B2E1018E-2222-4A3C-95D1-87B290B7CE43}" type="sibTrans" cxnId="{9D8BC84B-55CB-4F57-9075-1906D9C966DB}">
      <dgm:prSet/>
      <dgm:spPr/>
      <dgm:t>
        <a:bodyPr/>
        <a:lstStyle/>
        <a:p>
          <a:endParaRPr lang="en-US"/>
        </a:p>
      </dgm:t>
    </dgm:pt>
    <dgm:pt modelId="{056E118F-BAD7-415D-821D-0B7F51E87EBD}">
      <dgm:prSet/>
      <dgm:spPr/>
      <dgm:t>
        <a:bodyPr/>
        <a:lstStyle/>
        <a:p>
          <a:r>
            <a:rPr lang="en-US"/>
            <a:t>• Associated with SYNTAX score</a:t>
          </a:r>
        </a:p>
      </dgm:t>
    </dgm:pt>
    <dgm:pt modelId="{854F2E7E-D807-4975-B136-24D8A7FA734F}" type="parTrans" cxnId="{49AA70F3-690E-4834-8DC2-F140A75E1A9B}">
      <dgm:prSet/>
      <dgm:spPr/>
      <dgm:t>
        <a:bodyPr/>
        <a:lstStyle/>
        <a:p>
          <a:endParaRPr lang="en-US"/>
        </a:p>
      </dgm:t>
    </dgm:pt>
    <dgm:pt modelId="{C3B834E8-30B5-432A-936C-15755BFF74CA}" type="sibTrans" cxnId="{49AA70F3-690E-4834-8DC2-F140A75E1A9B}">
      <dgm:prSet/>
      <dgm:spPr/>
      <dgm:t>
        <a:bodyPr/>
        <a:lstStyle/>
        <a:p>
          <a:endParaRPr lang="en-US"/>
        </a:p>
      </dgm:t>
    </dgm:pt>
    <dgm:pt modelId="{41FB7E5B-E77D-4537-994F-727D6D933462}">
      <dgm:prSet/>
      <dgm:spPr/>
      <dgm:t>
        <a:bodyPr/>
        <a:lstStyle/>
        <a:p>
          <a:r>
            <a:rPr lang="en-US"/>
            <a:t>• Higher in multivessel disease</a:t>
          </a:r>
        </a:p>
      </dgm:t>
    </dgm:pt>
    <dgm:pt modelId="{83813EA4-0C75-4032-8926-0806AB6FDD58}" type="parTrans" cxnId="{AB49A03E-D90C-4DDA-BF84-13F5E3A72D7F}">
      <dgm:prSet/>
      <dgm:spPr/>
      <dgm:t>
        <a:bodyPr/>
        <a:lstStyle/>
        <a:p>
          <a:endParaRPr lang="en-US"/>
        </a:p>
      </dgm:t>
    </dgm:pt>
    <dgm:pt modelId="{3EDCF692-F725-4A12-B335-5713630B3831}" type="sibTrans" cxnId="{AB49A03E-D90C-4DDA-BF84-13F5E3A72D7F}">
      <dgm:prSet/>
      <dgm:spPr/>
      <dgm:t>
        <a:bodyPr/>
        <a:lstStyle/>
        <a:p>
          <a:endParaRPr lang="en-US"/>
        </a:p>
      </dgm:t>
    </dgm:pt>
    <dgm:pt modelId="{1C888436-DA08-4A20-A5B4-70498995D514}" type="pres">
      <dgm:prSet presAssocID="{B012192D-9280-4BC3-86D1-35973C2E98F4}" presName="hierChild1" presStyleCnt="0">
        <dgm:presLayoutVars>
          <dgm:chPref val="1"/>
          <dgm:dir/>
          <dgm:animOne val="branch"/>
          <dgm:animLvl val="lvl"/>
          <dgm:resizeHandles/>
        </dgm:presLayoutVars>
      </dgm:prSet>
      <dgm:spPr/>
      <dgm:t>
        <a:bodyPr/>
        <a:lstStyle/>
        <a:p>
          <a:pPr rtl="1"/>
          <a:endParaRPr lang="ar-IQ"/>
        </a:p>
      </dgm:t>
    </dgm:pt>
    <dgm:pt modelId="{F834A823-FA3A-43C1-A4A2-BF8E6106B724}" type="pres">
      <dgm:prSet presAssocID="{A37D1036-D6F3-4B0E-8146-8842FE85B1A9}" presName="hierRoot1" presStyleCnt="0"/>
      <dgm:spPr/>
    </dgm:pt>
    <dgm:pt modelId="{7A19E06F-C4CB-45B0-99AB-751B10CD6AA8}" type="pres">
      <dgm:prSet presAssocID="{A37D1036-D6F3-4B0E-8146-8842FE85B1A9}" presName="composite" presStyleCnt="0"/>
      <dgm:spPr/>
    </dgm:pt>
    <dgm:pt modelId="{6071E833-D1B4-4DD4-8361-90E847FA2C97}" type="pres">
      <dgm:prSet presAssocID="{A37D1036-D6F3-4B0E-8146-8842FE85B1A9}" presName="background" presStyleLbl="node0" presStyleIdx="0" presStyleCnt="4"/>
      <dgm:spPr/>
    </dgm:pt>
    <dgm:pt modelId="{7229C72D-BCC1-48E7-A5E3-2102E0626BA6}" type="pres">
      <dgm:prSet presAssocID="{A37D1036-D6F3-4B0E-8146-8842FE85B1A9}" presName="text" presStyleLbl="fgAcc0" presStyleIdx="0" presStyleCnt="4">
        <dgm:presLayoutVars>
          <dgm:chPref val="3"/>
        </dgm:presLayoutVars>
      </dgm:prSet>
      <dgm:spPr/>
      <dgm:t>
        <a:bodyPr/>
        <a:lstStyle/>
        <a:p>
          <a:pPr rtl="1"/>
          <a:endParaRPr lang="ar-IQ"/>
        </a:p>
      </dgm:t>
    </dgm:pt>
    <dgm:pt modelId="{A9507BEB-84AE-4856-959E-1E3F07531D74}" type="pres">
      <dgm:prSet presAssocID="{A37D1036-D6F3-4B0E-8146-8842FE85B1A9}" presName="hierChild2" presStyleCnt="0"/>
      <dgm:spPr/>
    </dgm:pt>
    <dgm:pt modelId="{4844DF09-FC12-4B87-8836-4C8849117DA6}" type="pres">
      <dgm:prSet presAssocID="{909A1BDD-4A16-47AB-98DD-EA4FD31ADEFC}" presName="hierRoot1" presStyleCnt="0"/>
      <dgm:spPr/>
    </dgm:pt>
    <dgm:pt modelId="{10A399DB-FD98-47E4-B1D9-ACF2444D27EE}" type="pres">
      <dgm:prSet presAssocID="{909A1BDD-4A16-47AB-98DD-EA4FD31ADEFC}" presName="composite" presStyleCnt="0"/>
      <dgm:spPr/>
    </dgm:pt>
    <dgm:pt modelId="{5B0A6517-F7BB-49A4-A91F-A167B3112C5D}" type="pres">
      <dgm:prSet presAssocID="{909A1BDD-4A16-47AB-98DD-EA4FD31ADEFC}" presName="background" presStyleLbl="node0" presStyleIdx="1" presStyleCnt="4"/>
      <dgm:spPr/>
    </dgm:pt>
    <dgm:pt modelId="{B18E5F3A-934E-42B2-BCCD-C9CCD490E578}" type="pres">
      <dgm:prSet presAssocID="{909A1BDD-4A16-47AB-98DD-EA4FD31ADEFC}" presName="text" presStyleLbl="fgAcc0" presStyleIdx="1" presStyleCnt="4">
        <dgm:presLayoutVars>
          <dgm:chPref val="3"/>
        </dgm:presLayoutVars>
      </dgm:prSet>
      <dgm:spPr/>
      <dgm:t>
        <a:bodyPr/>
        <a:lstStyle/>
        <a:p>
          <a:pPr rtl="1"/>
          <a:endParaRPr lang="ar-IQ"/>
        </a:p>
      </dgm:t>
    </dgm:pt>
    <dgm:pt modelId="{0721217C-F883-48ED-8F06-E373DAB62398}" type="pres">
      <dgm:prSet presAssocID="{909A1BDD-4A16-47AB-98DD-EA4FD31ADEFC}" presName="hierChild2" presStyleCnt="0"/>
      <dgm:spPr/>
    </dgm:pt>
    <dgm:pt modelId="{2410933A-9763-47E2-977E-A967F31022F0}" type="pres">
      <dgm:prSet presAssocID="{056E118F-BAD7-415D-821D-0B7F51E87EBD}" presName="hierRoot1" presStyleCnt="0"/>
      <dgm:spPr/>
    </dgm:pt>
    <dgm:pt modelId="{03B8DB62-5C56-4186-9946-A1502A659D1C}" type="pres">
      <dgm:prSet presAssocID="{056E118F-BAD7-415D-821D-0B7F51E87EBD}" presName="composite" presStyleCnt="0"/>
      <dgm:spPr/>
    </dgm:pt>
    <dgm:pt modelId="{558CE8CF-ECA2-4CD0-BCC1-27F010B666FD}" type="pres">
      <dgm:prSet presAssocID="{056E118F-BAD7-415D-821D-0B7F51E87EBD}" presName="background" presStyleLbl="node0" presStyleIdx="2" presStyleCnt="4"/>
      <dgm:spPr/>
    </dgm:pt>
    <dgm:pt modelId="{D6011084-33E1-4EEE-9B28-C5346301F84B}" type="pres">
      <dgm:prSet presAssocID="{056E118F-BAD7-415D-821D-0B7F51E87EBD}" presName="text" presStyleLbl="fgAcc0" presStyleIdx="2" presStyleCnt="4">
        <dgm:presLayoutVars>
          <dgm:chPref val="3"/>
        </dgm:presLayoutVars>
      </dgm:prSet>
      <dgm:spPr/>
      <dgm:t>
        <a:bodyPr/>
        <a:lstStyle/>
        <a:p>
          <a:pPr rtl="1"/>
          <a:endParaRPr lang="ar-IQ"/>
        </a:p>
      </dgm:t>
    </dgm:pt>
    <dgm:pt modelId="{EAC3E4EA-4AF1-4EA4-B771-5F9DA70DE24D}" type="pres">
      <dgm:prSet presAssocID="{056E118F-BAD7-415D-821D-0B7F51E87EBD}" presName="hierChild2" presStyleCnt="0"/>
      <dgm:spPr/>
    </dgm:pt>
    <dgm:pt modelId="{DE66E1D3-A30C-4E72-A541-DD13668D1DF3}" type="pres">
      <dgm:prSet presAssocID="{41FB7E5B-E77D-4537-994F-727D6D933462}" presName="hierRoot1" presStyleCnt="0"/>
      <dgm:spPr/>
    </dgm:pt>
    <dgm:pt modelId="{0E3D76DD-AF60-4D96-9D50-972857DA9D19}" type="pres">
      <dgm:prSet presAssocID="{41FB7E5B-E77D-4537-994F-727D6D933462}" presName="composite" presStyleCnt="0"/>
      <dgm:spPr/>
    </dgm:pt>
    <dgm:pt modelId="{1C40A6A6-20DB-4C97-A4B4-3EB33108C266}" type="pres">
      <dgm:prSet presAssocID="{41FB7E5B-E77D-4537-994F-727D6D933462}" presName="background" presStyleLbl="node0" presStyleIdx="3" presStyleCnt="4"/>
      <dgm:spPr/>
    </dgm:pt>
    <dgm:pt modelId="{E2755CE5-0980-48A5-B201-AFF2D4E39018}" type="pres">
      <dgm:prSet presAssocID="{41FB7E5B-E77D-4537-994F-727D6D933462}" presName="text" presStyleLbl="fgAcc0" presStyleIdx="3" presStyleCnt="4">
        <dgm:presLayoutVars>
          <dgm:chPref val="3"/>
        </dgm:presLayoutVars>
      </dgm:prSet>
      <dgm:spPr/>
      <dgm:t>
        <a:bodyPr/>
        <a:lstStyle/>
        <a:p>
          <a:pPr rtl="1"/>
          <a:endParaRPr lang="ar-IQ"/>
        </a:p>
      </dgm:t>
    </dgm:pt>
    <dgm:pt modelId="{17A994E9-5702-40BE-B20B-0F678D4A3333}" type="pres">
      <dgm:prSet presAssocID="{41FB7E5B-E77D-4537-994F-727D6D933462}" presName="hierChild2" presStyleCnt="0"/>
      <dgm:spPr/>
    </dgm:pt>
  </dgm:ptLst>
  <dgm:cxnLst>
    <dgm:cxn modelId="{664ECE3D-9367-4851-9834-52FC29CDDFCC}" type="presOf" srcId="{056E118F-BAD7-415D-821D-0B7F51E87EBD}" destId="{D6011084-33E1-4EEE-9B28-C5346301F84B}" srcOrd="0" destOrd="0" presId="urn:microsoft.com/office/officeart/2005/8/layout/hierarchy1"/>
    <dgm:cxn modelId="{9D8BC84B-55CB-4F57-9075-1906D9C966DB}" srcId="{B012192D-9280-4BC3-86D1-35973C2E98F4}" destId="{909A1BDD-4A16-47AB-98DD-EA4FD31ADEFC}" srcOrd="1" destOrd="0" parTransId="{6482F521-7838-4DFD-9CB6-135A3512A0A9}" sibTransId="{B2E1018E-2222-4A3C-95D1-87B290B7CE43}"/>
    <dgm:cxn modelId="{7D192174-2591-47C0-B77F-1D82C866D002}" srcId="{B012192D-9280-4BC3-86D1-35973C2E98F4}" destId="{A37D1036-D6F3-4B0E-8146-8842FE85B1A9}" srcOrd="0" destOrd="0" parTransId="{E289BB4A-FD68-4503-BE38-8BAB8A28F445}" sibTransId="{EE1B967B-8919-4D18-9B34-729550AD9F56}"/>
    <dgm:cxn modelId="{1BAACEB1-BE19-43E4-8E50-0D1EE6D04EF7}" type="presOf" srcId="{41FB7E5B-E77D-4537-994F-727D6D933462}" destId="{E2755CE5-0980-48A5-B201-AFF2D4E39018}" srcOrd="0" destOrd="0" presId="urn:microsoft.com/office/officeart/2005/8/layout/hierarchy1"/>
    <dgm:cxn modelId="{3664912F-946F-4C5B-8E11-A2E0BE76FAC1}" type="presOf" srcId="{B012192D-9280-4BC3-86D1-35973C2E98F4}" destId="{1C888436-DA08-4A20-A5B4-70498995D514}" srcOrd="0" destOrd="0" presId="urn:microsoft.com/office/officeart/2005/8/layout/hierarchy1"/>
    <dgm:cxn modelId="{8FDE6FA3-FBC2-4DF0-A19F-EE8E23809798}" type="presOf" srcId="{A37D1036-D6F3-4B0E-8146-8842FE85B1A9}" destId="{7229C72D-BCC1-48E7-A5E3-2102E0626BA6}" srcOrd="0" destOrd="0" presId="urn:microsoft.com/office/officeart/2005/8/layout/hierarchy1"/>
    <dgm:cxn modelId="{49AA70F3-690E-4834-8DC2-F140A75E1A9B}" srcId="{B012192D-9280-4BC3-86D1-35973C2E98F4}" destId="{056E118F-BAD7-415D-821D-0B7F51E87EBD}" srcOrd="2" destOrd="0" parTransId="{854F2E7E-D807-4975-B136-24D8A7FA734F}" sibTransId="{C3B834E8-30B5-432A-936C-15755BFF74CA}"/>
    <dgm:cxn modelId="{BCD68805-79D3-4F97-A4B6-297243770588}" type="presOf" srcId="{909A1BDD-4A16-47AB-98DD-EA4FD31ADEFC}" destId="{B18E5F3A-934E-42B2-BCCD-C9CCD490E578}" srcOrd="0" destOrd="0" presId="urn:microsoft.com/office/officeart/2005/8/layout/hierarchy1"/>
    <dgm:cxn modelId="{AB49A03E-D90C-4DDA-BF84-13F5E3A72D7F}" srcId="{B012192D-9280-4BC3-86D1-35973C2E98F4}" destId="{41FB7E5B-E77D-4537-994F-727D6D933462}" srcOrd="3" destOrd="0" parTransId="{83813EA4-0C75-4032-8926-0806AB6FDD58}" sibTransId="{3EDCF692-F725-4A12-B335-5713630B3831}"/>
    <dgm:cxn modelId="{C0240655-6780-4518-A198-F9DA0E525B36}" type="presParOf" srcId="{1C888436-DA08-4A20-A5B4-70498995D514}" destId="{F834A823-FA3A-43C1-A4A2-BF8E6106B724}" srcOrd="0" destOrd="0" presId="urn:microsoft.com/office/officeart/2005/8/layout/hierarchy1"/>
    <dgm:cxn modelId="{EA2633E9-51CB-4B96-8A39-C2AA3FC0136E}" type="presParOf" srcId="{F834A823-FA3A-43C1-A4A2-BF8E6106B724}" destId="{7A19E06F-C4CB-45B0-99AB-751B10CD6AA8}" srcOrd="0" destOrd="0" presId="urn:microsoft.com/office/officeart/2005/8/layout/hierarchy1"/>
    <dgm:cxn modelId="{F5D747C1-DC00-4A64-BB30-D20B35751AFF}" type="presParOf" srcId="{7A19E06F-C4CB-45B0-99AB-751B10CD6AA8}" destId="{6071E833-D1B4-4DD4-8361-90E847FA2C97}" srcOrd="0" destOrd="0" presId="urn:microsoft.com/office/officeart/2005/8/layout/hierarchy1"/>
    <dgm:cxn modelId="{7216B8B2-72E2-4624-9C4B-FF392F044FBA}" type="presParOf" srcId="{7A19E06F-C4CB-45B0-99AB-751B10CD6AA8}" destId="{7229C72D-BCC1-48E7-A5E3-2102E0626BA6}" srcOrd="1" destOrd="0" presId="urn:microsoft.com/office/officeart/2005/8/layout/hierarchy1"/>
    <dgm:cxn modelId="{F829C5A4-D0BD-45E2-9D45-E37ABE6E118C}" type="presParOf" srcId="{F834A823-FA3A-43C1-A4A2-BF8E6106B724}" destId="{A9507BEB-84AE-4856-959E-1E3F07531D74}" srcOrd="1" destOrd="0" presId="urn:microsoft.com/office/officeart/2005/8/layout/hierarchy1"/>
    <dgm:cxn modelId="{B9A40608-A7BC-440D-B621-DECF1AD39D76}" type="presParOf" srcId="{1C888436-DA08-4A20-A5B4-70498995D514}" destId="{4844DF09-FC12-4B87-8836-4C8849117DA6}" srcOrd="1" destOrd="0" presId="urn:microsoft.com/office/officeart/2005/8/layout/hierarchy1"/>
    <dgm:cxn modelId="{32ABEA51-674B-4B36-A7BB-2FAFA430E9B6}" type="presParOf" srcId="{4844DF09-FC12-4B87-8836-4C8849117DA6}" destId="{10A399DB-FD98-47E4-B1D9-ACF2444D27EE}" srcOrd="0" destOrd="0" presId="urn:microsoft.com/office/officeart/2005/8/layout/hierarchy1"/>
    <dgm:cxn modelId="{A67600C1-AAFC-4EE5-A022-D200A417C642}" type="presParOf" srcId="{10A399DB-FD98-47E4-B1D9-ACF2444D27EE}" destId="{5B0A6517-F7BB-49A4-A91F-A167B3112C5D}" srcOrd="0" destOrd="0" presId="urn:microsoft.com/office/officeart/2005/8/layout/hierarchy1"/>
    <dgm:cxn modelId="{8FCD6B26-9324-4498-ADD3-79848DD43EF3}" type="presParOf" srcId="{10A399DB-FD98-47E4-B1D9-ACF2444D27EE}" destId="{B18E5F3A-934E-42B2-BCCD-C9CCD490E578}" srcOrd="1" destOrd="0" presId="urn:microsoft.com/office/officeart/2005/8/layout/hierarchy1"/>
    <dgm:cxn modelId="{495AC104-470C-4ED3-AB95-EACBA5AE4DF3}" type="presParOf" srcId="{4844DF09-FC12-4B87-8836-4C8849117DA6}" destId="{0721217C-F883-48ED-8F06-E373DAB62398}" srcOrd="1" destOrd="0" presId="urn:microsoft.com/office/officeart/2005/8/layout/hierarchy1"/>
    <dgm:cxn modelId="{228FBB89-1D54-4CC9-8E31-DB162F463E09}" type="presParOf" srcId="{1C888436-DA08-4A20-A5B4-70498995D514}" destId="{2410933A-9763-47E2-977E-A967F31022F0}" srcOrd="2" destOrd="0" presId="urn:microsoft.com/office/officeart/2005/8/layout/hierarchy1"/>
    <dgm:cxn modelId="{4F32955E-274C-4156-A7BC-353E236FE34A}" type="presParOf" srcId="{2410933A-9763-47E2-977E-A967F31022F0}" destId="{03B8DB62-5C56-4186-9946-A1502A659D1C}" srcOrd="0" destOrd="0" presId="urn:microsoft.com/office/officeart/2005/8/layout/hierarchy1"/>
    <dgm:cxn modelId="{B72E63CE-629D-4521-9B0D-BC091723524B}" type="presParOf" srcId="{03B8DB62-5C56-4186-9946-A1502A659D1C}" destId="{558CE8CF-ECA2-4CD0-BCC1-27F010B666FD}" srcOrd="0" destOrd="0" presId="urn:microsoft.com/office/officeart/2005/8/layout/hierarchy1"/>
    <dgm:cxn modelId="{97EACB97-7419-4FB9-A895-318D813A145B}" type="presParOf" srcId="{03B8DB62-5C56-4186-9946-A1502A659D1C}" destId="{D6011084-33E1-4EEE-9B28-C5346301F84B}" srcOrd="1" destOrd="0" presId="urn:microsoft.com/office/officeart/2005/8/layout/hierarchy1"/>
    <dgm:cxn modelId="{DCF0E6E1-E3B2-4B78-868C-560DB84B9747}" type="presParOf" srcId="{2410933A-9763-47E2-977E-A967F31022F0}" destId="{EAC3E4EA-4AF1-4EA4-B771-5F9DA70DE24D}" srcOrd="1" destOrd="0" presId="urn:microsoft.com/office/officeart/2005/8/layout/hierarchy1"/>
    <dgm:cxn modelId="{69389037-86EA-495C-A472-D60C8356C010}" type="presParOf" srcId="{1C888436-DA08-4A20-A5B4-70498995D514}" destId="{DE66E1D3-A30C-4E72-A541-DD13668D1DF3}" srcOrd="3" destOrd="0" presId="urn:microsoft.com/office/officeart/2005/8/layout/hierarchy1"/>
    <dgm:cxn modelId="{5C10F4EB-D366-4F3B-A5E7-18F1FD664915}" type="presParOf" srcId="{DE66E1D3-A30C-4E72-A541-DD13668D1DF3}" destId="{0E3D76DD-AF60-4D96-9D50-972857DA9D19}" srcOrd="0" destOrd="0" presId="urn:microsoft.com/office/officeart/2005/8/layout/hierarchy1"/>
    <dgm:cxn modelId="{8F10821C-E478-4969-8E1E-38258279D37A}" type="presParOf" srcId="{0E3D76DD-AF60-4D96-9D50-972857DA9D19}" destId="{1C40A6A6-20DB-4C97-A4B4-3EB33108C266}" srcOrd="0" destOrd="0" presId="urn:microsoft.com/office/officeart/2005/8/layout/hierarchy1"/>
    <dgm:cxn modelId="{60141F2E-BE27-487A-BC23-DD7D43456A6F}" type="presParOf" srcId="{0E3D76DD-AF60-4D96-9D50-972857DA9D19}" destId="{E2755CE5-0980-48A5-B201-AFF2D4E39018}" srcOrd="1" destOrd="0" presId="urn:microsoft.com/office/officeart/2005/8/layout/hierarchy1"/>
    <dgm:cxn modelId="{61CAEB5D-68C9-4C07-A285-AD4FB7851AEC}" type="presParOf" srcId="{DE66E1D3-A30C-4E72-A541-DD13668D1DF3}" destId="{17A994E9-5702-40BE-B20B-0F678D4A333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9186352-3703-4580-918E-1CBB15581EED}" type="doc">
      <dgm:prSet loTypeId="urn:microsoft.com/office/officeart/2018/5/layout/IconLeaf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56B4207D-601F-4F8D-B7D7-ADD40D986DC9}">
      <dgm:prSet/>
      <dgm:spPr/>
      <dgm:t>
        <a:bodyPr/>
        <a:lstStyle/>
        <a:p>
          <a:pPr>
            <a:defRPr cap="all"/>
          </a:pPr>
          <a:r>
            <a:rPr lang="en-US"/>
            <a:t>• Ligand of Tie‑2 receptor</a:t>
          </a:r>
        </a:p>
      </dgm:t>
    </dgm:pt>
    <dgm:pt modelId="{47B45894-9F7E-4108-BC53-D17F9686B94E}" type="parTrans" cxnId="{655FF0C1-D58E-4D72-ABBA-DD5943FBD5B1}">
      <dgm:prSet/>
      <dgm:spPr/>
      <dgm:t>
        <a:bodyPr/>
        <a:lstStyle/>
        <a:p>
          <a:endParaRPr lang="en-US"/>
        </a:p>
      </dgm:t>
    </dgm:pt>
    <dgm:pt modelId="{058875E0-3C70-4A2A-AF90-72415DE771C3}" type="sibTrans" cxnId="{655FF0C1-D58E-4D72-ABBA-DD5943FBD5B1}">
      <dgm:prSet/>
      <dgm:spPr/>
      <dgm:t>
        <a:bodyPr/>
        <a:lstStyle/>
        <a:p>
          <a:endParaRPr lang="en-US"/>
        </a:p>
      </dgm:t>
    </dgm:pt>
    <dgm:pt modelId="{F97D486D-D81B-47CA-A4D0-B66CC9B19B9B}">
      <dgm:prSet/>
      <dgm:spPr/>
      <dgm:t>
        <a:bodyPr/>
        <a:lstStyle/>
        <a:p>
          <a:pPr>
            <a:defRPr cap="all"/>
          </a:pPr>
          <a:r>
            <a:rPr lang="en-US"/>
            <a:t>• Promotes endothelial survival</a:t>
          </a:r>
        </a:p>
      </dgm:t>
    </dgm:pt>
    <dgm:pt modelId="{EC788C63-F1C4-46E0-B496-0E7A5F7F2E10}" type="parTrans" cxnId="{0C666037-97D9-406E-939B-EE9BD6BCC7E6}">
      <dgm:prSet/>
      <dgm:spPr/>
      <dgm:t>
        <a:bodyPr/>
        <a:lstStyle/>
        <a:p>
          <a:endParaRPr lang="en-US"/>
        </a:p>
      </dgm:t>
    </dgm:pt>
    <dgm:pt modelId="{F1176A9C-78BF-4F36-B64C-33BBC2ADBA51}" type="sibTrans" cxnId="{0C666037-97D9-406E-939B-EE9BD6BCC7E6}">
      <dgm:prSet/>
      <dgm:spPr/>
      <dgm:t>
        <a:bodyPr/>
        <a:lstStyle/>
        <a:p>
          <a:endParaRPr lang="en-US"/>
        </a:p>
      </dgm:t>
    </dgm:pt>
    <dgm:pt modelId="{9D2D1523-2CE1-4524-B65F-532680BB205B}">
      <dgm:prSet/>
      <dgm:spPr/>
      <dgm:t>
        <a:bodyPr/>
        <a:lstStyle/>
        <a:p>
          <a:pPr>
            <a:defRPr cap="all"/>
          </a:pPr>
          <a:r>
            <a:rPr lang="en-US"/>
            <a:t>• Stabilizes blood vessels</a:t>
          </a:r>
        </a:p>
      </dgm:t>
    </dgm:pt>
    <dgm:pt modelId="{A97431D9-2135-41FE-AC87-64FE7612D204}" type="parTrans" cxnId="{C3A0E95B-B9A6-41D3-A864-20BA75F1A575}">
      <dgm:prSet/>
      <dgm:spPr/>
      <dgm:t>
        <a:bodyPr/>
        <a:lstStyle/>
        <a:p>
          <a:endParaRPr lang="en-US"/>
        </a:p>
      </dgm:t>
    </dgm:pt>
    <dgm:pt modelId="{B7BDA076-F0E8-458D-A430-9FAE15AA07F5}" type="sibTrans" cxnId="{C3A0E95B-B9A6-41D3-A864-20BA75F1A575}">
      <dgm:prSet/>
      <dgm:spPr/>
      <dgm:t>
        <a:bodyPr/>
        <a:lstStyle/>
        <a:p>
          <a:endParaRPr lang="en-US"/>
        </a:p>
      </dgm:t>
    </dgm:pt>
    <dgm:pt modelId="{0AA51A4B-BC0E-4906-B5E1-B408D2AF0F72}">
      <dgm:prSet/>
      <dgm:spPr/>
      <dgm:t>
        <a:bodyPr/>
        <a:lstStyle/>
        <a:p>
          <a:pPr>
            <a:defRPr cap="all"/>
          </a:pPr>
          <a:r>
            <a:rPr lang="en-US"/>
            <a:t>• Regulates vascular maturation</a:t>
          </a:r>
        </a:p>
      </dgm:t>
    </dgm:pt>
    <dgm:pt modelId="{F73B4E61-CCFB-4F68-8EDD-3A380C0B882F}" type="parTrans" cxnId="{6AF24382-F5A6-4C19-8893-23AB1BDC2A72}">
      <dgm:prSet/>
      <dgm:spPr/>
      <dgm:t>
        <a:bodyPr/>
        <a:lstStyle/>
        <a:p>
          <a:endParaRPr lang="en-US"/>
        </a:p>
      </dgm:t>
    </dgm:pt>
    <dgm:pt modelId="{4A111E63-8F4D-4DD5-AA90-B841149CC1BC}" type="sibTrans" cxnId="{6AF24382-F5A6-4C19-8893-23AB1BDC2A72}">
      <dgm:prSet/>
      <dgm:spPr/>
      <dgm:t>
        <a:bodyPr/>
        <a:lstStyle/>
        <a:p>
          <a:endParaRPr lang="en-US"/>
        </a:p>
      </dgm:t>
    </dgm:pt>
    <dgm:pt modelId="{438B53F0-BCAC-4723-8E35-59B3DCCDE5CA}" type="pres">
      <dgm:prSet presAssocID="{59186352-3703-4580-918E-1CBB15581EED}" presName="root" presStyleCnt="0">
        <dgm:presLayoutVars>
          <dgm:dir/>
          <dgm:resizeHandles val="exact"/>
        </dgm:presLayoutVars>
      </dgm:prSet>
      <dgm:spPr/>
      <dgm:t>
        <a:bodyPr/>
        <a:lstStyle/>
        <a:p>
          <a:pPr rtl="1"/>
          <a:endParaRPr lang="ar-IQ"/>
        </a:p>
      </dgm:t>
    </dgm:pt>
    <dgm:pt modelId="{7BAA1E7C-A3B9-469B-B1AB-42994C6EE2A2}" type="pres">
      <dgm:prSet presAssocID="{56B4207D-601F-4F8D-B7D7-ADD40D986DC9}" presName="compNode" presStyleCnt="0"/>
      <dgm:spPr/>
    </dgm:pt>
    <dgm:pt modelId="{C71E3B26-F270-442E-A578-8CF5FDD3D8B2}" type="pres">
      <dgm:prSet presAssocID="{56B4207D-601F-4F8D-B7D7-ADD40D986DC9}" presName="iconBgRect" presStyleLbl="bgShp" presStyleIdx="0" presStyleCnt="4"/>
      <dgm:spPr>
        <a:prstGeom prst="round2DiagRect">
          <a:avLst>
            <a:gd name="adj1" fmla="val 29727"/>
            <a:gd name="adj2" fmla="val 0"/>
          </a:avLst>
        </a:prstGeom>
      </dgm:spPr>
    </dgm:pt>
    <dgm:pt modelId="{89D3F18E-79A3-4067-8D7B-8BE8CBD7BABE}" type="pres">
      <dgm:prSet presAssocID="{56B4207D-601F-4F8D-B7D7-ADD40D986DC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Magnet"/>
        </a:ext>
      </dgm:extLst>
    </dgm:pt>
    <dgm:pt modelId="{76169AE3-3521-43C4-AB55-2C6BC8628225}" type="pres">
      <dgm:prSet presAssocID="{56B4207D-601F-4F8D-B7D7-ADD40D986DC9}" presName="spaceRect" presStyleCnt="0"/>
      <dgm:spPr/>
    </dgm:pt>
    <dgm:pt modelId="{1F6AABA1-8EBB-4DDE-AE8C-C0EB7E912CD7}" type="pres">
      <dgm:prSet presAssocID="{56B4207D-601F-4F8D-B7D7-ADD40D986DC9}" presName="textRect" presStyleLbl="revTx" presStyleIdx="0" presStyleCnt="4">
        <dgm:presLayoutVars>
          <dgm:chMax val="1"/>
          <dgm:chPref val="1"/>
        </dgm:presLayoutVars>
      </dgm:prSet>
      <dgm:spPr/>
      <dgm:t>
        <a:bodyPr/>
        <a:lstStyle/>
        <a:p>
          <a:pPr rtl="1"/>
          <a:endParaRPr lang="ar-IQ"/>
        </a:p>
      </dgm:t>
    </dgm:pt>
    <dgm:pt modelId="{3020368A-4FAA-4B6F-A799-8BF7020B317A}" type="pres">
      <dgm:prSet presAssocID="{058875E0-3C70-4A2A-AF90-72415DE771C3}" presName="sibTrans" presStyleCnt="0"/>
      <dgm:spPr/>
    </dgm:pt>
    <dgm:pt modelId="{AD85AAF3-BDB8-4C04-BEF7-FF7B62C4A862}" type="pres">
      <dgm:prSet presAssocID="{F97D486D-D81B-47CA-A4D0-B66CC9B19B9B}" presName="compNode" presStyleCnt="0"/>
      <dgm:spPr/>
    </dgm:pt>
    <dgm:pt modelId="{9AF19ACA-856C-4C8A-BB11-72AA5BB11BC0}" type="pres">
      <dgm:prSet presAssocID="{F97D486D-D81B-47CA-A4D0-B66CC9B19B9B}" presName="iconBgRect" presStyleLbl="bgShp" presStyleIdx="1" presStyleCnt="4"/>
      <dgm:spPr>
        <a:prstGeom prst="round2DiagRect">
          <a:avLst>
            <a:gd name="adj1" fmla="val 29727"/>
            <a:gd name="adj2" fmla="val 0"/>
          </a:avLst>
        </a:prstGeom>
      </dgm:spPr>
    </dgm:pt>
    <dgm:pt modelId="{59B46FA3-3151-4C6B-95C7-26637563AFBA}" type="pres">
      <dgm:prSet presAssocID="{F97D486D-D81B-47CA-A4D0-B66CC9B19B9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Lungs"/>
        </a:ext>
      </dgm:extLst>
    </dgm:pt>
    <dgm:pt modelId="{93F6E459-FD93-4936-A846-0D8379466670}" type="pres">
      <dgm:prSet presAssocID="{F97D486D-D81B-47CA-A4D0-B66CC9B19B9B}" presName="spaceRect" presStyleCnt="0"/>
      <dgm:spPr/>
    </dgm:pt>
    <dgm:pt modelId="{F1540034-D0B7-4AF9-8807-1A71BC927796}" type="pres">
      <dgm:prSet presAssocID="{F97D486D-D81B-47CA-A4D0-B66CC9B19B9B}" presName="textRect" presStyleLbl="revTx" presStyleIdx="1" presStyleCnt="4">
        <dgm:presLayoutVars>
          <dgm:chMax val="1"/>
          <dgm:chPref val="1"/>
        </dgm:presLayoutVars>
      </dgm:prSet>
      <dgm:spPr/>
      <dgm:t>
        <a:bodyPr/>
        <a:lstStyle/>
        <a:p>
          <a:pPr rtl="1"/>
          <a:endParaRPr lang="ar-IQ"/>
        </a:p>
      </dgm:t>
    </dgm:pt>
    <dgm:pt modelId="{1A051113-C4D6-4350-833C-1A1E8A850B54}" type="pres">
      <dgm:prSet presAssocID="{F1176A9C-78BF-4F36-B64C-33BBC2ADBA51}" presName="sibTrans" presStyleCnt="0"/>
      <dgm:spPr/>
    </dgm:pt>
    <dgm:pt modelId="{3F1877BF-0797-4925-B125-47137B3B326C}" type="pres">
      <dgm:prSet presAssocID="{9D2D1523-2CE1-4524-B65F-532680BB205B}" presName="compNode" presStyleCnt="0"/>
      <dgm:spPr/>
    </dgm:pt>
    <dgm:pt modelId="{F276B72D-2361-414B-8983-C18846BCE2B2}" type="pres">
      <dgm:prSet presAssocID="{9D2D1523-2CE1-4524-B65F-532680BB205B}" presName="iconBgRect" presStyleLbl="bgShp" presStyleIdx="2" presStyleCnt="4"/>
      <dgm:spPr>
        <a:prstGeom prst="round2DiagRect">
          <a:avLst>
            <a:gd name="adj1" fmla="val 29727"/>
            <a:gd name="adj2" fmla="val 0"/>
          </a:avLst>
        </a:prstGeom>
      </dgm:spPr>
    </dgm:pt>
    <dgm:pt modelId="{9351EFA5-BA62-4A9A-89A6-F1E7A4A50F01}" type="pres">
      <dgm:prSet presAssocID="{9D2D1523-2CE1-4524-B65F-532680BB205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Water"/>
        </a:ext>
      </dgm:extLst>
    </dgm:pt>
    <dgm:pt modelId="{6F0EFA2E-9328-4B56-B5AF-2D0F1EF86D09}" type="pres">
      <dgm:prSet presAssocID="{9D2D1523-2CE1-4524-B65F-532680BB205B}" presName="spaceRect" presStyleCnt="0"/>
      <dgm:spPr/>
    </dgm:pt>
    <dgm:pt modelId="{7D5229FF-9A11-4AD9-BB60-2DE447CE0EBB}" type="pres">
      <dgm:prSet presAssocID="{9D2D1523-2CE1-4524-B65F-532680BB205B}" presName="textRect" presStyleLbl="revTx" presStyleIdx="2" presStyleCnt="4">
        <dgm:presLayoutVars>
          <dgm:chMax val="1"/>
          <dgm:chPref val="1"/>
        </dgm:presLayoutVars>
      </dgm:prSet>
      <dgm:spPr/>
      <dgm:t>
        <a:bodyPr/>
        <a:lstStyle/>
        <a:p>
          <a:pPr rtl="1"/>
          <a:endParaRPr lang="ar-IQ"/>
        </a:p>
      </dgm:t>
    </dgm:pt>
    <dgm:pt modelId="{1CB263DF-B9A9-4ADE-9FA3-E0FA2475B681}" type="pres">
      <dgm:prSet presAssocID="{B7BDA076-F0E8-458D-A430-9FAE15AA07F5}" presName="sibTrans" presStyleCnt="0"/>
      <dgm:spPr/>
    </dgm:pt>
    <dgm:pt modelId="{3B6CE03D-57AC-487E-87BC-EB1A94DFBA60}" type="pres">
      <dgm:prSet presAssocID="{0AA51A4B-BC0E-4906-B5E1-B408D2AF0F72}" presName="compNode" presStyleCnt="0"/>
      <dgm:spPr/>
    </dgm:pt>
    <dgm:pt modelId="{AE92034B-DE7D-4FC4-A52B-1ADADF5A9720}" type="pres">
      <dgm:prSet presAssocID="{0AA51A4B-BC0E-4906-B5E1-B408D2AF0F72}" presName="iconBgRect" presStyleLbl="bgShp" presStyleIdx="3" presStyleCnt="4"/>
      <dgm:spPr>
        <a:prstGeom prst="round2DiagRect">
          <a:avLst>
            <a:gd name="adj1" fmla="val 29727"/>
            <a:gd name="adj2" fmla="val 0"/>
          </a:avLst>
        </a:prstGeom>
      </dgm:spPr>
    </dgm:pt>
    <dgm:pt modelId="{03B1166B-F057-4058-8335-EE7DDD52111E}" type="pres">
      <dgm:prSet presAssocID="{0AA51A4B-BC0E-4906-B5E1-B408D2AF0F7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Checkmark"/>
        </a:ext>
      </dgm:extLst>
    </dgm:pt>
    <dgm:pt modelId="{2DBFE253-2EE4-4EF8-B92B-2FFCC17CEBEE}" type="pres">
      <dgm:prSet presAssocID="{0AA51A4B-BC0E-4906-B5E1-B408D2AF0F72}" presName="spaceRect" presStyleCnt="0"/>
      <dgm:spPr/>
    </dgm:pt>
    <dgm:pt modelId="{661B5CC8-E27D-46F7-A6EC-E273000E0B96}" type="pres">
      <dgm:prSet presAssocID="{0AA51A4B-BC0E-4906-B5E1-B408D2AF0F72}" presName="textRect" presStyleLbl="revTx" presStyleIdx="3" presStyleCnt="4">
        <dgm:presLayoutVars>
          <dgm:chMax val="1"/>
          <dgm:chPref val="1"/>
        </dgm:presLayoutVars>
      </dgm:prSet>
      <dgm:spPr/>
      <dgm:t>
        <a:bodyPr/>
        <a:lstStyle/>
        <a:p>
          <a:pPr rtl="1"/>
          <a:endParaRPr lang="ar-IQ"/>
        </a:p>
      </dgm:t>
    </dgm:pt>
  </dgm:ptLst>
  <dgm:cxnLst>
    <dgm:cxn modelId="{1653DBA2-7EBA-49F9-9E97-65B601116260}" type="presOf" srcId="{0AA51A4B-BC0E-4906-B5E1-B408D2AF0F72}" destId="{661B5CC8-E27D-46F7-A6EC-E273000E0B96}" srcOrd="0" destOrd="0" presId="urn:microsoft.com/office/officeart/2018/5/layout/IconLeafLabelList"/>
    <dgm:cxn modelId="{100DE406-4757-4B89-B8CB-C22E01E4156B}" type="presOf" srcId="{59186352-3703-4580-918E-1CBB15581EED}" destId="{438B53F0-BCAC-4723-8E35-59B3DCCDE5CA}" srcOrd="0" destOrd="0" presId="urn:microsoft.com/office/officeart/2018/5/layout/IconLeafLabelList"/>
    <dgm:cxn modelId="{C3A0E95B-B9A6-41D3-A864-20BA75F1A575}" srcId="{59186352-3703-4580-918E-1CBB15581EED}" destId="{9D2D1523-2CE1-4524-B65F-532680BB205B}" srcOrd="2" destOrd="0" parTransId="{A97431D9-2135-41FE-AC87-64FE7612D204}" sibTransId="{B7BDA076-F0E8-458D-A430-9FAE15AA07F5}"/>
    <dgm:cxn modelId="{08459ED0-5FD9-4DDD-AC83-E414B4559A30}" type="presOf" srcId="{F97D486D-D81B-47CA-A4D0-B66CC9B19B9B}" destId="{F1540034-D0B7-4AF9-8807-1A71BC927796}" srcOrd="0" destOrd="0" presId="urn:microsoft.com/office/officeart/2018/5/layout/IconLeafLabelList"/>
    <dgm:cxn modelId="{0E7E8B07-D6E8-484C-AD21-CFE4FA16D508}" type="presOf" srcId="{9D2D1523-2CE1-4524-B65F-532680BB205B}" destId="{7D5229FF-9A11-4AD9-BB60-2DE447CE0EBB}" srcOrd="0" destOrd="0" presId="urn:microsoft.com/office/officeart/2018/5/layout/IconLeafLabelList"/>
    <dgm:cxn modelId="{0C666037-97D9-406E-939B-EE9BD6BCC7E6}" srcId="{59186352-3703-4580-918E-1CBB15581EED}" destId="{F97D486D-D81B-47CA-A4D0-B66CC9B19B9B}" srcOrd="1" destOrd="0" parTransId="{EC788C63-F1C4-46E0-B496-0E7A5F7F2E10}" sibTransId="{F1176A9C-78BF-4F36-B64C-33BBC2ADBA51}"/>
    <dgm:cxn modelId="{B06CDB8A-ECF9-4185-82C0-648B3E422171}" type="presOf" srcId="{56B4207D-601F-4F8D-B7D7-ADD40D986DC9}" destId="{1F6AABA1-8EBB-4DDE-AE8C-C0EB7E912CD7}" srcOrd="0" destOrd="0" presId="urn:microsoft.com/office/officeart/2018/5/layout/IconLeafLabelList"/>
    <dgm:cxn modelId="{655FF0C1-D58E-4D72-ABBA-DD5943FBD5B1}" srcId="{59186352-3703-4580-918E-1CBB15581EED}" destId="{56B4207D-601F-4F8D-B7D7-ADD40D986DC9}" srcOrd="0" destOrd="0" parTransId="{47B45894-9F7E-4108-BC53-D17F9686B94E}" sibTransId="{058875E0-3C70-4A2A-AF90-72415DE771C3}"/>
    <dgm:cxn modelId="{6AF24382-F5A6-4C19-8893-23AB1BDC2A72}" srcId="{59186352-3703-4580-918E-1CBB15581EED}" destId="{0AA51A4B-BC0E-4906-B5E1-B408D2AF0F72}" srcOrd="3" destOrd="0" parTransId="{F73B4E61-CCFB-4F68-8EDD-3A380C0B882F}" sibTransId="{4A111E63-8F4D-4DD5-AA90-B841149CC1BC}"/>
    <dgm:cxn modelId="{20D6E877-E008-4450-8C04-4BEEA9C6363C}" type="presParOf" srcId="{438B53F0-BCAC-4723-8E35-59B3DCCDE5CA}" destId="{7BAA1E7C-A3B9-469B-B1AB-42994C6EE2A2}" srcOrd="0" destOrd="0" presId="urn:microsoft.com/office/officeart/2018/5/layout/IconLeafLabelList"/>
    <dgm:cxn modelId="{6AF71B24-1CF8-4C91-B015-6F64C9F42C36}" type="presParOf" srcId="{7BAA1E7C-A3B9-469B-B1AB-42994C6EE2A2}" destId="{C71E3B26-F270-442E-A578-8CF5FDD3D8B2}" srcOrd="0" destOrd="0" presId="urn:microsoft.com/office/officeart/2018/5/layout/IconLeafLabelList"/>
    <dgm:cxn modelId="{30FB0F3C-03A9-4BDC-A029-94847D43810B}" type="presParOf" srcId="{7BAA1E7C-A3B9-469B-B1AB-42994C6EE2A2}" destId="{89D3F18E-79A3-4067-8D7B-8BE8CBD7BABE}" srcOrd="1" destOrd="0" presId="urn:microsoft.com/office/officeart/2018/5/layout/IconLeafLabelList"/>
    <dgm:cxn modelId="{356A68F8-3718-4C96-B677-94F2EE2DB422}" type="presParOf" srcId="{7BAA1E7C-A3B9-469B-B1AB-42994C6EE2A2}" destId="{76169AE3-3521-43C4-AB55-2C6BC8628225}" srcOrd="2" destOrd="0" presId="urn:microsoft.com/office/officeart/2018/5/layout/IconLeafLabelList"/>
    <dgm:cxn modelId="{2E4AE5F3-D042-4D0F-8DB5-669EBE3DD69A}" type="presParOf" srcId="{7BAA1E7C-A3B9-469B-B1AB-42994C6EE2A2}" destId="{1F6AABA1-8EBB-4DDE-AE8C-C0EB7E912CD7}" srcOrd="3" destOrd="0" presId="urn:microsoft.com/office/officeart/2018/5/layout/IconLeafLabelList"/>
    <dgm:cxn modelId="{C317101D-A21F-4B76-9C9D-A99412F62B66}" type="presParOf" srcId="{438B53F0-BCAC-4723-8E35-59B3DCCDE5CA}" destId="{3020368A-4FAA-4B6F-A799-8BF7020B317A}" srcOrd="1" destOrd="0" presId="urn:microsoft.com/office/officeart/2018/5/layout/IconLeafLabelList"/>
    <dgm:cxn modelId="{D282757D-8357-4792-B024-C696FC2FC2C7}" type="presParOf" srcId="{438B53F0-BCAC-4723-8E35-59B3DCCDE5CA}" destId="{AD85AAF3-BDB8-4C04-BEF7-FF7B62C4A862}" srcOrd="2" destOrd="0" presId="urn:microsoft.com/office/officeart/2018/5/layout/IconLeafLabelList"/>
    <dgm:cxn modelId="{88A6BD9D-17DC-40C9-BB27-D27BBA61F09F}" type="presParOf" srcId="{AD85AAF3-BDB8-4C04-BEF7-FF7B62C4A862}" destId="{9AF19ACA-856C-4C8A-BB11-72AA5BB11BC0}" srcOrd="0" destOrd="0" presId="urn:microsoft.com/office/officeart/2018/5/layout/IconLeafLabelList"/>
    <dgm:cxn modelId="{9415A7CC-5C49-4CA1-84F1-C65DFD24882A}" type="presParOf" srcId="{AD85AAF3-BDB8-4C04-BEF7-FF7B62C4A862}" destId="{59B46FA3-3151-4C6B-95C7-26637563AFBA}" srcOrd="1" destOrd="0" presId="urn:microsoft.com/office/officeart/2018/5/layout/IconLeafLabelList"/>
    <dgm:cxn modelId="{6DA97734-10F2-4D5B-B4F9-F7A7958D4906}" type="presParOf" srcId="{AD85AAF3-BDB8-4C04-BEF7-FF7B62C4A862}" destId="{93F6E459-FD93-4936-A846-0D8379466670}" srcOrd="2" destOrd="0" presId="urn:microsoft.com/office/officeart/2018/5/layout/IconLeafLabelList"/>
    <dgm:cxn modelId="{7EB6CDD2-E365-42E9-924C-B963BBA93FBA}" type="presParOf" srcId="{AD85AAF3-BDB8-4C04-BEF7-FF7B62C4A862}" destId="{F1540034-D0B7-4AF9-8807-1A71BC927796}" srcOrd="3" destOrd="0" presId="urn:microsoft.com/office/officeart/2018/5/layout/IconLeafLabelList"/>
    <dgm:cxn modelId="{F63A6EA9-C3D6-428B-80EC-C4C126166F64}" type="presParOf" srcId="{438B53F0-BCAC-4723-8E35-59B3DCCDE5CA}" destId="{1A051113-C4D6-4350-833C-1A1E8A850B54}" srcOrd="3" destOrd="0" presId="urn:microsoft.com/office/officeart/2018/5/layout/IconLeafLabelList"/>
    <dgm:cxn modelId="{3D07B4ED-1A12-466D-9D4B-D1048C7E66D1}" type="presParOf" srcId="{438B53F0-BCAC-4723-8E35-59B3DCCDE5CA}" destId="{3F1877BF-0797-4925-B125-47137B3B326C}" srcOrd="4" destOrd="0" presId="urn:microsoft.com/office/officeart/2018/5/layout/IconLeafLabelList"/>
    <dgm:cxn modelId="{1E2C5725-8B65-459F-8483-658559C77482}" type="presParOf" srcId="{3F1877BF-0797-4925-B125-47137B3B326C}" destId="{F276B72D-2361-414B-8983-C18846BCE2B2}" srcOrd="0" destOrd="0" presId="urn:microsoft.com/office/officeart/2018/5/layout/IconLeafLabelList"/>
    <dgm:cxn modelId="{E5AEE964-0223-48E8-B89B-3EAB341EB616}" type="presParOf" srcId="{3F1877BF-0797-4925-B125-47137B3B326C}" destId="{9351EFA5-BA62-4A9A-89A6-F1E7A4A50F01}" srcOrd="1" destOrd="0" presId="urn:microsoft.com/office/officeart/2018/5/layout/IconLeafLabelList"/>
    <dgm:cxn modelId="{9C5B11BE-96D4-40F3-9DC4-422E120A278A}" type="presParOf" srcId="{3F1877BF-0797-4925-B125-47137B3B326C}" destId="{6F0EFA2E-9328-4B56-B5AF-2D0F1EF86D09}" srcOrd="2" destOrd="0" presId="urn:microsoft.com/office/officeart/2018/5/layout/IconLeafLabelList"/>
    <dgm:cxn modelId="{AA87A26E-3E7D-4825-B224-CD74FEB3A7DD}" type="presParOf" srcId="{3F1877BF-0797-4925-B125-47137B3B326C}" destId="{7D5229FF-9A11-4AD9-BB60-2DE447CE0EBB}" srcOrd="3" destOrd="0" presId="urn:microsoft.com/office/officeart/2018/5/layout/IconLeafLabelList"/>
    <dgm:cxn modelId="{53D7ED3B-CF8B-4B8F-9FBA-726C3C3718FD}" type="presParOf" srcId="{438B53F0-BCAC-4723-8E35-59B3DCCDE5CA}" destId="{1CB263DF-B9A9-4ADE-9FA3-E0FA2475B681}" srcOrd="5" destOrd="0" presId="urn:microsoft.com/office/officeart/2018/5/layout/IconLeafLabelList"/>
    <dgm:cxn modelId="{A06F8FE7-36A9-41C2-BF5C-3BAD11A0620D}" type="presParOf" srcId="{438B53F0-BCAC-4723-8E35-59B3DCCDE5CA}" destId="{3B6CE03D-57AC-487E-87BC-EB1A94DFBA60}" srcOrd="6" destOrd="0" presId="urn:microsoft.com/office/officeart/2018/5/layout/IconLeafLabelList"/>
    <dgm:cxn modelId="{22E52E87-C4FE-4E05-8176-6E233FA95A1A}" type="presParOf" srcId="{3B6CE03D-57AC-487E-87BC-EB1A94DFBA60}" destId="{AE92034B-DE7D-4FC4-A52B-1ADADF5A9720}" srcOrd="0" destOrd="0" presId="urn:microsoft.com/office/officeart/2018/5/layout/IconLeafLabelList"/>
    <dgm:cxn modelId="{5A9FF5CE-EB6D-4F5B-A503-7EC33D782FFA}" type="presParOf" srcId="{3B6CE03D-57AC-487E-87BC-EB1A94DFBA60}" destId="{03B1166B-F057-4058-8335-EE7DDD52111E}" srcOrd="1" destOrd="0" presId="urn:microsoft.com/office/officeart/2018/5/layout/IconLeafLabelList"/>
    <dgm:cxn modelId="{F40F7F84-A4CA-416F-9828-BCD0B7852F62}" type="presParOf" srcId="{3B6CE03D-57AC-487E-87BC-EB1A94DFBA60}" destId="{2DBFE253-2EE4-4EF8-B92B-2FFCC17CEBEE}" srcOrd="2" destOrd="0" presId="urn:microsoft.com/office/officeart/2018/5/layout/IconLeafLabelList"/>
    <dgm:cxn modelId="{FF758A2A-464E-4624-843B-3C0BC6D22988}" type="presParOf" srcId="{3B6CE03D-57AC-487E-87BC-EB1A94DFBA60}" destId="{661B5CC8-E27D-46F7-A6EC-E273000E0B96}"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24C365F-227D-4CED-89F1-EE9E9BA3EF09}" type="doc">
      <dgm:prSet loTypeId="urn:microsoft.com/office/officeart/2005/8/layout/list1" loCatId="list" qsTypeId="urn:microsoft.com/office/officeart/2005/8/quickstyle/simple1" qsCatId="simple" csTypeId="urn:microsoft.com/office/officeart/2005/8/colors/colorful1" csCatId="colorful"/>
      <dgm:spPr/>
      <dgm:t>
        <a:bodyPr/>
        <a:lstStyle/>
        <a:p>
          <a:endParaRPr lang="en-US"/>
        </a:p>
      </dgm:t>
    </dgm:pt>
    <dgm:pt modelId="{4A1D25FE-5ACB-4557-8970-5DB69392FB82}">
      <dgm:prSet/>
      <dgm:spPr/>
      <dgm:t>
        <a:bodyPr/>
        <a:lstStyle/>
        <a:p>
          <a:r>
            <a:rPr lang="en-US"/>
            <a:t>• Linked to collateral vessel formation</a:t>
          </a:r>
        </a:p>
      </dgm:t>
    </dgm:pt>
    <dgm:pt modelId="{0B8C5CD9-76BA-48E1-AE35-20E4A09C5B75}" type="parTrans" cxnId="{6EF67EFB-19CE-42E8-8409-446FC233203F}">
      <dgm:prSet/>
      <dgm:spPr/>
      <dgm:t>
        <a:bodyPr/>
        <a:lstStyle/>
        <a:p>
          <a:endParaRPr lang="en-US"/>
        </a:p>
      </dgm:t>
    </dgm:pt>
    <dgm:pt modelId="{81A2E526-4BFC-43A8-B43E-C64B7A26B192}" type="sibTrans" cxnId="{6EF67EFB-19CE-42E8-8409-446FC233203F}">
      <dgm:prSet/>
      <dgm:spPr/>
      <dgm:t>
        <a:bodyPr/>
        <a:lstStyle/>
        <a:p>
          <a:endParaRPr lang="en-US"/>
        </a:p>
      </dgm:t>
    </dgm:pt>
    <dgm:pt modelId="{6345A536-3808-43DD-8164-602CD39859BD}">
      <dgm:prSet/>
      <dgm:spPr/>
      <dgm:t>
        <a:bodyPr/>
        <a:lstStyle/>
        <a:p>
          <a:r>
            <a:rPr lang="en-US"/>
            <a:t>• Reflects ischemic burden</a:t>
          </a:r>
        </a:p>
      </dgm:t>
    </dgm:pt>
    <dgm:pt modelId="{DBF8D15C-1795-4F0A-BCB9-3A4748A06E6D}" type="parTrans" cxnId="{01E6745E-F4A7-49F3-8A4E-DCCDD17B7C04}">
      <dgm:prSet/>
      <dgm:spPr/>
      <dgm:t>
        <a:bodyPr/>
        <a:lstStyle/>
        <a:p>
          <a:endParaRPr lang="en-US"/>
        </a:p>
      </dgm:t>
    </dgm:pt>
    <dgm:pt modelId="{901AD5FF-1AA3-4412-86F6-111EF08FE3D9}" type="sibTrans" cxnId="{01E6745E-F4A7-49F3-8A4E-DCCDD17B7C04}">
      <dgm:prSet/>
      <dgm:spPr/>
      <dgm:t>
        <a:bodyPr/>
        <a:lstStyle/>
        <a:p>
          <a:endParaRPr lang="en-US"/>
        </a:p>
      </dgm:t>
    </dgm:pt>
    <dgm:pt modelId="{3CD356DF-DE80-4A75-A18E-C88FAA05B383}">
      <dgm:prSet/>
      <dgm:spPr/>
      <dgm:t>
        <a:bodyPr/>
        <a:lstStyle/>
        <a:p>
          <a:r>
            <a:rPr lang="en-US"/>
            <a:t>• Associated with advanced stenosis</a:t>
          </a:r>
        </a:p>
      </dgm:t>
    </dgm:pt>
    <dgm:pt modelId="{18E79A83-2BF5-42F4-BB05-8C03C099FC9C}" type="parTrans" cxnId="{4C310764-C023-4F68-B9B6-F82ED052E685}">
      <dgm:prSet/>
      <dgm:spPr/>
      <dgm:t>
        <a:bodyPr/>
        <a:lstStyle/>
        <a:p>
          <a:endParaRPr lang="en-US"/>
        </a:p>
      </dgm:t>
    </dgm:pt>
    <dgm:pt modelId="{77A3DCC3-0654-4C84-A9C8-DE217A77179C}" type="sibTrans" cxnId="{4C310764-C023-4F68-B9B6-F82ED052E685}">
      <dgm:prSet/>
      <dgm:spPr/>
      <dgm:t>
        <a:bodyPr/>
        <a:lstStyle/>
        <a:p>
          <a:endParaRPr lang="en-US"/>
        </a:p>
      </dgm:t>
    </dgm:pt>
    <dgm:pt modelId="{28B10B7C-6212-4029-BB50-F5CF90E13715}">
      <dgm:prSet/>
      <dgm:spPr/>
      <dgm:t>
        <a:bodyPr/>
        <a:lstStyle/>
        <a:p>
          <a:r>
            <a:rPr lang="en-US"/>
            <a:t>• May indicate vascular repair response</a:t>
          </a:r>
        </a:p>
      </dgm:t>
    </dgm:pt>
    <dgm:pt modelId="{9C2F6BB8-552F-4B20-8E83-82646AC1AEAB}" type="parTrans" cxnId="{5CFDB3AD-044B-441C-A60C-D9D33C7E2349}">
      <dgm:prSet/>
      <dgm:spPr/>
      <dgm:t>
        <a:bodyPr/>
        <a:lstStyle/>
        <a:p>
          <a:endParaRPr lang="en-US"/>
        </a:p>
      </dgm:t>
    </dgm:pt>
    <dgm:pt modelId="{B62ABC41-127B-44CC-8AE5-22B926C933B3}" type="sibTrans" cxnId="{5CFDB3AD-044B-441C-A60C-D9D33C7E2349}">
      <dgm:prSet/>
      <dgm:spPr/>
      <dgm:t>
        <a:bodyPr/>
        <a:lstStyle/>
        <a:p>
          <a:endParaRPr lang="en-US"/>
        </a:p>
      </dgm:t>
    </dgm:pt>
    <dgm:pt modelId="{6A035F2D-CB3C-461E-93E5-BB975DE071F4}" type="pres">
      <dgm:prSet presAssocID="{F24C365F-227D-4CED-89F1-EE9E9BA3EF09}" presName="linear" presStyleCnt="0">
        <dgm:presLayoutVars>
          <dgm:dir/>
          <dgm:animLvl val="lvl"/>
          <dgm:resizeHandles val="exact"/>
        </dgm:presLayoutVars>
      </dgm:prSet>
      <dgm:spPr/>
      <dgm:t>
        <a:bodyPr/>
        <a:lstStyle/>
        <a:p>
          <a:pPr rtl="1"/>
          <a:endParaRPr lang="ar-IQ"/>
        </a:p>
      </dgm:t>
    </dgm:pt>
    <dgm:pt modelId="{537DAF83-C769-4973-A73E-55AE7AFC938D}" type="pres">
      <dgm:prSet presAssocID="{4A1D25FE-5ACB-4557-8970-5DB69392FB82}" presName="parentLin" presStyleCnt="0"/>
      <dgm:spPr/>
    </dgm:pt>
    <dgm:pt modelId="{CF826080-1C3D-4AFA-84EB-F75E05CDE81F}" type="pres">
      <dgm:prSet presAssocID="{4A1D25FE-5ACB-4557-8970-5DB69392FB82}" presName="parentLeftMargin" presStyleLbl="node1" presStyleIdx="0" presStyleCnt="4"/>
      <dgm:spPr/>
      <dgm:t>
        <a:bodyPr/>
        <a:lstStyle/>
        <a:p>
          <a:pPr rtl="1"/>
          <a:endParaRPr lang="ar-IQ"/>
        </a:p>
      </dgm:t>
    </dgm:pt>
    <dgm:pt modelId="{D3005864-2835-426B-9877-F99E077BA12A}" type="pres">
      <dgm:prSet presAssocID="{4A1D25FE-5ACB-4557-8970-5DB69392FB82}" presName="parentText" presStyleLbl="node1" presStyleIdx="0" presStyleCnt="4">
        <dgm:presLayoutVars>
          <dgm:chMax val="0"/>
          <dgm:bulletEnabled val="1"/>
        </dgm:presLayoutVars>
      </dgm:prSet>
      <dgm:spPr/>
      <dgm:t>
        <a:bodyPr/>
        <a:lstStyle/>
        <a:p>
          <a:pPr rtl="1"/>
          <a:endParaRPr lang="ar-IQ"/>
        </a:p>
      </dgm:t>
    </dgm:pt>
    <dgm:pt modelId="{E41F1BC4-3E15-4A3B-B084-648AD2DAC4A6}" type="pres">
      <dgm:prSet presAssocID="{4A1D25FE-5ACB-4557-8970-5DB69392FB82}" presName="negativeSpace" presStyleCnt="0"/>
      <dgm:spPr/>
    </dgm:pt>
    <dgm:pt modelId="{C54B8968-0485-4215-827E-6EB0045B394B}" type="pres">
      <dgm:prSet presAssocID="{4A1D25FE-5ACB-4557-8970-5DB69392FB82}" presName="childText" presStyleLbl="conFgAcc1" presStyleIdx="0" presStyleCnt="4">
        <dgm:presLayoutVars>
          <dgm:bulletEnabled val="1"/>
        </dgm:presLayoutVars>
      </dgm:prSet>
      <dgm:spPr/>
    </dgm:pt>
    <dgm:pt modelId="{8724D4AF-CF93-42B9-B9BF-1B02F19F1D6A}" type="pres">
      <dgm:prSet presAssocID="{81A2E526-4BFC-43A8-B43E-C64B7A26B192}" presName="spaceBetweenRectangles" presStyleCnt="0"/>
      <dgm:spPr/>
    </dgm:pt>
    <dgm:pt modelId="{03A079EC-FFB3-489B-88E8-96791588C7A2}" type="pres">
      <dgm:prSet presAssocID="{6345A536-3808-43DD-8164-602CD39859BD}" presName="parentLin" presStyleCnt="0"/>
      <dgm:spPr/>
    </dgm:pt>
    <dgm:pt modelId="{B9E78E58-B267-4005-B837-7E05DA29E24D}" type="pres">
      <dgm:prSet presAssocID="{6345A536-3808-43DD-8164-602CD39859BD}" presName="parentLeftMargin" presStyleLbl="node1" presStyleIdx="0" presStyleCnt="4"/>
      <dgm:spPr/>
      <dgm:t>
        <a:bodyPr/>
        <a:lstStyle/>
        <a:p>
          <a:pPr rtl="1"/>
          <a:endParaRPr lang="ar-IQ"/>
        </a:p>
      </dgm:t>
    </dgm:pt>
    <dgm:pt modelId="{DA0597F1-0949-4F56-BF1F-65C0D6B878DC}" type="pres">
      <dgm:prSet presAssocID="{6345A536-3808-43DD-8164-602CD39859BD}" presName="parentText" presStyleLbl="node1" presStyleIdx="1" presStyleCnt="4">
        <dgm:presLayoutVars>
          <dgm:chMax val="0"/>
          <dgm:bulletEnabled val="1"/>
        </dgm:presLayoutVars>
      </dgm:prSet>
      <dgm:spPr/>
      <dgm:t>
        <a:bodyPr/>
        <a:lstStyle/>
        <a:p>
          <a:pPr rtl="1"/>
          <a:endParaRPr lang="ar-IQ"/>
        </a:p>
      </dgm:t>
    </dgm:pt>
    <dgm:pt modelId="{7E2F7F93-8BCC-40E2-96E5-E141802319C0}" type="pres">
      <dgm:prSet presAssocID="{6345A536-3808-43DD-8164-602CD39859BD}" presName="negativeSpace" presStyleCnt="0"/>
      <dgm:spPr/>
    </dgm:pt>
    <dgm:pt modelId="{6A4265DF-5216-4FF2-86A2-9463C7818C75}" type="pres">
      <dgm:prSet presAssocID="{6345A536-3808-43DD-8164-602CD39859BD}" presName="childText" presStyleLbl="conFgAcc1" presStyleIdx="1" presStyleCnt="4">
        <dgm:presLayoutVars>
          <dgm:bulletEnabled val="1"/>
        </dgm:presLayoutVars>
      </dgm:prSet>
      <dgm:spPr/>
    </dgm:pt>
    <dgm:pt modelId="{C27E2336-2758-446A-AB9D-34CFEF95258A}" type="pres">
      <dgm:prSet presAssocID="{901AD5FF-1AA3-4412-86F6-111EF08FE3D9}" presName="spaceBetweenRectangles" presStyleCnt="0"/>
      <dgm:spPr/>
    </dgm:pt>
    <dgm:pt modelId="{030FEDD4-3582-402D-AEF5-45326DDCE26A}" type="pres">
      <dgm:prSet presAssocID="{3CD356DF-DE80-4A75-A18E-C88FAA05B383}" presName="parentLin" presStyleCnt="0"/>
      <dgm:spPr/>
    </dgm:pt>
    <dgm:pt modelId="{969B3F6C-0EA2-492B-9B9D-EAD97C7D3E96}" type="pres">
      <dgm:prSet presAssocID="{3CD356DF-DE80-4A75-A18E-C88FAA05B383}" presName="parentLeftMargin" presStyleLbl="node1" presStyleIdx="1" presStyleCnt="4"/>
      <dgm:spPr/>
      <dgm:t>
        <a:bodyPr/>
        <a:lstStyle/>
        <a:p>
          <a:pPr rtl="1"/>
          <a:endParaRPr lang="ar-IQ"/>
        </a:p>
      </dgm:t>
    </dgm:pt>
    <dgm:pt modelId="{6C00DB1C-1E89-4B71-B107-BA33F7F967FE}" type="pres">
      <dgm:prSet presAssocID="{3CD356DF-DE80-4A75-A18E-C88FAA05B383}" presName="parentText" presStyleLbl="node1" presStyleIdx="2" presStyleCnt="4">
        <dgm:presLayoutVars>
          <dgm:chMax val="0"/>
          <dgm:bulletEnabled val="1"/>
        </dgm:presLayoutVars>
      </dgm:prSet>
      <dgm:spPr/>
      <dgm:t>
        <a:bodyPr/>
        <a:lstStyle/>
        <a:p>
          <a:pPr rtl="1"/>
          <a:endParaRPr lang="ar-IQ"/>
        </a:p>
      </dgm:t>
    </dgm:pt>
    <dgm:pt modelId="{48A4EBFF-2B43-42B4-BD86-C232B18FE8F1}" type="pres">
      <dgm:prSet presAssocID="{3CD356DF-DE80-4A75-A18E-C88FAA05B383}" presName="negativeSpace" presStyleCnt="0"/>
      <dgm:spPr/>
    </dgm:pt>
    <dgm:pt modelId="{651D5410-E1EC-4140-83BE-BEB74DA10D39}" type="pres">
      <dgm:prSet presAssocID="{3CD356DF-DE80-4A75-A18E-C88FAA05B383}" presName="childText" presStyleLbl="conFgAcc1" presStyleIdx="2" presStyleCnt="4">
        <dgm:presLayoutVars>
          <dgm:bulletEnabled val="1"/>
        </dgm:presLayoutVars>
      </dgm:prSet>
      <dgm:spPr/>
    </dgm:pt>
    <dgm:pt modelId="{8A2D63C3-73CA-4C5A-8A82-A6F49D5C9D9F}" type="pres">
      <dgm:prSet presAssocID="{77A3DCC3-0654-4C84-A9C8-DE217A77179C}" presName="spaceBetweenRectangles" presStyleCnt="0"/>
      <dgm:spPr/>
    </dgm:pt>
    <dgm:pt modelId="{C6F20B8F-EDB9-42B1-BED0-DBDB27A5762F}" type="pres">
      <dgm:prSet presAssocID="{28B10B7C-6212-4029-BB50-F5CF90E13715}" presName="parentLin" presStyleCnt="0"/>
      <dgm:spPr/>
    </dgm:pt>
    <dgm:pt modelId="{2BB83934-612F-48D6-9E60-7CA9892F4C22}" type="pres">
      <dgm:prSet presAssocID="{28B10B7C-6212-4029-BB50-F5CF90E13715}" presName="parentLeftMargin" presStyleLbl="node1" presStyleIdx="2" presStyleCnt="4"/>
      <dgm:spPr/>
      <dgm:t>
        <a:bodyPr/>
        <a:lstStyle/>
        <a:p>
          <a:pPr rtl="1"/>
          <a:endParaRPr lang="ar-IQ"/>
        </a:p>
      </dgm:t>
    </dgm:pt>
    <dgm:pt modelId="{119134BA-7309-49DF-9A15-5422C382673F}" type="pres">
      <dgm:prSet presAssocID="{28B10B7C-6212-4029-BB50-F5CF90E13715}" presName="parentText" presStyleLbl="node1" presStyleIdx="3" presStyleCnt="4">
        <dgm:presLayoutVars>
          <dgm:chMax val="0"/>
          <dgm:bulletEnabled val="1"/>
        </dgm:presLayoutVars>
      </dgm:prSet>
      <dgm:spPr/>
      <dgm:t>
        <a:bodyPr/>
        <a:lstStyle/>
        <a:p>
          <a:pPr rtl="1"/>
          <a:endParaRPr lang="ar-IQ"/>
        </a:p>
      </dgm:t>
    </dgm:pt>
    <dgm:pt modelId="{6045E693-5B59-42B2-B61C-6919A7E1990D}" type="pres">
      <dgm:prSet presAssocID="{28B10B7C-6212-4029-BB50-F5CF90E13715}" presName="negativeSpace" presStyleCnt="0"/>
      <dgm:spPr/>
    </dgm:pt>
    <dgm:pt modelId="{C59A78D3-ABB9-4320-9819-C7FAFF284655}" type="pres">
      <dgm:prSet presAssocID="{28B10B7C-6212-4029-BB50-F5CF90E13715}" presName="childText" presStyleLbl="conFgAcc1" presStyleIdx="3" presStyleCnt="4">
        <dgm:presLayoutVars>
          <dgm:bulletEnabled val="1"/>
        </dgm:presLayoutVars>
      </dgm:prSet>
      <dgm:spPr/>
    </dgm:pt>
  </dgm:ptLst>
  <dgm:cxnLst>
    <dgm:cxn modelId="{01E6745E-F4A7-49F3-8A4E-DCCDD17B7C04}" srcId="{F24C365F-227D-4CED-89F1-EE9E9BA3EF09}" destId="{6345A536-3808-43DD-8164-602CD39859BD}" srcOrd="1" destOrd="0" parTransId="{DBF8D15C-1795-4F0A-BCB9-3A4748A06E6D}" sibTransId="{901AD5FF-1AA3-4412-86F6-111EF08FE3D9}"/>
    <dgm:cxn modelId="{17E6FB9B-F29A-4049-B155-B005C67C0B17}" type="presOf" srcId="{6345A536-3808-43DD-8164-602CD39859BD}" destId="{DA0597F1-0949-4F56-BF1F-65C0D6B878DC}" srcOrd="1" destOrd="0" presId="urn:microsoft.com/office/officeart/2005/8/layout/list1"/>
    <dgm:cxn modelId="{5CFDB3AD-044B-441C-A60C-D9D33C7E2349}" srcId="{F24C365F-227D-4CED-89F1-EE9E9BA3EF09}" destId="{28B10B7C-6212-4029-BB50-F5CF90E13715}" srcOrd="3" destOrd="0" parTransId="{9C2F6BB8-552F-4B20-8E83-82646AC1AEAB}" sibTransId="{B62ABC41-127B-44CC-8AE5-22B926C933B3}"/>
    <dgm:cxn modelId="{A2426582-94DF-4117-A94C-27143D53D108}" type="presOf" srcId="{3CD356DF-DE80-4A75-A18E-C88FAA05B383}" destId="{969B3F6C-0EA2-492B-9B9D-EAD97C7D3E96}" srcOrd="0" destOrd="0" presId="urn:microsoft.com/office/officeart/2005/8/layout/list1"/>
    <dgm:cxn modelId="{4987B1C8-1791-497A-AB61-0A0E5C43DED4}" type="presOf" srcId="{4A1D25FE-5ACB-4557-8970-5DB69392FB82}" destId="{D3005864-2835-426B-9877-F99E077BA12A}" srcOrd="1" destOrd="0" presId="urn:microsoft.com/office/officeart/2005/8/layout/list1"/>
    <dgm:cxn modelId="{6EF67EFB-19CE-42E8-8409-446FC233203F}" srcId="{F24C365F-227D-4CED-89F1-EE9E9BA3EF09}" destId="{4A1D25FE-5ACB-4557-8970-5DB69392FB82}" srcOrd="0" destOrd="0" parTransId="{0B8C5CD9-76BA-48E1-AE35-20E4A09C5B75}" sibTransId="{81A2E526-4BFC-43A8-B43E-C64B7A26B192}"/>
    <dgm:cxn modelId="{4C310764-C023-4F68-B9B6-F82ED052E685}" srcId="{F24C365F-227D-4CED-89F1-EE9E9BA3EF09}" destId="{3CD356DF-DE80-4A75-A18E-C88FAA05B383}" srcOrd="2" destOrd="0" parTransId="{18E79A83-2BF5-42F4-BB05-8C03C099FC9C}" sibTransId="{77A3DCC3-0654-4C84-A9C8-DE217A77179C}"/>
    <dgm:cxn modelId="{E6F02246-FE4B-4F14-B7D2-76DF756BEC7B}" type="presOf" srcId="{F24C365F-227D-4CED-89F1-EE9E9BA3EF09}" destId="{6A035F2D-CB3C-461E-93E5-BB975DE071F4}" srcOrd="0" destOrd="0" presId="urn:microsoft.com/office/officeart/2005/8/layout/list1"/>
    <dgm:cxn modelId="{377E4086-11A2-40C8-BF5B-80293C46B190}" type="presOf" srcId="{4A1D25FE-5ACB-4557-8970-5DB69392FB82}" destId="{CF826080-1C3D-4AFA-84EB-F75E05CDE81F}" srcOrd="0" destOrd="0" presId="urn:microsoft.com/office/officeart/2005/8/layout/list1"/>
    <dgm:cxn modelId="{4DCBD830-4245-4428-98E4-67EEDE7ADC7E}" type="presOf" srcId="{3CD356DF-DE80-4A75-A18E-C88FAA05B383}" destId="{6C00DB1C-1E89-4B71-B107-BA33F7F967FE}" srcOrd="1" destOrd="0" presId="urn:microsoft.com/office/officeart/2005/8/layout/list1"/>
    <dgm:cxn modelId="{2E07E70D-E7DD-4438-A9C1-A5700325FDFA}" type="presOf" srcId="{28B10B7C-6212-4029-BB50-F5CF90E13715}" destId="{119134BA-7309-49DF-9A15-5422C382673F}" srcOrd="1" destOrd="0" presId="urn:microsoft.com/office/officeart/2005/8/layout/list1"/>
    <dgm:cxn modelId="{8A983927-55DF-485A-B99B-F7F7E5DAC127}" type="presOf" srcId="{28B10B7C-6212-4029-BB50-F5CF90E13715}" destId="{2BB83934-612F-48D6-9E60-7CA9892F4C22}" srcOrd="0" destOrd="0" presId="urn:microsoft.com/office/officeart/2005/8/layout/list1"/>
    <dgm:cxn modelId="{73AD6A56-F934-4A68-8744-21EC70784ADC}" type="presOf" srcId="{6345A536-3808-43DD-8164-602CD39859BD}" destId="{B9E78E58-B267-4005-B837-7E05DA29E24D}" srcOrd="0" destOrd="0" presId="urn:microsoft.com/office/officeart/2005/8/layout/list1"/>
    <dgm:cxn modelId="{4B9B4F72-D2DD-4CFE-B75D-6778A495458B}" type="presParOf" srcId="{6A035F2D-CB3C-461E-93E5-BB975DE071F4}" destId="{537DAF83-C769-4973-A73E-55AE7AFC938D}" srcOrd="0" destOrd="0" presId="urn:microsoft.com/office/officeart/2005/8/layout/list1"/>
    <dgm:cxn modelId="{C048D18B-5E7E-457A-ADBD-A1C0CF441B57}" type="presParOf" srcId="{537DAF83-C769-4973-A73E-55AE7AFC938D}" destId="{CF826080-1C3D-4AFA-84EB-F75E05CDE81F}" srcOrd="0" destOrd="0" presId="urn:microsoft.com/office/officeart/2005/8/layout/list1"/>
    <dgm:cxn modelId="{B604F1E0-B27F-4F07-B866-BDB46C5DA874}" type="presParOf" srcId="{537DAF83-C769-4973-A73E-55AE7AFC938D}" destId="{D3005864-2835-426B-9877-F99E077BA12A}" srcOrd="1" destOrd="0" presId="urn:microsoft.com/office/officeart/2005/8/layout/list1"/>
    <dgm:cxn modelId="{EBA30879-E92E-4E1F-8CD9-17030674E0A5}" type="presParOf" srcId="{6A035F2D-CB3C-461E-93E5-BB975DE071F4}" destId="{E41F1BC4-3E15-4A3B-B084-648AD2DAC4A6}" srcOrd="1" destOrd="0" presId="urn:microsoft.com/office/officeart/2005/8/layout/list1"/>
    <dgm:cxn modelId="{D6AE0B3D-04E9-4126-82AB-5555FECD5E34}" type="presParOf" srcId="{6A035F2D-CB3C-461E-93E5-BB975DE071F4}" destId="{C54B8968-0485-4215-827E-6EB0045B394B}" srcOrd="2" destOrd="0" presId="urn:microsoft.com/office/officeart/2005/8/layout/list1"/>
    <dgm:cxn modelId="{6544BAF8-26F2-48BC-BE18-C9F5CC88C5B9}" type="presParOf" srcId="{6A035F2D-CB3C-461E-93E5-BB975DE071F4}" destId="{8724D4AF-CF93-42B9-B9BF-1B02F19F1D6A}" srcOrd="3" destOrd="0" presId="urn:microsoft.com/office/officeart/2005/8/layout/list1"/>
    <dgm:cxn modelId="{AABA4514-AB5C-4491-AD3F-B14BFDC85C5D}" type="presParOf" srcId="{6A035F2D-CB3C-461E-93E5-BB975DE071F4}" destId="{03A079EC-FFB3-489B-88E8-96791588C7A2}" srcOrd="4" destOrd="0" presId="urn:microsoft.com/office/officeart/2005/8/layout/list1"/>
    <dgm:cxn modelId="{BF76889D-5773-4C7F-B73E-9468D8CFFC4E}" type="presParOf" srcId="{03A079EC-FFB3-489B-88E8-96791588C7A2}" destId="{B9E78E58-B267-4005-B837-7E05DA29E24D}" srcOrd="0" destOrd="0" presId="urn:microsoft.com/office/officeart/2005/8/layout/list1"/>
    <dgm:cxn modelId="{CAD989E9-77F8-445A-963E-4189AC9781A2}" type="presParOf" srcId="{03A079EC-FFB3-489B-88E8-96791588C7A2}" destId="{DA0597F1-0949-4F56-BF1F-65C0D6B878DC}" srcOrd="1" destOrd="0" presId="urn:microsoft.com/office/officeart/2005/8/layout/list1"/>
    <dgm:cxn modelId="{E8B4903F-8AAF-42D1-8B4C-052D8A873DC8}" type="presParOf" srcId="{6A035F2D-CB3C-461E-93E5-BB975DE071F4}" destId="{7E2F7F93-8BCC-40E2-96E5-E141802319C0}" srcOrd="5" destOrd="0" presId="urn:microsoft.com/office/officeart/2005/8/layout/list1"/>
    <dgm:cxn modelId="{7E7DA581-A56D-4560-B73C-9E54FFB372C5}" type="presParOf" srcId="{6A035F2D-CB3C-461E-93E5-BB975DE071F4}" destId="{6A4265DF-5216-4FF2-86A2-9463C7818C75}" srcOrd="6" destOrd="0" presId="urn:microsoft.com/office/officeart/2005/8/layout/list1"/>
    <dgm:cxn modelId="{37861124-1230-457C-A16D-F00FB937D02D}" type="presParOf" srcId="{6A035F2D-CB3C-461E-93E5-BB975DE071F4}" destId="{C27E2336-2758-446A-AB9D-34CFEF95258A}" srcOrd="7" destOrd="0" presId="urn:microsoft.com/office/officeart/2005/8/layout/list1"/>
    <dgm:cxn modelId="{81F11A32-391A-4810-8144-B529DF3618F5}" type="presParOf" srcId="{6A035F2D-CB3C-461E-93E5-BB975DE071F4}" destId="{030FEDD4-3582-402D-AEF5-45326DDCE26A}" srcOrd="8" destOrd="0" presId="urn:microsoft.com/office/officeart/2005/8/layout/list1"/>
    <dgm:cxn modelId="{447426EE-3528-44F5-921F-A86C2320B438}" type="presParOf" srcId="{030FEDD4-3582-402D-AEF5-45326DDCE26A}" destId="{969B3F6C-0EA2-492B-9B9D-EAD97C7D3E96}" srcOrd="0" destOrd="0" presId="urn:microsoft.com/office/officeart/2005/8/layout/list1"/>
    <dgm:cxn modelId="{D8240E11-CCE6-4066-8603-F538342CBC23}" type="presParOf" srcId="{030FEDD4-3582-402D-AEF5-45326DDCE26A}" destId="{6C00DB1C-1E89-4B71-B107-BA33F7F967FE}" srcOrd="1" destOrd="0" presId="urn:microsoft.com/office/officeart/2005/8/layout/list1"/>
    <dgm:cxn modelId="{DAC34970-4B51-432F-9BBF-92F358561CB2}" type="presParOf" srcId="{6A035F2D-CB3C-461E-93E5-BB975DE071F4}" destId="{48A4EBFF-2B43-42B4-BD86-C232B18FE8F1}" srcOrd="9" destOrd="0" presId="urn:microsoft.com/office/officeart/2005/8/layout/list1"/>
    <dgm:cxn modelId="{3A55D5C5-A62C-46C1-8A03-0837A0F54DD0}" type="presParOf" srcId="{6A035F2D-CB3C-461E-93E5-BB975DE071F4}" destId="{651D5410-E1EC-4140-83BE-BEB74DA10D39}" srcOrd="10" destOrd="0" presId="urn:microsoft.com/office/officeart/2005/8/layout/list1"/>
    <dgm:cxn modelId="{1238E490-416C-4119-BA9B-61B2B3EC232D}" type="presParOf" srcId="{6A035F2D-CB3C-461E-93E5-BB975DE071F4}" destId="{8A2D63C3-73CA-4C5A-8A82-A6F49D5C9D9F}" srcOrd="11" destOrd="0" presId="urn:microsoft.com/office/officeart/2005/8/layout/list1"/>
    <dgm:cxn modelId="{103E696D-7EC6-4DD2-A684-3BE79FDF28C9}" type="presParOf" srcId="{6A035F2D-CB3C-461E-93E5-BB975DE071F4}" destId="{C6F20B8F-EDB9-42B1-BED0-DBDB27A5762F}" srcOrd="12" destOrd="0" presId="urn:microsoft.com/office/officeart/2005/8/layout/list1"/>
    <dgm:cxn modelId="{9E36E166-E1B4-4EB9-94D3-6DD8CC65224A}" type="presParOf" srcId="{C6F20B8F-EDB9-42B1-BED0-DBDB27A5762F}" destId="{2BB83934-612F-48D6-9E60-7CA9892F4C22}" srcOrd="0" destOrd="0" presId="urn:microsoft.com/office/officeart/2005/8/layout/list1"/>
    <dgm:cxn modelId="{F6DC13C0-3658-4492-AEDA-98A0238A8168}" type="presParOf" srcId="{C6F20B8F-EDB9-42B1-BED0-DBDB27A5762F}" destId="{119134BA-7309-49DF-9A15-5422C382673F}" srcOrd="1" destOrd="0" presId="urn:microsoft.com/office/officeart/2005/8/layout/list1"/>
    <dgm:cxn modelId="{95306927-5894-4D54-9C10-63EEAC4A2BF1}" type="presParOf" srcId="{6A035F2D-CB3C-461E-93E5-BB975DE071F4}" destId="{6045E693-5B59-42B2-B61C-6919A7E1990D}" srcOrd="13" destOrd="0" presId="urn:microsoft.com/office/officeart/2005/8/layout/list1"/>
    <dgm:cxn modelId="{8798B587-4AA5-45D9-ACBE-76CAF5149A46}" type="presParOf" srcId="{6A035F2D-CB3C-461E-93E5-BB975DE071F4}" destId="{C59A78D3-ABB9-4320-9819-C7FAFF284655}"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CC97D8C-A258-4135-B450-507D4A9113F2}"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8DAD6062-E209-4906-8D1B-2AE3470EF6C1}">
      <dgm:prSet/>
      <dgm:spPr/>
      <dgm:t>
        <a:bodyPr/>
        <a:lstStyle/>
        <a:p>
          <a:pPr>
            <a:defRPr cap="all"/>
          </a:pPr>
          <a:r>
            <a:rPr lang="en-US"/>
            <a:t>• PDGF recruits smooth muscle cells</a:t>
          </a:r>
        </a:p>
      </dgm:t>
    </dgm:pt>
    <dgm:pt modelId="{2C098D8C-B2D5-46FA-99F8-69A127E31B44}" type="parTrans" cxnId="{31215FB8-AF49-409A-B37F-4521388F3BCB}">
      <dgm:prSet/>
      <dgm:spPr/>
      <dgm:t>
        <a:bodyPr/>
        <a:lstStyle/>
        <a:p>
          <a:endParaRPr lang="en-US"/>
        </a:p>
      </dgm:t>
    </dgm:pt>
    <dgm:pt modelId="{1C6E18A7-7FFB-4D3D-95C3-464F413A70F7}" type="sibTrans" cxnId="{31215FB8-AF49-409A-B37F-4521388F3BCB}">
      <dgm:prSet/>
      <dgm:spPr/>
      <dgm:t>
        <a:bodyPr/>
        <a:lstStyle/>
        <a:p>
          <a:endParaRPr lang="en-US"/>
        </a:p>
      </dgm:t>
    </dgm:pt>
    <dgm:pt modelId="{8D4C508F-FCDD-4F95-B813-2008FF591C65}">
      <dgm:prSet/>
      <dgm:spPr/>
      <dgm:t>
        <a:bodyPr/>
        <a:lstStyle/>
        <a:p>
          <a:pPr>
            <a:defRPr cap="all"/>
          </a:pPr>
          <a:r>
            <a:rPr lang="en-US"/>
            <a:t>• Ang‑1 stabilizes new vessels</a:t>
          </a:r>
        </a:p>
      </dgm:t>
    </dgm:pt>
    <dgm:pt modelId="{261DC073-54F9-41B9-8775-5FC998ECDE55}" type="parTrans" cxnId="{BD08A27A-081C-4602-8B1B-8FD5FF93B6C7}">
      <dgm:prSet/>
      <dgm:spPr/>
      <dgm:t>
        <a:bodyPr/>
        <a:lstStyle/>
        <a:p>
          <a:endParaRPr lang="en-US"/>
        </a:p>
      </dgm:t>
    </dgm:pt>
    <dgm:pt modelId="{B227D9A3-0C13-4026-89F9-C45FE44D09C9}" type="sibTrans" cxnId="{BD08A27A-081C-4602-8B1B-8FD5FF93B6C7}">
      <dgm:prSet/>
      <dgm:spPr/>
      <dgm:t>
        <a:bodyPr/>
        <a:lstStyle/>
        <a:p>
          <a:endParaRPr lang="en-US"/>
        </a:p>
      </dgm:t>
    </dgm:pt>
    <dgm:pt modelId="{37B5401C-7866-4488-8FD6-D7849CABA5E6}">
      <dgm:prSet/>
      <dgm:spPr/>
      <dgm:t>
        <a:bodyPr/>
        <a:lstStyle/>
        <a:p>
          <a:pPr>
            <a:defRPr cap="all"/>
          </a:pPr>
          <a:r>
            <a:rPr lang="en-US"/>
            <a:t>• Work together in angiogenesis</a:t>
          </a:r>
        </a:p>
      </dgm:t>
    </dgm:pt>
    <dgm:pt modelId="{F9064CC8-8BA7-467D-A40D-40461A217B18}" type="parTrans" cxnId="{174E24E3-EDB9-49B5-8876-6B88470977B9}">
      <dgm:prSet/>
      <dgm:spPr/>
      <dgm:t>
        <a:bodyPr/>
        <a:lstStyle/>
        <a:p>
          <a:endParaRPr lang="en-US"/>
        </a:p>
      </dgm:t>
    </dgm:pt>
    <dgm:pt modelId="{87E2ED14-3826-489A-B921-D6F84266EF8E}" type="sibTrans" cxnId="{174E24E3-EDB9-49B5-8876-6B88470977B9}">
      <dgm:prSet/>
      <dgm:spPr/>
      <dgm:t>
        <a:bodyPr/>
        <a:lstStyle/>
        <a:p>
          <a:endParaRPr lang="en-US"/>
        </a:p>
      </dgm:t>
    </dgm:pt>
    <dgm:pt modelId="{DC0258D7-E0B3-4005-A5BC-BA26CC62C448}">
      <dgm:prSet/>
      <dgm:spPr/>
      <dgm:t>
        <a:bodyPr/>
        <a:lstStyle/>
        <a:p>
          <a:pPr>
            <a:defRPr cap="all"/>
          </a:pPr>
          <a:r>
            <a:rPr lang="en-US"/>
            <a:t>• Reflect plaque remodeling activity</a:t>
          </a:r>
        </a:p>
      </dgm:t>
    </dgm:pt>
    <dgm:pt modelId="{3792637A-7DB6-4063-B25F-FD48280A69D7}" type="parTrans" cxnId="{4F576CCA-2180-46C8-B2AB-5975B42E9F3A}">
      <dgm:prSet/>
      <dgm:spPr/>
      <dgm:t>
        <a:bodyPr/>
        <a:lstStyle/>
        <a:p>
          <a:endParaRPr lang="en-US"/>
        </a:p>
      </dgm:t>
    </dgm:pt>
    <dgm:pt modelId="{CD8CC69C-FB02-4668-970F-BC002C00E674}" type="sibTrans" cxnId="{4F576CCA-2180-46C8-B2AB-5975B42E9F3A}">
      <dgm:prSet/>
      <dgm:spPr/>
      <dgm:t>
        <a:bodyPr/>
        <a:lstStyle/>
        <a:p>
          <a:endParaRPr lang="en-US"/>
        </a:p>
      </dgm:t>
    </dgm:pt>
    <dgm:pt modelId="{9C1DFD6A-2277-4340-8A27-6CC36B6B1232}" type="pres">
      <dgm:prSet presAssocID="{8CC97D8C-A258-4135-B450-507D4A9113F2}" presName="root" presStyleCnt="0">
        <dgm:presLayoutVars>
          <dgm:dir/>
          <dgm:resizeHandles val="exact"/>
        </dgm:presLayoutVars>
      </dgm:prSet>
      <dgm:spPr/>
      <dgm:t>
        <a:bodyPr/>
        <a:lstStyle/>
        <a:p>
          <a:pPr rtl="1"/>
          <a:endParaRPr lang="ar-IQ"/>
        </a:p>
      </dgm:t>
    </dgm:pt>
    <dgm:pt modelId="{B9CFB493-607F-492C-926B-AE8F6AFB1DB3}" type="pres">
      <dgm:prSet presAssocID="{8DAD6062-E209-4906-8D1B-2AE3470EF6C1}" presName="compNode" presStyleCnt="0"/>
      <dgm:spPr/>
    </dgm:pt>
    <dgm:pt modelId="{8CCC0D2F-28A3-4A9E-9CEB-24027C159DBB}" type="pres">
      <dgm:prSet presAssocID="{8DAD6062-E209-4906-8D1B-2AE3470EF6C1}" presName="iconBgRect" presStyleLbl="bgShp" presStyleIdx="0" presStyleCnt="4"/>
      <dgm:spPr/>
    </dgm:pt>
    <dgm:pt modelId="{8D15653C-0631-483B-9C89-ED73FC8C0617}" type="pres">
      <dgm:prSet presAssocID="{8DAD6062-E209-4906-8D1B-2AE3470EF6C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Muscle Arm"/>
        </a:ext>
      </dgm:extLst>
    </dgm:pt>
    <dgm:pt modelId="{7FDDF530-F686-41D0-B012-25E2FFFEF80B}" type="pres">
      <dgm:prSet presAssocID="{8DAD6062-E209-4906-8D1B-2AE3470EF6C1}" presName="spaceRect" presStyleCnt="0"/>
      <dgm:spPr/>
    </dgm:pt>
    <dgm:pt modelId="{8621DD8A-BCF1-46D8-9721-73287893CA82}" type="pres">
      <dgm:prSet presAssocID="{8DAD6062-E209-4906-8D1B-2AE3470EF6C1}" presName="textRect" presStyleLbl="revTx" presStyleIdx="0" presStyleCnt="4">
        <dgm:presLayoutVars>
          <dgm:chMax val="1"/>
          <dgm:chPref val="1"/>
        </dgm:presLayoutVars>
      </dgm:prSet>
      <dgm:spPr/>
      <dgm:t>
        <a:bodyPr/>
        <a:lstStyle/>
        <a:p>
          <a:pPr rtl="1"/>
          <a:endParaRPr lang="ar-IQ"/>
        </a:p>
      </dgm:t>
    </dgm:pt>
    <dgm:pt modelId="{9A8D0DE5-FB74-4133-8079-9710BFA3ACAD}" type="pres">
      <dgm:prSet presAssocID="{1C6E18A7-7FFB-4D3D-95C3-464F413A70F7}" presName="sibTrans" presStyleCnt="0"/>
      <dgm:spPr/>
    </dgm:pt>
    <dgm:pt modelId="{78BE2AD3-5B65-4E12-BB7A-D5BE0D6B1ED4}" type="pres">
      <dgm:prSet presAssocID="{8D4C508F-FCDD-4F95-B813-2008FF591C65}" presName="compNode" presStyleCnt="0"/>
      <dgm:spPr/>
    </dgm:pt>
    <dgm:pt modelId="{AA12ED70-5405-414F-AC08-241B9532B5C8}" type="pres">
      <dgm:prSet presAssocID="{8D4C508F-FCDD-4F95-B813-2008FF591C65}" presName="iconBgRect" presStyleLbl="bgShp" presStyleIdx="1" presStyleCnt="4"/>
      <dgm:spPr/>
    </dgm:pt>
    <dgm:pt modelId="{DE7CA91A-AA3C-4610-BA06-509049CADFEF}" type="pres">
      <dgm:prSet presAssocID="{8D4C508F-FCDD-4F95-B813-2008FF591C6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Checkmark"/>
        </a:ext>
      </dgm:extLst>
    </dgm:pt>
    <dgm:pt modelId="{69B6F323-31C1-4255-A587-A95003B0962A}" type="pres">
      <dgm:prSet presAssocID="{8D4C508F-FCDD-4F95-B813-2008FF591C65}" presName="spaceRect" presStyleCnt="0"/>
      <dgm:spPr/>
    </dgm:pt>
    <dgm:pt modelId="{DC65EF82-500C-49EF-B71A-CAF159596086}" type="pres">
      <dgm:prSet presAssocID="{8D4C508F-FCDD-4F95-B813-2008FF591C65}" presName="textRect" presStyleLbl="revTx" presStyleIdx="1" presStyleCnt="4">
        <dgm:presLayoutVars>
          <dgm:chMax val="1"/>
          <dgm:chPref val="1"/>
        </dgm:presLayoutVars>
      </dgm:prSet>
      <dgm:spPr/>
      <dgm:t>
        <a:bodyPr/>
        <a:lstStyle/>
        <a:p>
          <a:pPr rtl="1"/>
          <a:endParaRPr lang="ar-IQ"/>
        </a:p>
      </dgm:t>
    </dgm:pt>
    <dgm:pt modelId="{EF9F5596-C8D5-4E27-80AD-991F73C4C184}" type="pres">
      <dgm:prSet presAssocID="{B227D9A3-0C13-4026-89F9-C45FE44D09C9}" presName="sibTrans" presStyleCnt="0"/>
      <dgm:spPr/>
    </dgm:pt>
    <dgm:pt modelId="{F9E93161-169D-43BB-BFC2-4069F48D3816}" type="pres">
      <dgm:prSet presAssocID="{37B5401C-7866-4488-8FD6-D7849CABA5E6}" presName="compNode" presStyleCnt="0"/>
      <dgm:spPr/>
    </dgm:pt>
    <dgm:pt modelId="{304BA0C0-7F97-4745-91F4-3CBDCD83EEC0}" type="pres">
      <dgm:prSet presAssocID="{37B5401C-7866-4488-8FD6-D7849CABA5E6}" presName="iconBgRect" presStyleLbl="bgShp" presStyleIdx="2" presStyleCnt="4"/>
      <dgm:spPr/>
    </dgm:pt>
    <dgm:pt modelId="{5E331E46-2BAF-4A65-BB7E-6429C0959C04}" type="pres">
      <dgm:prSet presAssocID="{37B5401C-7866-4488-8FD6-D7849CABA5E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Cheers"/>
        </a:ext>
      </dgm:extLst>
    </dgm:pt>
    <dgm:pt modelId="{E5B30B88-B755-4861-9F42-E6A56396A8E9}" type="pres">
      <dgm:prSet presAssocID="{37B5401C-7866-4488-8FD6-D7849CABA5E6}" presName="spaceRect" presStyleCnt="0"/>
      <dgm:spPr/>
    </dgm:pt>
    <dgm:pt modelId="{6B857A24-BD2A-4475-8CAC-C1D838DDCB42}" type="pres">
      <dgm:prSet presAssocID="{37B5401C-7866-4488-8FD6-D7849CABA5E6}" presName="textRect" presStyleLbl="revTx" presStyleIdx="2" presStyleCnt="4">
        <dgm:presLayoutVars>
          <dgm:chMax val="1"/>
          <dgm:chPref val="1"/>
        </dgm:presLayoutVars>
      </dgm:prSet>
      <dgm:spPr/>
      <dgm:t>
        <a:bodyPr/>
        <a:lstStyle/>
        <a:p>
          <a:pPr rtl="1"/>
          <a:endParaRPr lang="ar-IQ"/>
        </a:p>
      </dgm:t>
    </dgm:pt>
    <dgm:pt modelId="{7A2CD16C-A954-4399-9D67-AE7E52AA187F}" type="pres">
      <dgm:prSet presAssocID="{87E2ED14-3826-489A-B921-D6F84266EF8E}" presName="sibTrans" presStyleCnt="0"/>
      <dgm:spPr/>
    </dgm:pt>
    <dgm:pt modelId="{C186313D-B85E-40A8-B867-2AB7098008BA}" type="pres">
      <dgm:prSet presAssocID="{DC0258D7-E0B3-4005-A5BC-BA26CC62C448}" presName="compNode" presStyleCnt="0"/>
      <dgm:spPr/>
    </dgm:pt>
    <dgm:pt modelId="{C66D66A1-B574-46F1-8EB5-02CA0BCE6E0C}" type="pres">
      <dgm:prSet presAssocID="{DC0258D7-E0B3-4005-A5BC-BA26CC62C448}" presName="iconBgRect" presStyleLbl="bgShp" presStyleIdx="3" presStyleCnt="4"/>
      <dgm:spPr/>
    </dgm:pt>
    <dgm:pt modelId="{41068643-4F52-4C42-9E93-DF8B26769EEE}" type="pres">
      <dgm:prSet presAssocID="{DC0258D7-E0B3-4005-A5BC-BA26CC62C44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Nails"/>
        </a:ext>
      </dgm:extLst>
    </dgm:pt>
    <dgm:pt modelId="{543BDF95-5D3C-42B3-9DED-438714B625AB}" type="pres">
      <dgm:prSet presAssocID="{DC0258D7-E0B3-4005-A5BC-BA26CC62C448}" presName="spaceRect" presStyleCnt="0"/>
      <dgm:spPr/>
    </dgm:pt>
    <dgm:pt modelId="{804A111A-2754-40BA-BF07-FABF9EC2178B}" type="pres">
      <dgm:prSet presAssocID="{DC0258D7-E0B3-4005-A5BC-BA26CC62C448}" presName="textRect" presStyleLbl="revTx" presStyleIdx="3" presStyleCnt="4">
        <dgm:presLayoutVars>
          <dgm:chMax val="1"/>
          <dgm:chPref val="1"/>
        </dgm:presLayoutVars>
      </dgm:prSet>
      <dgm:spPr/>
      <dgm:t>
        <a:bodyPr/>
        <a:lstStyle/>
        <a:p>
          <a:pPr rtl="1"/>
          <a:endParaRPr lang="ar-IQ"/>
        </a:p>
      </dgm:t>
    </dgm:pt>
  </dgm:ptLst>
  <dgm:cxnLst>
    <dgm:cxn modelId="{4F576CCA-2180-46C8-B2AB-5975B42E9F3A}" srcId="{8CC97D8C-A258-4135-B450-507D4A9113F2}" destId="{DC0258D7-E0B3-4005-A5BC-BA26CC62C448}" srcOrd="3" destOrd="0" parTransId="{3792637A-7DB6-4063-B25F-FD48280A69D7}" sibTransId="{CD8CC69C-FB02-4668-970F-BC002C00E674}"/>
    <dgm:cxn modelId="{7A4C9FDD-618B-48E9-8EB3-9F6783B1085C}" type="presOf" srcId="{DC0258D7-E0B3-4005-A5BC-BA26CC62C448}" destId="{804A111A-2754-40BA-BF07-FABF9EC2178B}" srcOrd="0" destOrd="0" presId="urn:microsoft.com/office/officeart/2018/5/layout/IconCircleLabelList"/>
    <dgm:cxn modelId="{586A0A8B-8522-442B-ACF0-EB38CF4D7EE6}" type="presOf" srcId="{8DAD6062-E209-4906-8D1B-2AE3470EF6C1}" destId="{8621DD8A-BCF1-46D8-9721-73287893CA82}" srcOrd="0" destOrd="0" presId="urn:microsoft.com/office/officeart/2018/5/layout/IconCircleLabelList"/>
    <dgm:cxn modelId="{34384C3E-46FC-422F-BA63-DBBF357F47E1}" type="presOf" srcId="{8D4C508F-FCDD-4F95-B813-2008FF591C65}" destId="{DC65EF82-500C-49EF-B71A-CAF159596086}" srcOrd="0" destOrd="0" presId="urn:microsoft.com/office/officeart/2018/5/layout/IconCircleLabelList"/>
    <dgm:cxn modelId="{CE60659C-E650-4CEA-A8AD-353F19315078}" type="presOf" srcId="{8CC97D8C-A258-4135-B450-507D4A9113F2}" destId="{9C1DFD6A-2277-4340-8A27-6CC36B6B1232}" srcOrd="0" destOrd="0" presId="urn:microsoft.com/office/officeart/2018/5/layout/IconCircleLabelList"/>
    <dgm:cxn modelId="{174E24E3-EDB9-49B5-8876-6B88470977B9}" srcId="{8CC97D8C-A258-4135-B450-507D4A9113F2}" destId="{37B5401C-7866-4488-8FD6-D7849CABA5E6}" srcOrd="2" destOrd="0" parTransId="{F9064CC8-8BA7-467D-A40D-40461A217B18}" sibTransId="{87E2ED14-3826-489A-B921-D6F84266EF8E}"/>
    <dgm:cxn modelId="{31215FB8-AF49-409A-B37F-4521388F3BCB}" srcId="{8CC97D8C-A258-4135-B450-507D4A9113F2}" destId="{8DAD6062-E209-4906-8D1B-2AE3470EF6C1}" srcOrd="0" destOrd="0" parTransId="{2C098D8C-B2D5-46FA-99F8-69A127E31B44}" sibTransId="{1C6E18A7-7FFB-4D3D-95C3-464F413A70F7}"/>
    <dgm:cxn modelId="{BD08A27A-081C-4602-8B1B-8FD5FF93B6C7}" srcId="{8CC97D8C-A258-4135-B450-507D4A9113F2}" destId="{8D4C508F-FCDD-4F95-B813-2008FF591C65}" srcOrd="1" destOrd="0" parTransId="{261DC073-54F9-41B9-8775-5FC998ECDE55}" sibTransId="{B227D9A3-0C13-4026-89F9-C45FE44D09C9}"/>
    <dgm:cxn modelId="{87D389FA-6975-4048-909D-9A7002113863}" type="presOf" srcId="{37B5401C-7866-4488-8FD6-D7849CABA5E6}" destId="{6B857A24-BD2A-4475-8CAC-C1D838DDCB42}" srcOrd="0" destOrd="0" presId="urn:microsoft.com/office/officeart/2018/5/layout/IconCircleLabelList"/>
    <dgm:cxn modelId="{C2417660-E68A-4B6F-AC6F-E29823CD52E9}" type="presParOf" srcId="{9C1DFD6A-2277-4340-8A27-6CC36B6B1232}" destId="{B9CFB493-607F-492C-926B-AE8F6AFB1DB3}" srcOrd="0" destOrd="0" presId="urn:microsoft.com/office/officeart/2018/5/layout/IconCircleLabelList"/>
    <dgm:cxn modelId="{5A3F4056-4344-4098-89A7-EBE60F9573A1}" type="presParOf" srcId="{B9CFB493-607F-492C-926B-AE8F6AFB1DB3}" destId="{8CCC0D2F-28A3-4A9E-9CEB-24027C159DBB}" srcOrd="0" destOrd="0" presId="urn:microsoft.com/office/officeart/2018/5/layout/IconCircleLabelList"/>
    <dgm:cxn modelId="{ABB77AF1-20D7-4A87-96CB-4166481F882C}" type="presParOf" srcId="{B9CFB493-607F-492C-926B-AE8F6AFB1DB3}" destId="{8D15653C-0631-483B-9C89-ED73FC8C0617}" srcOrd="1" destOrd="0" presId="urn:microsoft.com/office/officeart/2018/5/layout/IconCircleLabelList"/>
    <dgm:cxn modelId="{4024B17A-A90A-419E-BD27-39B2DD6C3D90}" type="presParOf" srcId="{B9CFB493-607F-492C-926B-AE8F6AFB1DB3}" destId="{7FDDF530-F686-41D0-B012-25E2FFFEF80B}" srcOrd="2" destOrd="0" presId="urn:microsoft.com/office/officeart/2018/5/layout/IconCircleLabelList"/>
    <dgm:cxn modelId="{7B5D9203-770C-4471-A03A-65CFDFF56225}" type="presParOf" srcId="{B9CFB493-607F-492C-926B-AE8F6AFB1DB3}" destId="{8621DD8A-BCF1-46D8-9721-73287893CA82}" srcOrd="3" destOrd="0" presId="urn:microsoft.com/office/officeart/2018/5/layout/IconCircleLabelList"/>
    <dgm:cxn modelId="{02F047FE-283B-49D3-AE23-421935212C1B}" type="presParOf" srcId="{9C1DFD6A-2277-4340-8A27-6CC36B6B1232}" destId="{9A8D0DE5-FB74-4133-8079-9710BFA3ACAD}" srcOrd="1" destOrd="0" presId="urn:microsoft.com/office/officeart/2018/5/layout/IconCircleLabelList"/>
    <dgm:cxn modelId="{FF0793EA-CE45-448C-8575-0D6FD1EC3CC4}" type="presParOf" srcId="{9C1DFD6A-2277-4340-8A27-6CC36B6B1232}" destId="{78BE2AD3-5B65-4E12-BB7A-D5BE0D6B1ED4}" srcOrd="2" destOrd="0" presId="urn:microsoft.com/office/officeart/2018/5/layout/IconCircleLabelList"/>
    <dgm:cxn modelId="{59AF46B3-83C4-459A-AC28-27F3F9195105}" type="presParOf" srcId="{78BE2AD3-5B65-4E12-BB7A-D5BE0D6B1ED4}" destId="{AA12ED70-5405-414F-AC08-241B9532B5C8}" srcOrd="0" destOrd="0" presId="urn:microsoft.com/office/officeart/2018/5/layout/IconCircleLabelList"/>
    <dgm:cxn modelId="{BDD57B2D-FC03-4290-BA7C-F465231AE080}" type="presParOf" srcId="{78BE2AD3-5B65-4E12-BB7A-D5BE0D6B1ED4}" destId="{DE7CA91A-AA3C-4610-BA06-509049CADFEF}" srcOrd="1" destOrd="0" presId="urn:microsoft.com/office/officeart/2018/5/layout/IconCircleLabelList"/>
    <dgm:cxn modelId="{9FB9A6A0-8B78-4779-B168-CBD44C5BD16B}" type="presParOf" srcId="{78BE2AD3-5B65-4E12-BB7A-D5BE0D6B1ED4}" destId="{69B6F323-31C1-4255-A587-A95003B0962A}" srcOrd="2" destOrd="0" presId="urn:microsoft.com/office/officeart/2018/5/layout/IconCircleLabelList"/>
    <dgm:cxn modelId="{D7D8D161-CD0E-40CC-9B0F-AC952A7C47A4}" type="presParOf" srcId="{78BE2AD3-5B65-4E12-BB7A-D5BE0D6B1ED4}" destId="{DC65EF82-500C-49EF-B71A-CAF159596086}" srcOrd="3" destOrd="0" presId="urn:microsoft.com/office/officeart/2018/5/layout/IconCircleLabelList"/>
    <dgm:cxn modelId="{BA7DC019-21FB-4832-8615-C465850E9370}" type="presParOf" srcId="{9C1DFD6A-2277-4340-8A27-6CC36B6B1232}" destId="{EF9F5596-C8D5-4E27-80AD-991F73C4C184}" srcOrd="3" destOrd="0" presId="urn:microsoft.com/office/officeart/2018/5/layout/IconCircleLabelList"/>
    <dgm:cxn modelId="{CA5AAB14-995C-43C7-ABDF-4B6AB8CB5A6E}" type="presParOf" srcId="{9C1DFD6A-2277-4340-8A27-6CC36B6B1232}" destId="{F9E93161-169D-43BB-BFC2-4069F48D3816}" srcOrd="4" destOrd="0" presId="urn:microsoft.com/office/officeart/2018/5/layout/IconCircleLabelList"/>
    <dgm:cxn modelId="{1A6CD035-7429-48B2-B39D-DC98D33C4F7F}" type="presParOf" srcId="{F9E93161-169D-43BB-BFC2-4069F48D3816}" destId="{304BA0C0-7F97-4745-91F4-3CBDCD83EEC0}" srcOrd="0" destOrd="0" presId="urn:microsoft.com/office/officeart/2018/5/layout/IconCircleLabelList"/>
    <dgm:cxn modelId="{48FE765D-39EF-4D92-9F7E-A0264081E5ED}" type="presParOf" srcId="{F9E93161-169D-43BB-BFC2-4069F48D3816}" destId="{5E331E46-2BAF-4A65-BB7E-6429C0959C04}" srcOrd="1" destOrd="0" presId="urn:microsoft.com/office/officeart/2018/5/layout/IconCircleLabelList"/>
    <dgm:cxn modelId="{EC037E57-2CD7-4B5E-9C63-3DA19D3FE7DF}" type="presParOf" srcId="{F9E93161-169D-43BB-BFC2-4069F48D3816}" destId="{E5B30B88-B755-4861-9F42-E6A56396A8E9}" srcOrd="2" destOrd="0" presId="urn:microsoft.com/office/officeart/2018/5/layout/IconCircleLabelList"/>
    <dgm:cxn modelId="{4B3F6619-7E9A-428C-B37D-E36009FD67C6}" type="presParOf" srcId="{F9E93161-169D-43BB-BFC2-4069F48D3816}" destId="{6B857A24-BD2A-4475-8CAC-C1D838DDCB42}" srcOrd="3" destOrd="0" presId="urn:microsoft.com/office/officeart/2018/5/layout/IconCircleLabelList"/>
    <dgm:cxn modelId="{D1A93EB3-B48F-43BA-BB7F-7E6F63298B44}" type="presParOf" srcId="{9C1DFD6A-2277-4340-8A27-6CC36B6B1232}" destId="{7A2CD16C-A954-4399-9D67-AE7E52AA187F}" srcOrd="5" destOrd="0" presId="urn:microsoft.com/office/officeart/2018/5/layout/IconCircleLabelList"/>
    <dgm:cxn modelId="{8E2FE280-656C-4E9A-91E5-27F28B07F1FF}" type="presParOf" srcId="{9C1DFD6A-2277-4340-8A27-6CC36B6B1232}" destId="{C186313D-B85E-40A8-B867-2AB7098008BA}" srcOrd="6" destOrd="0" presId="urn:microsoft.com/office/officeart/2018/5/layout/IconCircleLabelList"/>
    <dgm:cxn modelId="{34B43647-384C-4617-B0DE-F0FC03597390}" type="presParOf" srcId="{C186313D-B85E-40A8-B867-2AB7098008BA}" destId="{C66D66A1-B574-46F1-8EB5-02CA0BCE6E0C}" srcOrd="0" destOrd="0" presId="urn:microsoft.com/office/officeart/2018/5/layout/IconCircleLabelList"/>
    <dgm:cxn modelId="{03B34E92-71B0-4AF5-9550-76DAD2CA1209}" type="presParOf" srcId="{C186313D-B85E-40A8-B867-2AB7098008BA}" destId="{41068643-4F52-4C42-9E93-DF8B26769EEE}" srcOrd="1" destOrd="0" presId="urn:microsoft.com/office/officeart/2018/5/layout/IconCircleLabelList"/>
    <dgm:cxn modelId="{FB56D47F-8CF7-4447-A466-E1DEBC2288A8}" type="presParOf" srcId="{C186313D-B85E-40A8-B867-2AB7098008BA}" destId="{543BDF95-5D3C-42B3-9DED-438714B625AB}" srcOrd="2" destOrd="0" presId="urn:microsoft.com/office/officeart/2018/5/layout/IconCircleLabelList"/>
    <dgm:cxn modelId="{9EF1B4DC-59B6-4913-81C8-A7B5D44FD94D}" type="presParOf" srcId="{C186313D-B85E-40A8-B867-2AB7098008BA}" destId="{804A111A-2754-40BA-BF07-FABF9EC2178B}"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F8326EE-7246-496B-9D2D-2E315B145C15}" type="doc">
      <dgm:prSet loTypeId="urn:microsoft.com/office/officeart/2005/8/layout/hierarchy1" loCatId="hierarchy" qsTypeId="urn:microsoft.com/office/officeart/2005/8/quickstyle/simple2" qsCatId="simple" csTypeId="urn:microsoft.com/office/officeart/2005/8/colors/accent6_2" csCatId="accent6"/>
      <dgm:spPr/>
      <dgm:t>
        <a:bodyPr/>
        <a:lstStyle/>
        <a:p>
          <a:endParaRPr lang="en-US"/>
        </a:p>
      </dgm:t>
    </dgm:pt>
    <dgm:pt modelId="{23422E2A-681A-46ED-820E-5AC2974A23AF}">
      <dgm:prSet/>
      <dgm:spPr/>
      <dgm:t>
        <a:bodyPr/>
        <a:lstStyle/>
        <a:p>
          <a:r>
            <a:rPr lang="en-US"/>
            <a:t>• Potential severity biomarkers</a:t>
          </a:r>
        </a:p>
      </dgm:t>
    </dgm:pt>
    <dgm:pt modelId="{DE2B08B7-0FE6-4D2B-A1C7-306F33A6AA75}" type="parTrans" cxnId="{A1CBFF2A-EA4E-4AEC-B2E5-B8E4A0C95621}">
      <dgm:prSet/>
      <dgm:spPr/>
      <dgm:t>
        <a:bodyPr/>
        <a:lstStyle/>
        <a:p>
          <a:endParaRPr lang="en-US"/>
        </a:p>
      </dgm:t>
    </dgm:pt>
    <dgm:pt modelId="{6E2CA96F-B32F-42F5-8E11-4A672174C2C0}" type="sibTrans" cxnId="{A1CBFF2A-EA4E-4AEC-B2E5-B8E4A0C95621}">
      <dgm:prSet/>
      <dgm:spPr/>
      <dgm:t>
        <a:bodyPr/>
        <a:lstStyle/>
        <a:p>
          <a:endParaRPr lang="en-US"/>
        </a:p>
      </dgm:t>
    </dgm:pt>
    <dgm:pt modelId="{66E70BF1-0D05-4CAB-99B2-7744159E2096}">
      <dgm:prSet/>
      <dgm:spPr/>
      <dgm:t>
        <a:bodyPr/>
        <a:lstStyle/>
        <a:p>
          <a:r>
            <a:rPr lang="en-US"/>
            <a:t>• Aid risk stratification</a:t>
          </a:r>
        </a:p>
      </dgm:t>
    </dgm:pt>
    <dgm:pt modelId="{C4ABB845-0199-4DF2-B902-21EE04C58F7A}" type="parTrans" cxnId="{63FF2AAF-DFE5-461C-A81C-4E0C61E59541}">
      <dgm:prSet/>
      <dgm:spPr/>
      <dgm:t>
        <a:bodyPr/>
        <a:lstStyle/>
        <a:p>
          <a:endParaRPr lang="en-US"/>
        </a:p>
      </dgm:t>
    </dgm:pt>
    <dgm:pt modelId="{B03E1DB7-C470-41A6-8A58-9A9BFEE50908}" type="sibTrans" cxnId="{63FF2AAF-DFE5-461C-A81C-4E0C61E59541}">
      <dgm:prSet/>
      <dgm:spPr/>
      <dgm:t>
        <a:bodyPr/>
        <a:lstStyle/>
        <a:p>
          <a:endParaRPr lang="en-US"/>
        </a:p>
      </dgm:t>
    </dgm:pt>
    <dgm:pt modelId="{19C9C5B2-6186-46D7-8B8C-C64E6B3B986E}">
      <dgm:prSet/>
      <dgm:spPr/>
      <dgm:t>
        <a:bodyPr/>
        <a:lstStyle/>
        <a:p>
          <a:r>
            <a:rPr lang="en-US"/>
            <a:t>• May predict prognosis</a:t>
          </a:r>
        </a:p>
      </dgm:t>
    </dgm:pt>
    <dgm:pt modelId="{00A9C24A-D17E-49D6-92F2-B4E74A50B8B7}" type="parTrans" cxnId="{09DCA598-5DD6-4949-8915-5BB257DEDE23}">
      <dgm:prSet/>
      <dgm:spPr/>
      <dgm:t>
        <a:bodyPr/>
        <a:lstStyle/>
        <a:p>
          <a:endParaRPr lang="en-US"/>
        </a:p>
      </dgm:t>
    </dgm:pt>
    <dgm:pt modelId="{0EF1798C-F203-493C-B02A-2FAE51E24CFB}" type="sibTrans" cxnId="{09DCA598-5DD6-4949-8915-5BB257DEDE23}">
      <dgm:prSet/>
      <dgm:spPr/>
      <dgm:t>
        <a:bodyPr/>
        <a:lstStyle/>
        <a:p>
          <a:endParaRPr lang="en-US"/>
        </a:p>
      </dgm:t>
    </dgm:pt>
    <dgm:pt modelId="{57D3F090-6A58-439B-85C0-FEE68D9CC704}">
      <dgm:prSet/>
      <dgm:spPr/>
      <dgm:t>
        <a:bodyPr/>
        <a:lstStyle/>
        <a:p>
          <a:r>
            <a:rPr lang="en-US"/>
            <a:t>• Possible therapeutic targets</a:t>
          </a:r>
        </a:p>
      </dgm:t>
    </dgm:pt>
    <dgm:pt modelId="{9A920923-D051-463E-9A96-8C93076C214B}" type="parTrans" cxnId="{8F961CE6-4446-41A4-A70D-02075E7ACEAD}">
      <dgm:prSet/>
      <dgm:spPr/>
      <dgm:t>
        <a:bodyPr/>
        <a:lstStyle/>
        <a:p>
          <a:endParaRPr lang="en-US"/>
        </a:p>
      </dgm:t>
    </dgm:pt>
    <dgm:pt modelId="{D74303A2-CEFC-425A-9238-6C83BBFB728C}" type="sibTrans" cxnId="{8F961CE6-4446-41A4-A70D-02075E7ACEAD}">
      <dgm:prSet/>
      <dgm:spPr/>
      <dgm:t>
        <a:bodyPr/>
        <a:lstStyle/>
        <a:p>
          <a:endParaRPr lang="en-US"/>
        </a:p>
      </dgm:t>
    </dgm:pt>
    <dgm:pt modelId="{C9CAA41C-1BB2-4A13-817E-8C402E2876C0}" type="pres">
      <dgm:prSet presAssocID="{5F8326EE-7246-496B-9D2D-2E315B145C15}" presName="hierChild1" presStyleCnt="0">
        <dgm:presLayoutVars>
          <dgm:chPref val="1"/>
          <dgm:dir/>
          <dgm:animOne val="branch"/>
          <dgm:animLvl val="lvl"/>
          <dgm:resizeHandles/>
        </dgm:presLayoutVars>
      </dgm:prSet>
      <dgm:spPr/>
      <dgm:t>
        <a:bodyPr/>
        <a:lstStyle/>
        <a:p>
          <a:pPr rtl="1"/>
          <a:endParaRPr lang="ar-IQ"/>
        </a:p>
      </dgm:t>
    </dgm:pt>
    <dgm:pt modelId="{58531274-B23F-4AF8-A111-280789233973}" type="pres">
      <dgm:prSet presAssocID="{23422E2A-681A-46ED-820E-5AC2974A23AF}" presName="hierRoot1" presStyleCnt="0"/>
      <dgm:spPr/>
    </dgm:pt>
    <dgm:pt modelId="{44A8B378-0423-4AE5-9C04-CE24D5F888A7}" type="pres">
      <dgm:prSet presAssocID="{23422E2A-681A-46ED-820E-5AC2974A23AF}" presName="composite" presStyleCnt="0"/>
      <dgm:spPr/>
    </dgm:pt>
    <dgm:pt modelId="{E9A6B2B3-8373-4E0E-9C28-53A2C26ED174}" type="pres">
      <dgm:prSet presAssocID="{23422E2A-681A-46ED-820E-5AC2974A23AF}" presName="background" presStyleLbl="node0" presStyleIdx="0" presStyleCnt="4"/>
      <dgm:spPr/>
    </dgm:pt>
    <dgm:pt modelId="{F45FD4FB-783C-4509-A821-F18F0E701531}" type="pres">
      <dgm:prSet presAssocID="{23422E2A-681A-46ED-820E-5AC2974A23AF}" presName="text" presStyleLbl="fgAcc0" presStyleIdx="0" presStyleCnt="4">
        <dgm:presLayoutVars>
          <dgm:chPref val="3"/>
        </dgm:presLayoutVars>
      </dgm:prSet>
      <dgm:spPr/>
      <dgm:t>
        <a:bodyPr/>
        <a:lstStyle/>
        <a:p>
          <a:pPr rtl="1"/>
          <a:endParaRPr lang="ar-IQ"/>
        </a:p>
      </dgm:t>
    </dgm:pt>
    <dgm:pt modelId="{F738F163-CD55-4A1B-BF95-5DB5334E5F04}" type="pres">
      <dgm:prSet presAssocID="{23422E2A-681A-46ED-820E-5AC2974A23AF}" presName="hierChild2" presStyleCnt="0"/>
      <dgm:spPr/>
    </dgm:pt>
    <dgm:pt modelId="{B8AAD789-57CB-4216-9590-A5249C052E64}" type="pres">
      <dgm:prSet presAssocID="{66E70BF1-0D05-4CAB-99B2-7744159E2096}" presName="hierRoot1" presStyleCnt="0"/>
      <dgm:spPr/>
    </dgm:pt>
    <dgm:pt modelId="{F63481E2-BF30-459D-BB39-E9CBA7FDCDAC}" type="pres">
      <dgm:prSet presAssocID="{66E70BF1-0D05-4CAB-99B2-7744159E2096}" presName="composite" presStyleCnt="0"/>
      <dgm:spPr/>
    </dgm:pt>
    <dgm:pt modelId="{3E6E5CE3-3CAD-4528-BE6D-F92E879340D7}" type="pres">
      <dgm:prSet presAssocID="{66E70BF1-0D05-4CAB-99B2-7744159E2096}" presName="background" presStyleLbl="node0" presStyleIdx="1" presStyleCnt="4"/>
      <dgm:spPr/>
    </dgm:pt>
    <dgm:pt modelId="{F2AA2A98-6DC9-4684-A701-4077A53CBA1B}" type="pres">
      <dgm:prSet presAssocID="{66E70BF1-0D05-4CAB-99B2-7744159E2096}" presName="text" presStyleLbl="fgAcc0" presStyleIdx="1" presStyleCnt="4">
        <dgm:presLayoutVars>
          <dgm:chPref val="3"/>
        </dgm:presLayoutVars>
      </dgm:prSet>
      <dgm:spPr/>
      <dgm:t>
        <a:bodyPr/>
        <a:lstStyle/>
        <a:p>
          <a:pPr rtl="1"/>
          <a:endParaRPr lang="ar-IQ"/>
        </a:p>
      </dgm:t>
    </dgm:pt>
    <dgm:pt modelId="{DB6BE5E1-FA24-4CE3-AA15-2FC39AB70022}" type="pres">
      <dgm:prSet presAssocID="{66E70BF1-0D05-4CAB-99B2-7744159E2096}" presName="hierChild2" presStyleCnt="0"/>
      <dgm:spPr/>
    </dgm:pt>
    <dgm:pt modelId="{67F6C2E5-43F2-403A-859B-9B651C3310D3}" type="pres">
      <dgm:prSet presAssocID="{19C9C5B2-6186-46D7-8B8C-C64E6B3B986E}" presName="hierRoot1" presStyleCnt="0"/>
      <dgm:spPr/>
    </dgm:pt>
    <dgm:pt modelId="{B115702A-65D6-4300-94E1-E5EDE60432D4}" type="pres">
      <dgm:prSet presAssocID="{19C9C5B2-6186-46D7-8B8C-C64E6B3B986E}" presName="composite" presStyleCnt="0"/>
      <dgm:spPr/>
    </dgm:pt>
    <dgm:pt modelId="{FE34F2C8-51A6-4E7F-99B7-7AEFF3B557C5}" type="pres">
      <dgm:prSet presAssocID="{19C9C5B2-6186-46D7-8B8C-C64E6B3B986E}" presName="background" presStyleLbl="node0" presStyleIdx="2" presStyleCnt="4"/>
      <dgm:spPr/>
    </dgm:pt>
    <dgm:pt modelId="{66C7165B-7A30-4E8A-9AA0-B59AA8BF82B8}" type="pres">
      <dgm:prSet presAssocID="{19C9C5B2-6186-46D7-8B8C-C64E6B3B986E}" presName="text" presStyleLbl="fgAcc0" presStyleIdx="2" presStyleCnt="4">
        <dgm:presLayoutVars>
          <dgm:chPref val="3"/>
        </dgm:presLayoutVars>
      </dgm:prSet>
      <dgm:spPr/>
      <dgm:t>
        <a:bodyPr/>
        <a:lstStyle/>
        <a:p>
          <a:pPr rtl="1"/>
          <a:endParaRPr lang="ar-IQ"/>
        </a:p>
      </dgm:t>
    </dgm:pt>
    <dgm:pt modelId="{96083584-D53C-49B1-A0E9-BF8C1DC16F21}" type="pres">
      <dgm:prSet presAssocID="{19C9C5B2-6186-46D7-8B8C-C64E6B3B986E}" presName="hierChild2" presStyleCnt="0"/>
      <dgm:spPr/>
    </dgm:pt>
    <dgm:pt modelId="{E0074963-D508-4C41-AEE5-66B29172E7ED}" type="pres">
      <dgm:prSet presAssocID="{57D3F090-6A58-439B-85C0-FEE68D9CC704}" presName="hierRoot1" presStyleCnt="0"/>
      <dgm:spPr/>
    </dgm:pt>
    <dgm:pt modelId="{E6F06143-5237-4D4C-B104-5828E3FCFD23}" type="pres">
      <dgm:prSet presAssocID="{57D3F090-6A58-439B-85C0-FEE68D9CC704}" presName="composite" presStyleCnt="0"/>
      <dgm:spPr/>
    </dgm:pt>
    <dgm:pt modelId="{AEE39CCF-7487-4D38-BDEE-A7DE8B904C7A}" type="pres">
      <dgm:prSet presAssocID="{57D3F090-6A58-439B-85C0-FEE68D9CC704}" presName="background" presStyleLbl="node0" presStyleIdx="3" presStyleCnt="4"/>
      <dgm:spPr/>
    </dgm:pt>
    <dgm:pt modelId="{AABE37B0-7EDE-479C-97E2-434936A63CF6}" type="pres">
      <dgm:prSet presAssocID="{57D3F090-6A58-439B-85C0-FEE68D9CC704}" presName="text" presStyleLbl="fgAcc0" presStyleIdx="3" presStyleCnt="4">
        <dgm:presLayoutVars>
          <dgm:chPref val="3"/>
        </dgm:presLayoutVars>
      </dgm:prSet>
      <dgm:spPr/>
      <dgm:t>
        <a:bodyPr/>
        <a:lstStyle/>
        <a:p>
          <a:pPr rtl="1"/>
          <a:endParaRPr lang="ar-IQ"/>
        </a:p>
      </dgm:t>
    </dgm:pt>
    <dgm:pt modelId="{273D42B7-A095-4F18-9AA4-F3D45270C559}" type="pres">
      <dgm:prSet presAssocID="{57D3F090-6A58-439B-85C0-FEE68D9CC704}" presName="hierChild2" presStyleCnt="0"/>
      <dgm:spPr/>
    </dgm:pt>
  </dgm:ptLst>
  <dgm:cxnLst>
    <dgm:cxn modelId="{A1CBFF2A-EA4E-4AEC-B2E5-B8E4A0C95621}" srcId="{5F8326EE-7246-496B-9D2D-2E315B145C15}" destId="{23422E2A-681A-46ED-820E-5AC2974A23AF}" srcOrd="0" destOrd="0" parTransId="{DE2B08B7-0FE6-4D2B-A1C7-306F33A6AA75}" sibTransId="{6E2CA96F-B32F-42F5-8E11-4A672174C2C0}"/>
    <dgm:cxn modelId="{528E1861-3206-441F-9A4D-3F94AFFAF86D}" type="presOf" srcId="{23422E2A-681A-46ED-820E-5AC2974A23AF}" destId="{F45FD4FB-783C-4509-A821-F18F0E701531}" srcOrd="0" destOrd="0" presId="urn:microsoft.com/office/officeart/2005/8/layout/hierarchy1"/>
    <dgm:cxn modelId="{C7EEDF91-750B-42D9-9DE6-B1E2F319A9E8}" type="presOf" srcId="{57D3F090-6A58-439B-85C0-FEE68D9CC704}" destId="{AABE37B0-7EDE-479C-97E2-434936A63CF6}" srcOrd="0" destOrd="0" presId="urn:microsoft.com/office/officeart/2005/8/layout/hierarchy1"/>
    <dgm:cxn modelId="{8F961CE6-4446-41A4-A70D-02075E7ACEAD}" srcId="{5F8326EE-7246-496B-9D2D-2E315B145C15}" destId="{57D3F090-6A58-439B-85C0-FEE68D9CC704}" srcOrd="3" destOrd="0" parTransId="{9A920923-D051-463E-9A96-8C93076C214B}" sibTransId="{D74303A2-CEFC-425A-9238-6C83BBFB728C}"/>
    <dgm:cxn modelId="{63FF2AAF-DFE5-461C-A81C-4E0C61E59541}" srcId="{5F8326EE-7246-496B-9D2D-2E315B145C15}" destId="{66E70BF1-0D05-4CAB-99B2-7744159E2096}" srcOrd="1" destOrd="0" parTransId="{C4ABB845-0199-4DF2-B902-21EE04C58F7A}" sibTransId="{B03E1DB7-C470-41A6-8A58-9A9BFEE50908}"/>
    <dgm:cxn modelId="{63CFEE4A-43C0-434C-83AE-9650CF58EFDD}" type="presOf" srcId="{19C9C5B2-6186-46D7-8B8C-C64E6B3B986E}" destId="{66C7165B-7A30-4E8A-9AA0-B59AA8BF82B8}" srcOrd="0" destOrd="0" presId="urn:microsoft.com/office/officeart/2005/8/layout/hierarchy1"/>
    <dgm:cxn modelId="{534838FE-553B-48D4-ADF3-DA11FC179728}" type="presOf" srcId="{66E70BF1-0D05-4CAB-99B2-7744159E2096}" destId="{F2AA2A98-6DC9-4684-A701-4077A53CBA1B}" srcOrd="0" destOrd="0" presId="urn:microsoft.com/office/officeart/2005/8/layout/hierarchy1"/>
    <dgm:cxn modelId="{09DCA598-5DD6-4949-8915-5BB257DEDE23}" srcId="{5F8326EE-7246-496B-9D2D-2E315B145C15}" destId="{19C9C5B2-6186-46D7-8B8C-C64E6B3B986E}" srcOrd="2" destOrd="0" parTransId="{00A9C24A-D17E-49D6-92F2-B4E74A50B8B7}" sibTransId="{0EF1798C-F203-493C-B02A-2FAE51E24CFB}"/>
    <dgm:cxn modelId="{E6580BD5-7CF4-4EC5-ACC2-0F09ED1926CE}" type="presOf" srcId="{5F8326EE-7246-496B-9D2D-2E315B145C15}" destId="{C9CAA41C-1BB2-4A13-817E-8C402E2876C0}" srcOrd="0" destOrd="0" presId="urn:microsoft.com/office/officeart/2005/8/layout/hierarchy1"/>
    <dgm:cxn modelId="{5B1DE07C-FFFF-4324-A7E2-5A7B0779ED67}" type="presParOf" srcId="{C9CAA41C-1BB2-4A13-817E-8C402E2876C0}" destId="{58531274-B23F-4AF8-A111-280789233973}" srcOrd="0" destOrd="0" presId="urn:microsoft.com/office/officeart/2005/8/layout/hierarchy1"/>
    <dgm:cxn modelId="{2B5A76BC-315F-47D8-85A8-9A619353012C}" type="presParOf" srcId="{58531274-B23F-4AF8-A111-280789233973}" destId="{44A8B378-0423-4AE5-9C04-CE24D5F888A7}" srcOrd="0" destOrd="0" presId="urn:microsoft.com/office/officeart/2005/8/layout/hierarchy1"/>
    <dgm:cxn modelId="{35522467-7FEF-45EF-BCD9-4FE3191B6510}" type="presParOf" srcId="{44A8B378-0423-4AE5-9C04-CE24D5F888A7}" destId="{E9A6B2B3-8373-4E0E-9C28-53A2C26ED174}" srcOrd="0" destOrd="0" presId="urn:microsoft.com/office/officeart/2005/8/layout/hierarchy1"/>
    <dgm:cxn modelId="{256B0969-D38E-41E3-B363-42476A5A4FE2}" type="presParOf" srcId="{44A8B378-0423-4AE5-9C04-CE24D5F888A7}" destId="{F45FD4FB-783C-4509-A821-F18F0E701531}" srcOrd="1" destOrd="0" presId="urn:microsoft.com/office/officeart/2005/8/layout/hierarchy1"/>
    <dgm:cxn modelId="{18CF1BEB-1EAA-41E8-B08D-296E2C96291C}" type="presParOf" srcId="{58531274-B23F-4AF8-A111-280789233973}" destId="{F738F163-CD55-4A1B-BF95-5DB5334E5F04}" srcOrd="1" destOrd="0" presId="urn:microsoft.com/office/officeart/2005/8/layout/hierarchy1"/>
    <dgm:cxn modelId="{E3DE23BC-F5FF-49B8-ABAA-771B6023E4AA}" type="presParOf" srcId="{C9CAA41C-1BB2-4A13-817E-8C402E2876C0}" destId="{B8AAD789-57CB-4216-9590-A5249C052E64}" srcOrd="1" destOrd="0" presId="urn:microsoft.com/office/officeart/2005/8/layout/hierarchy1"/>
    <dgm:cxn modelId="{95A1FC0F-B60B-465A-AB7A-DF3E3D2A73D4}" type="presParOf" srcId="{B8AAD789-57CB-4216-9590-A5249C052E64}" destId="{F63481E2-BF30-459D-BB39-E9CBA7FDCDAC}" srcOrd="0" destOrd="0" presId="urn:microsoft.com/office/officeart/2005/8/layout/hierarchy1"/>
    <dgm:cxn modelId="{5268481F-019E-459A-B767-DDE2E596F7BE}" type="presParOf" srcId="{F63481E2-BF30-459D-BB39-E9CBA7FDCDAC}" destId="{3E6E5CE3-3CAD-4528-BE6D-F92E879340D7}" srcOrd="0" destOrd="0" presId="urn:microsoft.com/office/officeart/2005/8/layout/hierarchy1"/>
    <dgm:cxn modelId="{31593B80-5280-4D66-AA44-9D1B33EFB7D3}" type="presParOf" srcId="{F63481E2-BF30-459D-BB39-E9CBA7FDCDAC}" destId="{F2AA2A98-6DC9-4684-A701-4077A53CBA1B}" srcOrd="1" destOrd="0" presId="urn:microsoft.com/office/officeart/2005/8/layout/hierarchy1"/>
    <dgm:cxn modelId="{C65E0F78-0EF6-4734-AB3E-90154F90B58A}" type="presParOf" srcId="{B8AAD789-57CB-4216-9590-A5249C052E64}" destId="{DB6BE5E1-FA24-4CE3-AA15-2FC39AB70022}" srcOrd="1" destOrd="0" presId="urn:microsoft.com/office/officeart/2005/8/layout/hierarchy1"/>
    <dgm:cxn modelId="{FF99FD3B-9ADE-4E0E-A135-C36FF4C2D7EA}" type="presParOf" srcId="{C9CAA41C-1BB2-4A13-817E-8C402E2876C0}" destId="{67F6C2E5-43F2-403A-859B-9B651C3310D3}" srcOrd="2" destOrd="0" presId="urn:microsoft.com/office/officeart/2005/8/layout/hierarchy1"/>
    <dgm:cxn modelId="{6B22D56E-43A5-45E4-BE59-65E84642EE40}" type="presParOf" srcId="{67F6C2E5-43F2-403A-859B-9B651C3310D3}" destId="{B115702A-65D6-4300-94E1-E5EDE60432D4}" srcOrd="0" destOrd="0" presId="urn:microsoft.com/office/officeart/2005/8/layout/hierarchy1"/>
    <dgm:cxn modelId="{3B94DE9A-9B2F-44EA-9CBB-3D1B7E67FC2B}" type="presParOf" srcId="{B115702A-65D6-4300-94E1-E5EDE60432D4}" destId="{FE34F2C8-51A6-4E7F-99B7-7AEFF3B557C5}" srcOrd="0" destOrd="0" presId="urn:microsoft.com/office/officeart/2005/8/layout/hierarchy1"/>
    <dgm:cxn modelId="{5353D190-CCA2-4B61-AAB5-7C59960F86E5}" type="presParOf" srcId="{B115702A-65D6-4300-94E1-E5EDE60432D4}" destId="{66C7165B-7A30-4E8A-9AA0-B59AA8BF82B8}" srcOrd="1" destOrd="0" presId="urn:microsoft.com/office/officeart/2005/8/layout/hierarchy1"/>
    <dgm:cxn modelId="{FDEF72D1-7721-4117-9230-D2850AD9FFE7}" type="presParOf" srcId="{67F6C2E5-43F2-403A-859B-9B651C3310D3}" destId="{96083584-D53C-49B1-A0E9-BF8C1DC16F21}" srcOrd="1" destOrd="0" presId="urn:microsoft.com/office/officeart/2005/8/layout/hierarchy1"/>
    <dgm:cxn modelId="{4A085744-E874-4DB7-B115-BEA5B6B3BEFE}" type="presParOf" srcId="{C9CAA41C-1BB2-4A13-817E-8C402E2876C0}" destId="{E0074963-D508-4C41-AEE5-66B29172E7ED}" srcOrd="3" destOrd="0" presId="urn:microsoft.com/office/officeart/2005/8/layout/hierarchy1"/>
    <dgm:cxn modelId="{F91925F0-F856-4C0F-BCB1-C9EE8A9487EF}" type="presParOf" srcId="{E0074963-D508-4C41-AEE5-66B29172E7ED}" destId="{E6F06143-5237-4D4C-B104-5828E3FCFD23}" srcOrd="0" destOrd="0" presId="urn:microsoft.com/office/officeart/2005/8/layout/hierarchy1"/>
    <dgm:cxn modelId="{F3D98768-201B-4173-988A-4BF9AC5F5BCB}" type="presParOf" srcId="{E6F06143-5237-4D4C-B104-5828E3FCFD23}" destId="{AEE39CCF-7487-4D38-BDEE-A7DE8B904C7A}" srcOrd="0" destOrd="0" presId="urn:microsoft.com/office/officeart/2005/8/layout/hierarchy1"/>
    <dgm:cxn modelId="{61B4EB3C-C43F-446B-A0D8-D8F421FB4697}" type="presParOf" srcId="{E6F06143-5237-4D4C-B104-5828E3FCFD23}" destId="{AABE37B0-7EDE-479C-97E2-434936A63CF6}" srcOrd="1" destOrd="0" presId="urn:microsoft.com/office/officeart/2005/8/layout/hierarchy1"/>
    <dgm:cxn modelId="{72DC32B3-A979-4F8B-A91C-CDC4B098C74C}" type="presParOf" srcId="{E0074963-D508-4C41-AEE5-66B29172E7ED}" destId="{273D42B7-A095-4F18-9AA4-F3D45270C559}"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8B3F990-691C-4F2E-B5CD-E12524A9873A}" type="doc">
      <dgm:prSet loTypeId="urn:microsoft.com/office/officeart/2005/8/layout/hierarchy1" loCatId="hierarchy" qsTypeId="urn:microsoft.com/office/officeart/2005/8/quickstyle/simple5" qsCatId="simple" csTypeId="urn:microsoft.com/office/officeart/2005/8/colors/accent2_2" csCatId="accent2"/>
      <dgm:spPr/>
      <dgm:t>
        <a:bodyPr/>
        <a:lstStyle/>
        <a:p>
          <a:endParaRPr lang="en-US"/>
        </a:p>
      </dgm:t>
    </dgm:pt>
    <dgm:pt modelId="{B5F80977-9C56-48B5-B1BE-4E90A371343E}">
      <dgm:prSet/>
      <dgm:spPr/>
      <dgm:t>
        <a:bodyPr/>
        <a:lstStyle/>
        <a:p>
          <a:r>
            <a:rPr lang="en-US"/>
            <a:t>• Limited dual‑biomarker studies</a:t>
          </a:r>
        </a:p>
      </dgm:t>
    </dgm:pt>
    <dgm:pt modelId="{872661A8-12BE-45F5-A3A7-A5ACE6EA9CB8}" type="parTrans" cxnId="{B68D088A-5048-4723-9C61-5BC19794D06F}">
      <dgm:prSet/>
      <dgm:spPr/>
      <dgm:t>
        <a:bodyPr/>
        <a:lstStyle/>
        <a:p>
          <a:endParaRPr lang="en-US"/>
        </a:p>
      </dgm:t>
    </dgm:pt>
    <dgm:pt modelId="{E94CB901-8937-4361-BAC1-64173DFEF6E8}" type="sibTrans" cxnId="{B68D088A-5048-4723-9C61-5BC19794D06F}">
      <dgm:prSet/>
      <dgm:spPr/>
      <dgm:t>
        <a:bodyPr/>
        <a:lstStyle/>
        <a:p>
          <a:endParaRPr lang="en-US"/>
        </a:p>
      </dgm:t>
    </dgm:pt>
    <dgm:pt modelId="{A3CA1D77-2A81-40B8-869F-9C5344524F8B}">
      <dgm:prSet/>
      <dgm:spPr/>
      <dgm:t>
        <a:bodyPr/>
        <a:lstStyle/>
        <a:p>
          <a:r>
            <a:rPr lang="en-US"/>
            <a:t>• Small sample sizes</a:t>
          </a:r>
        </a:p>
      </dgm:t>
    </dgm:pt>
    <dgm:pt modelId="{1286C933-1787-4821-BB5B-4FB8EA0A79BD}" type="parTrans" cxnId="{1C64C4E3-691A-40D2-A553-34F677DE03E3}">
      <dgm:prSet/>
      <dgm:spPr/>
      <dgm:t>
        <a:bodyPr/>
        <a:lstStyle/>
        <a:p>
          <a:endParaRPr lang="en-US"/>
        </a:p>
      </dgm:t>
    </dgm:pt>
    <dgm:pt modelId="{36DF0C10-BB46-4893-8AC5-3098A8DBFCD3}" type="sibTrans" cxnId="{1C64C4E3-691A-40D2-A553-34F677DE03E3}">
      <dgm:prSet/>
      <dgm:spPr/>
      <dgm:t>
        <a:bodyPr/>
        <a:lstStyle/>
        <a:p>
          <a:endParaRPr lang="en-US"/>
        </a:p>
      </dgm:t>
    </dgm:pt>
    <dgm:pt modelId="{9B4F9524-BB1C-43B9-8D03-C063E24AD474}">
      <dgm:prSet/>
      <dgm:spPr/>
      <dgm:t>
        <a:bodyPr/>
        <a:lstStyle/>
        <a:p>
          <a:r>
            <a:rPr lang="en-US"/>
            <a:t>• Lack of longitudinal data</a:t>
          </a:r>
        </a:p>
      </dgm:t>
    </dgm:pt>
    <dgm:pt modelId="{C87E1342-8F07-47F9-AD08-6142D4E70551}" type="parTrans" cxnId="{FCAE9F78-0B39-4BAC-9946-F7EBB62504EB}">
      <dgm:prSet/>
      <dgm:spPr/>
      <dgm:t>
        <a:bodyPr/>
        <a:lstStyle/>
        <a:p>
          <a:endParaRPr lang="en-US"/>
        </a:p>
      </dgm:t>
    </dgm:pt>
    <dgm:pt modelId="{C5DEA993-F0F7-445D-8901-511665F7A097}" type="sibTrans" cxnId="{FCAE9F78-0B39-4BAC-9946-F7EBB62504EB}">
      <dgm:prSet/>
      <dgm:spPr/>
      <dgm:t>
        <a:bodyPr/>
        <a:lstStyle/>
        <a:p>
          <a:endParaRPr lang="en-US"/>
        </a:p>
      </dgm:t>
    </dgm:pt>
    <dgm:pt modelId="{8CE81AE4-4C75-457A-8F5E-AA2E0A32071C}">
      <dgm:prSet/>
      <dgm:spPr/>
      <dgm:t>
        <a:bodyPr/>
        <a:lstStyle/>
        <a:p>
          <a:r>
            <a:rPr lang="en-US"/>
            <a:t>• Need multicenter research</a:t>
          </a:r>
        </a:p>
      </dgm:t>
    </dgm:pt>
    <dgm:pt modelId="{1F72A6C7-CC46-4D1E-BFAD-A3246C3F3F80}" type="parTrans" cxnId="{5E5BE9E1-1DBF-4A63-A1A1-527C7A38C4BB}">
      <dgm:prSet/>
      <dgm:spPr/>
      <dgm:t>
        <a:bodyPr/>
        <a:lstStyle/>
        <a:p>
          <a:endParaRPr lang="en-US"/>
        </a:p>
      </dgm:t>
    </dgm:pt>
    <dgm:pt modelId="{E0F0980C-9E82-42DD-BED1-E899EAA8140E}" type="sibTrans" cxnId="{5E5BE9E1-1DBF-4A63-A1A1-527C7A38C4BB}">
      <dgm:prSet/>
      <dgm:spPr/>
      <dgm:t>
        <a:bodyPr/>
        <a:lstStyle/>
        <a:p>
          <a:endParaRPr lang="en-US"/>
        </a:p>
      </dgm:t>
    </dgm:pt>
    <dgm:pt modelId="{89F32DE5-D469-483B-98E8-A03FAC94393C}" type="pres">
      <dgm:prSet presAssocID="{58B3F990-691C-4F2E-B5CD-E12524A9873A}" presName="hierChild1" presStyleCnt="0">
        <dgm:presLayoutVars>
          <dgm:chPref val="1"/>
          <dgm:dir/>
          <dgm:animOne val="branch"/>
          <dgm:animLvl val="lvl"/>
          <dgm:resizeHandles/>
        </dgm:presLayoutVars>
      </dgm:prSet>
      <dgm:spPr/>
      <dgm:t>
        <a:bodyPr/>
        <a:lstStyle/>
        <a:p>
          <a:pPr rtl="1"/>
          <a:endParaRPr lang="ar-IQ"/>
        </a:p>
      </dgm:t>
    </dgm:pt>
    <dgm:pt modelId="{1D79E784-AB98-489C-80D4-18AF8175D6D9}" type="pres">
      <dgm:prSet presAssocID="{B5F80977-9C56-48B5-B1BE-4E90A371343E}" presName="hierRoot1" presStyleCnt="0"/>
      <dgm:spPr/>
    </dgm:pt>
    <dgm:pt modelId="{F364B810-5FC1-4093-A1DD-01D1CEDA3FFE}" type="pres">
      <dgm:prSet presAssocID="{B5F80977-9C56-48B5-B1BE-4E90A371343E}" presName="composite" presStyleCnt="0"/>
      <dgm:spPr/>
    </dgm:pt>
    <dgm:pt modelId="{85497F5A-79D2-4096-BBD1-6A12B7FE81AB}" type="pres">
      <dgm:prSet presAssocID="{B5F80977-9C56-48B5-B1BE-4E90A371343E}" presName="background" presStyleLbl="node0" presStyleIdx="0" presStyleCnt="4"/>
      <dgm:spPr/>
    </dgm:pt>
    <dgm:pt modelId="{76475B06-23CE-4CFB-9563-C3F3DA6E4782}" type="pres">
      <dgm:prSet presAssocID="{B5F80977-9C56-48B5-B1BE-4E90A371343E}" presName="text" presStyleLbl="fgAcc0" presStyleIdx="0" presStyleCnt="4">
        <dgm:presLayoutVars>
          <dgm:chPref val="3"/>
        </dgm:presLayoutVars>
      </dgm:prSet>
      <dgm:spPr/>
      <dgm:t>
        <a:bodyPr/>
        <a:lstStyle/>
        <a:p>
          <a:pPr rtl="1"/>
          <a:endParaRPr lang="ar-IQ"/>
        </a:p>
      </dgm:t>
    </dgm:pt>
    <dgm:pt modelId="{9E5922C5-6FA5-49D2-83A5-819031965CE2}" type="pres">
      <dgm:prSet presAssocID="{B5F80977-9C56-48B5-B1BE-4E90A371343E}" presName="hierChild2" presStyleCnt="0"/>
      <dgm:spPr/>
    </dgm:pt>
    <dgm:pt modelId="{1A494D80-A82B-4B25-A2DB-444C396D0DD1}" type="pres">
      <dgm:prSet presAssocID="{A3CA1D77-2A81-40B8-869F-9C5344524F8B}" presName="hierRoot1" presStyleCnt="0"/>
      <dgm:spPr/>
    </dgm:pt>
    <dgm:pt modelId="{EA376355-836A-485B-9105-ACA2B8C22E9C}" type="pres">
      <dgm:prSet presAssocID="{A3CA1D77-2A81-40B8-869F-9C5344524F8B}" presName="composite" presStyleCnt="0"/>
      <dgm:spPr/>
    </dgm:pt>
    <dgm:pt modelId="{508ACC69-CC3C-40BD-9191-F599A276A3F6}" type="pres">
      <dgm:prSet presAssocID="{A3CA1D77-2A81-40B8-869F-9C5344524F8B}" presName="background" presStyleLbl="node0" presStyleIdx="1" presStyleCnt="4"/>
      <dgm:spPr/>
    </dgm:pt>
    <dgm:pt modelId="{5B4D4551-C105-4E09-A8A2-4BDBD5068DB4}" type="pres">
      <dgm:prSet presAssocID="{A3CA1D77-2A81-40B8-869F-9C5344524F8B}" presName="text" presStyleLbl="fgAcc0" presStyleIdx="1" presStyleCnt="4">
        <dgm:presLayoutVars>
          <dgm:chPref val="3"/>
        </dgm:presLayoutVars>
      </dgm:prSet>
      <dgm:spPr/>
      <dgm:t>
        <a:bodyPr/>
        <a:lstStyle/>
        <a:p>
          <a:pPr rtl="1"/>
          <a:endParaRPr lang="ar-IQ"/>
        </a:p>
      </dgm:t>
    </dgm:pt>
    <dgm:pt modelId="{9AE33B6F-C281-45D3-8CE0-809C14B4A687}" type="pres">
      <dgm:prSet presAssocID="{A3CA1D77-2A81-40B8-869F-9C5344524F8B}" presName="hierChild2" presStyleCnt="0"/>
      <dgm:spPr/>
    </dgm:pt>
    <dgm:pt modelId="{C193E75D-2805-4F1A-95CD-3A657DFA0BA0}" type="pres">
      <dgm:prSet presAssocID="{9B4F9524-BB1C-43B9-8D03-C063E24AD474}" presName="hierRoot1" presStyleCnt="0"/>
      <dgm:spPr/>
    </dgm:pt>
    <dgm:pt modelId="{47107DE9-F85D-41DA-B1FF-B8F273B01BC1}" type="pres">
      <dgm:prSet presAssocID="{9B4F9524-BB1C-43B9-8D03-C063E24AD474}" presName="composite" presStyleCnt="0"/>
      <dgm:spPr/>
    </dgm:pt>
    <dgm:pt modelId="{890409D0-A15F-41CC-AACF-E4BC63CDF15A}" type="pres">
      <dgm:prSet presAssocID="{9B4F9524-BB1C-43B9-8D03-C063E24AD474}" presName="background" presStyleLbl="node0" presStyleIdx="2" presStyleCnt="4"/>
      <dgm:spPr/>
    </dgm:pt>
    <dgm:pt modelId="{C013E8D0-6B70-4821-840D-C7B5086D7206}" type="pres">
      <dgm:prSet presAssocID="{9B4F9524-BB1C-43B9-8D03-C063E24AD474}" presName="text" presStyleLbl="fgAcc0" presStyleIdx="2" presStyleCnt="4">
        <dgm:presLayoutVars>
          <dgm:chPref val="3"/>
        </dgm:presLayoutVars>
      </dgm:prSet>
      <dgm:spPr/>
      <dgm:t>
        <a:bodyPr/>
        <a:lstStyle/>
        <a:p>
          <a:pPr rtl="1"/>
          <a:endParaRPr lang="ar-IQ"/>
        </a:p>
      </dgm:t>
    </dgm:pt>
    <dgm:pt modelId="{C4A24B60-55F7-4F9F-B61A-1CDD3411842A}" type="pres">
      <dgm:prSet presAssocID="{9B4F9524-BB1C-43B9-8D03-C063E24AD474}" presName="hierChild2" presStyleCnt="0"/>
      <dgm:spPr/>
    </dgm:pt>
    <dgm:pt modelId="{6FB5FFC4-FA51-4894-8158-D74069E7410D}" type="pres">
      <dgm:prSet presAssocID="{8CE81AE4-4C75-457A-8F5E-AA2E0A32071C}" presName="hierRoot1" presStyleCnt="0"/>
      <dgm:spPr/>
    </dgm:pt>
    <dgm:pt modelId="{C286856D-5141-4785-9714-1175079A592F}" type="pres">
      <dgm:prSet presAssocID="{8CE81AE4-4C75-457A-8F5E-AA2E0A32071C}" presName="composite" presStyleCnt="0"/>
      <dgm:spPr/>
    </dgm:pt>
    <dgm:pt modelId="{CA414D19-67F9-460C-A91B-F6BED780760A}" type="pres">
      <dgm:prSet presAssocID="{8CE81AE4-4C75-457A-8F5E-AA2E0A32071C}" presName="background" presStyleLbl="node0" presStyleIdx="3" presStyleCnt="4"/>
      <dgm:spPr/>
    </dgm:pt>
    <dgm:pt modelId="{C7BC891A-AAF3-46D2-BFF6-13C21BFA6395}" type="pres">
      <dgm:prSet presAssocID="{8CE81AE4-4C75-457A-8F5E-AA2E0A32071C}" presName="text" presStyleLbl="fgAcc0" presStyleIdx="3" presStyleCnt="4">
        <dgm:presLayoutVars>
          <dgm:chPref val="3"/>
        </dgm:presLayoutVars>
      </dgm:prSet>
      <dgm:spPr/>
      <dgm:t>
        <a:bodyPr/>
        <a:lstStyle/>
        <a:p>
          <a:pPr rtl="1"/>
          <a:endParaRPr lang="ar-IQ"/>
        </a:p>
      </dgm:t>
    </dgm:pt>
    <dgm:pt modelId="{EFD112F1-F67F-4735-8FA9-0F5BF5CDCE57}" type="pres">
      <dgm:prSet presAssocID="{8CE81AE4-4C75-457A-8F5E-AA2E0A32071C}" presName="hierChild2" presStyleCnt="0"/>
      <dgm:spPr/>
    </dgm:pt>
  </dgm:ptLst>
  <dgm:cxnLst>
    <dgm:cxn modelId="{FCAE9F78-0B39-4BAC-9946-F7EBB62504EB}" srcId="{58B3F990-691C-4F2E-B5CD-E12524A9873A}" destId="{9B4F9524-BB1C-43B9-8D03-C063E24AD474}" srcOrd="2" destOrd="0" parTransId="{C87E1342-8F07-47F9-AD08-6142D4E70551}" sibTransId="{C5DEA993-F0F7-445D-8901-511665F7A097}"/>
    <dgm:cxn modelId="{B68D088A-5048-4723-9C61-5BC19794D06F}" srcId="{58B3F990-691C-4F2E-B5CD-E12524A9873A}" destId="{B5F80977-9C56-48B5-B1BE-4E90A371343E}" srcOrd="0" destOrd="0" parTransId="{872661A8-12BE-45F5-A3A7-A5ACE6EA9CB8}" sibTransId="{E94CB901-8937-4361-BAC1-64173DFEF6E8}"/>
    <dgm:cxn modelId="{4089E890-EB66-4260-A4A9-4C445E106BCD}" type="presOf" srcId="{9B4F9524-BB1C-43B9-8D03-C063E24AD474}" destId="{C013E8D0-6B70-4821-840D-C7B5086D7206}" srcOrd="0" destOrd="0" presId="urn:microsoft.com/office/officeart/2005/8/layout/hierarchy1"/>
    <dgm:cxn modelId="{40414EC5-A5FF-46BE-B90F-1D39A6455AA1}" type="presOf" srcId="{8CE81AE4-4C75-457A-8F5E-AA2E0A32071C}" destId="{C7BC891A-AAF3-46D2-BFF6-13C21BFA6395}" srcOrd="0" destOrd="0" presId="urn:microsoft.com/office/officeart/2005/8/layout/hierarchy1"/>
    <dgm:cxn modelId="{1C64C4E3-691A-40D2-A553-34F677DE03E3}" srcId="{58B3F990-691C-4F2E-B5CD-E12524A9873A}" destId="{A3CA1D77-2A81-40B8-869F-9C5344524F8B}" srcOrd="1" destOrd="0" parTransId="{1286C933-1787-4821-BB5B-4FB8EA0A79BD}" sibTransId="{36DF0C10-BB46-4893-8AC5-3098A8DBFCD3}"/>
    <dgm:cxn modelId="{2B2A8343-1146-4DAB-B18F-A059B6D6C449}" type="presOf" srcId="{A3CA1D77-2A81-40B8-869F-9C5344524F8B}" destId="{5B4D4551-C105-4E09-A8A2-4BDBD5068DB4}" srcOrd="0" destOrd="0" presId="urn:microsoft.com/office/officeart/2005/8/layout/hierarchy1"/>
    <dgm:cxn modelId="{5E5BE9E1-1DBF-4A63-A1A1-527C7A38C4BB}" srcId="{58B3F990-691C-4F2E-B5CD-E12524A9873A}" destId="{8CE81AE4-4C75-457A-8F5E-AA2E0A32071C}" srcOrd="3" destOrd="0" parTransId="{1F72A6C7-CC46-4D1E-BFAD-A3246C3F3F80}" sibTransId="{E0F0980C-9E82-42DD-BED1-E899EAA8140E}"/>
    <dgm:cxn modelId="{673C44EE-0B83-4B58-9853-32E14ECAC549}" type="presOf" srcId="{B5F80977-9C56-48B5-B1BE-4E90A371343E}" destId="{76475B06-23CE-4CFB-9563-C3F3DA6E4782}" srcOrd="0" destOrd="0" presId="urn:microsoft.com/office/officeart/2005/8/layout/hierarchy1"/>
    <dgm:cxn modelId="{763E6FDB-B8D5-409C-B634-6F03683BAF50}" type="presOf" srcId="{58B3F990-691C-4F2E-B5CD-E12524A9873A}" destId="{89F32DE5-D469-483B-98E8-A03FAC94393C}" srcOrd="0" destOrd="0" presId="urn:microsoft.com/office/officeart/2005/8/layout/hierarchy1"/>
    <dgm:cxn modelId="{9FCF6BEE-DEB6-406F-A482-17921AB728D8}" type="presParOf" srcId="{89F32DE5-D469-483B-98E8-A03FAC94393C}" destId="{1D79E784-AB98-489C-80D4-18AF8175D6D9}" srcOrd="0" destOrd="0" presId="urn:microsoft.com/office/officeart/2005/8/layout/hierarchy1"/>
    <dgm:cxn modelId="{344146D5-852D-4CBA-A34F-58FCED3981D4}" type="presParOf" srcId="{1D79E784-AB98-489C-80D4-18AF8175D6D9}" destId="{F364B810-5FC1-4093-A1DD-01D1CEDA3FFE}" srcOrd="0" destOrd="0" presId="urn:microsoft.com/office/officeart/2005/8/layout/hierarchy1"/>
    <dgm:cxn modelId="{B7EF96E6-725A-4994-9755-0EEE129603D3}" type="presParOf" srcId="{F364B810-5FC1-4093-A1DD-01D1CEDA3FFE}" destId="{85497F5A-79D2-4096-BBD1-6A12B7FE81AB}" srcOrd="0" destOrd="0" presId="urn:microsoft.com/office/officeart/2005/8/layout/hierarchy1"/>
    <dgm:cxn modelId="{03C7F3BB-62BF-44EF-904F-FA09D57DD3DC}" type="presParOf" srcId="{F364B810-5FC1-4093-A1DD-01D1CEDA3FFE}" destId="{76475B06-23CE-4CFB-9563-C3F3DA6E4782}" srcOrd="1" destOrd="0" presId="urn:microsoft.com/office/officeart/2005/8/layout/hierarchy1"/>
    <dgm:cxn modelId="{EFACEDFC-518B-4995-818A-5859CDC41217}" type="presParOf" srcId="{1D79E784-AB98-489C-80D4-18AF8175D6D9}" destId="{9E5922C5-6FA5-49D2-83A5-819031965CE2}" srcOrd="1" destOrd="0" presId="urn:microsoft.com/office/officeart/2005/8/layout/hierarchy1"/>
    <dgm:cxn modelId="{8FBDD9B2-EBB1-41D5-B2DE-BB6672BC5704}" type="presParOf" srcId="{89F32DE5-D469-483B-98E8-A03FAC94393C}" destId="{1A494D80-A82B-4B25-A2DB-444C396D0DD1}" srcOrd="1" destOrd="0" presId="urn:microsoft.com/office/officeart/2005/8/layout/hierarchy1"/>
    <dgm:cxn modelId="{36E599FC-CF6E-49E6-BFF9-D0ED1EF1D4F0}" type="presParOf" srcId="{1A494D80-A82B-4B25-A2DB-444C396D0DD1}" destId="{EA376355-836A-485B-9105-ACA2B8C22E9C}" srcOrd="0" destOrd="0" presId="urn:microsoft.com/office/officeart/2005/8/layout/hierarchy1"/>
    <dgm:cxn modelId="{15A91270-5AE9-4664-B6E0-D8869D4329DC}" type="presParOf" srcId="{EA376355-836A-485B-9105-ACA2B8C22E9C}" destId="{508ACC69-CC3C-40BD-9191-F599A276A3F6}" srcOrd="0" destOrd="0" presId="urn:microsoft.com/office/officeart/2005/8/layout/hierarchy1"/>
    <dgm:cxn modelId="{0F465761-D828-4FD9-A7A0-8AB48A060642}" type="presParOf" srcId="{EA376355-836A-485B-9105-ACA2B8C22E9C}" destId="{5B4D4551-C105-4E09-A8A2-4BDBD5068DB4}" srcOrd="1" destOrd="0" presId="urn:microsoft.com/office/officeart/2005/8/layout/hierarchy1"/>
    <dgm:cxn modelId="{48DF5D13-8D6C-41C1-BBB5-F2CCEE7E10F7}" type="presParOf" srcId="{1A494D80-A82B-4B25-A2DB-444C396D0DD1}" destId="{9AE33B6F-C281-45D3-8CE0-809C14B4A687}" srcOrd="1" destOrd="0" presId="urn:microsoft.com/office/officeart/2005/8/layout/hierarchy1"/>
    <dgm:cxn modelId="{F266BC5D-3466-4141-8781-B845494C5083}" type="presParOf" srcId="{89F32DE5-D469-483B-98E8-A03FAC94393C}" destId="{C193E75D-2805-4F1A-95CD-3A657DFA0BA0}" srcOrd="2" destOrd="0" presId="urn:microsoft.com/office/officeart/2005/8/layout/hierarchy1"/>
    <dgm:cxn modelId="{5BE8F245-2BF6-4E17-9441-AB9F976885D4}" type="presParOf" srcId="{C193E75D-2805-4F1A-95CD-3A657DFA0BA0}" destId="{47107DE9-F85D-41DA-B1FF-B8F273B01BC1}" srcOrd="0" destOrd="0" presId="urn:microsoft.com/office/officeart/2005/8/layout/hierarchy1"/>
    <dgm:cxn modelId="{09EB9A93-0C2A-4ED0-9838-9BCD1999FFCF}" type="presParOf" srcId="{47107DE9-F85D-41DA-B1FF-B8F273B01BC1}" destId="{890409D0-A15F-41CC-AACF-E4BC63CDF15A}" srcOrd="0" destOrd="0" presId="urn:microsoft.com/office/officeart/2005/8/layout/hierarchy1"/>
    <dgm:cxn modelId="{D6F7F108-849E-44F6-9653-DB5E8AD1E2CF}" type="presParOf" srcId="{47107DE9-F85D-41DA-B1FF-B8F273B01BC1}" destId="{C013E8D0-6B70-4821-840D-C7B5086D7206}" srcOrd="1" destOrd="0" presId="urn:microsoft.com/office/officeart/2005/8/layout/hierarchy1"/>
    <dgm:cxn modelId="{14981B4F-FB1F-41D2-9D6B-9F2AA1E85DC9}" type="presParOf" srcId="{C193E75D-2805-4F1A-95CD-3A657DFA0BA0}" destId="{C4A24B60-55F7-4F9F-B61A-1CDD3411842A}" srcOrd="1" destOrd="0" presId="urn:microsoft.com/office/officeart/2005/8/layout/hierarchy1"/>
    <dgm:cxn modelId="{26A7BAE1-8208-4E63-8688-0B274CF026B7}" type="presParOf" srcId="{89F32DE5-D469-483B-98E8-A03FAC94393C}" destId="{6FB5FFC4-FA51-4894-8158-D74069E7410D}" srcOrd="3" destOrd="0" presId="urn:microsoft.com/office/officeart/2005/8/layout/hierarchy1"/>
    <dgm:cxn modelId="{08F07FC9-990D-4BE4-BF8F-78B572290830}" type="presParOf" srcId="{6FB5FFC4-FA51-4894-8158-D74069E7410D}" destId="{C286856D-5141-4785-9714-1175079A592F}" srcOrd="0" destOrd="0" presId="urn:microsoft.com/office/officeart/2005/8/layout/hierarchy1"/>
    <dgm:cxn modelId="{FCE69205-3531-4A3B-83AE-F95DEDF862D7}" type="presParOf" srcId="{C286856D-5141-4785-9714-1175079A592F}" destId="{CA414D19-67F9-460C-A91B-F6BED780760A}" srcOrd="0" destOrd="0" presId="urn:microsoft.com/office/officeart/2005/8/layout/hierarchy1"/>
    <dgm:cxn modelId="{1D910E93-DE64-4C7C-8344-BCC986CDDAB7}" type="presParOf" srcId="{C286856D-5141-4785-9714-1175079A592F}" destId="{C7BC891A-AAF3-46D2-BFF6-13C21BFA6395}" srcOrd="1" destOrd="0" presId="urn:microsoft.com/office/officeart/2005/8/layout/hierarchy1"/>
    <dgm:cxn modelId="{027FA762-B1E0-41B0-8276-45998EB777E2}" type="presParOf" srcId="{6FB5FFC4-FA51-4894-8158-D74069E7410D}" destId="{EFD112F1-F67F-4735-8FA9-0F5BF5CDCE5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2D593C8-7F0E-49D1-B856-69C40049E49D}" type="doc">
      <dgm:prSet loTypeId="urn:microsoft.com/office/officeart/2005/8/layout/hierarchy1" loCatId="hierarchy" qsTypeId="urn:microsoft.com/office/officeart/2005/8/quickstyle/simple2" qsCatId="simple" csTypeId="urn:microsoft.com/office/officeart/2005/8/colors/colorful5" csCatId="colorful" phldr="1"/>
      <dgm:spPr/>
      <dgm:t>
        <a:bodyPr/>
        <a:lstStyle/>
        <a:p>
          <a:endParaRPr lang="en-US"/>
        </a:p>
      </dgm:t>
    </dgm:pt>
    <dgm:pt modelId="{B7274155-4935-42C1-96A6-4C018B91CD9B}">
      <dgm:prSet/>
      <dgm:spPr/>
      <dgm:t>
        <a:bodyPr/>
        <a:lstStyle/>
        <a:p>
          <a:r>
            <a:rPr lang="en-US"/>
            <a:t>• PDGF and Ang‑1 correlate with CHD severity</a:t>
          </a:r>
        </a:p>
      </dgm:t>
    </dgm:pt>
    <dgm:pt modelId="{EEA5FC07-861F-4035-8F5B-FF7231EB58B4}" type="parTrans" cxnId="{4B9E2763-4A4D-41BF-AF12-3F54476F29E3}">
      <dgm:prSet/>
      <dgm:spPr/>
      <dgm:t>
        <a:bodyPr/>
        <a:lstStyle/>
        <a:p>
          <a:endParaRPr lang="en-US"/>
        </a:p>
      </dgm:t>
    </dgm:pt>
    <dgm:pt modelId="{DC984D05-A83E-4360-8A3E-0B7151819DCA}" type="sibTrans" cxnId="{4B9E2763-4A4D-41BF-AF12-3F54476F29E3}">
      <dgm:prSet/>
      <dgm:spPr/>
      <dgm:t>
        <a:bodyPr/>
        <a:lstStyle/>
        <a:p>
          <a:endParaRPr lang="en-US"/>
        </a:p>
      </dgm:t>
    </dgm:pt>
    <dgm:pt modelId="{C558B79E-AFE2-4F44-8671-46EE71389880}">
      <dgm:prSet/>
      <dgm:spPr/>
      <dgm:t>
        <a:bodyPr/>
        <a:lstStyle/>
        <a:p>
          <a:r>
            <a:rPr lang="en-US"/>
            <a:t>• Reflect angiogenesis and plaque progression</a:t>
          </a:r>
        </a:p>
      </dgm:t>
    </dgm:pt>
    <dgm:pt modelId="{3645937B-4828-462B-88DB-53108D5F4726}" type="parTrans" cxnId="{FD0BE346-74B8-41CA-AA33-4EC8598F12BD}">
      <dgm:prSet/>
      <dgm:spPr/>
      <dgm:t>
        <a:bodyPr/>
        <a:lstStyle/>
        <a:p>
          <a:endParaRPr lang="en-US"/>
        </a:p>
      </dgm:t>
    </dgm:pt>
    <dgm:pt modelId="{A38D03C2-FC0D-4A1F-8B2B-D66B26C47DEB}" type="sibTrans" cxnId="{FD0BE346-74B8-41CA-AA33-4EC8598F12BD}">
      <dgm:prSet/>
      <dgm:spPr/>
      <dgm:t>
        <a:bodyPr/>
        <a:lstStyle/>
        <a:p>
          <a:endParaRPr lang="en-US"/>
        </a:p>
      </dgm:t>
    </dgm:pt>
    <dgm:pt modelId="{AC3FE8DB-9D21-42E0-9152-FA03272760A7}">
      <dgm:prSet/>
      <dgm:spPr/>
      <dgm:t>
        <a:bodyPr/>
        <a:lstStyle/>
        <a:p>
          <a:r>
            <a:rPr lang="en-US"/>
            <a:t>• Combined assessment may improve evaluation</a:t>
          </a:r>
        </a:p>
      </dgm:t>
    </dgm:pt>
    <dgm:pt modelId="{8A6FB937-C848-4408-9FF9-1E61C7F34D10}" type="parTrans" cxnId="{B41FED18-B19E-43FE-B545-3EA6A77716D5}">
      <dgm:prSet/>
      <dgm:spPr/>
      <dgm:t>
        <a:bodyPr/>
        <a:lstStyle/>
        <a:p>
          <a:endParaRPr lang="en-US"/>
        </a:p>
      </dgm:t>
    </dgm:pt>
    <dgm:pt modelId="{FBCDBBD8-6AF1-4CAD-93A4-F3173E549381}" type="sibTrans" cxnId="{B41FED18-B19E-43FE-B545-3EA6A77716D5}">
      <dgm:prSet/>
      <dgm:spPr/>
      <dgm:t>
        <a:bodyPr/>
        <a:lstStyle/>
        <a:p>
          <a:endParaRPr lang="en-US"/>
        </a:p>
      </dgm:t>
    </dgm:pt>
    <dgm:pt modelId="{EAF93644-CCD3-4C7E-889F-E841BE9D84BA}">
      <dgm:prSet/>
      <dgm:spPr/>
      <dgm:t>
        <a:bodyPr/>
        <a:lstStyle/>
        <a:p>
          <a:r>
            <a:rPr lang="en-US"/>
            <a:t>• Further studies required</a:t>
          </a:r>
        </a:p>
      </dgm:t>
    </dgm:pt>
    <dgm:pt modelId="{505C29A3-9291-4613-93A7-CD93F73C4E12}" type="parTrans" cxnId="{4AC94FEC-B169-42C1-8A41-7EF7D48003EE}">
      <dgm:prSet/>
      <dgm:spPr/>
      <dgm:t>
        <a:bodyPr/>
        <a:lstStyle/>
        <a:p>
          <a:endParaRPr lang="en-US"/>
        </a:p>
      </dgm:t>
    </dgm:pt>
    <dgm:pt modelId="{C7826CAD-519E-4773-9B9C-EF7A5E313275}" type="sibTrans" cxnId="{4AC94FEC-B169-42C1-8A41-7EF7D48003EE}">
      <dgm:prSet/>
      <dgm:spPr/>
      <dgm:t>
        <a:bodyPr/>
        <a:lstStyle/>
        <a:p>
          <a:endParaRPr lang="en-US"/>
        </a:p>
      </dgm:t>
    </dgm:pt>
    <dgm:pt modelId="{B5A629B3-52CF-400F-A994-506357081597}" type="pres">
      <dgm:prSet presAssocID="{12D593C8-7F0E-49D1-B856-69C40049E49D}" presName="hierChild1" presStyleCnt="0">
        <dgm:presLayoutVars>
          <dgm:chPref val="1"/>
          <dgm:dir/>
          <dgm:animOne val="branch"/>
          <dgm:animLvl val="lvl"/>
          <dgm:resizeHandles/>
        </dgm:presLayoutVars>
      </dgm:prSet>
      <dgm:spPr/>
      <dgm:t>
        <a:bodyPr/>
        <a:lstStyle/>
        <a:p>
          <a:pPr rtl="1"/>
          <a:endParaRPr lang="ar-IQ"/>
        </a:p>
      </dgm:t>
    </dgm:pt>
    <dgm:pt modelId="{421CE125-BD74-4EC6-801B-83BF81C85C2B}" type="pres">
      <dgm:prSet presAssocID="{B7274155-4935-42C1-96A6-4C018B91CD9B}" presName="hierRoot1" presStyleCnt="0"/>
      <dgm:spPr/>
    </dgm:pt>
    <dgm:pt modelId="{DB7DB831-8D74-463F-A559-532C3BF8D081}" type="pres">
      <dgm:prSet presAssocID="{B7274155-4935-42C1-96A6-4C018B91CD9B}" presName="composite" presStyleCnt="0"/>
      <dgm:spPr/>
    </dgm:pt>
    <dgm:pt modelId="{87333DD8-2B88-42DC-ACFD-681F90207796}" type="pres">
      <dgm:prSet presAssocID="{B7274155-4935-42C1-96A6-4C018B91CD9B}" presName="background" presStyleLbl="node0" presStyleIdx="0" presStyleCnt="4"/>
      <dgm:spPr/>
    </dgm:pt>
    <dgm:pt modelId="{3360B6F8-5D9C-4174-9A4B-C3127E8AB3E9}" type="pres">
      <dgm:prSet presAssocID="{B7274155-4935-42C1-96A6-4C018B91CD9B}" presName="text" presStyleLbl="fgAcc0" presStyleIdx="0" presStyleCnt="4">
        <dgm:presLayoutVars>
          <dgm:chPref val="3"/>
        </dgm:presLayoutVars>
      </dgm:prSet>
      <dgm:spPr/>
      <dgm:t>
        <a:bodyPr/>
        <a:lstStyle/>
        <a:p>
          <a:pPr rtl="1"/>
          <a:endParaRPr lang="ar-IQ"/>
        </a:p>
      </dgm:t>
    </dgm:pt>
    <dgm:pt modelId="{CAD75714-D8A8-4781-AF43-EDED40DF4F1D}" type="pres">
      <dgm:prSet presAssocID="{B7274155-4935-42C1-96A6-4C018B91CD9B}" presName="hierChild2" presStyleCnt="0"/>
      <dgm:spPr/>
    </dgm:pt>
    <dgm:pt modelId="{78D849FF-3026-42DC-83D1-732EA09EEBBD}" type="pres">
      <dgm:prSet presAssocID="{C558B79E-AFE2-4F44-8671-46EE71389880}" presName="hierRoot1" presStyleCnt="0"/>
      <dgm:spPr/>
    </dgm:pt>
    <dgm:pt modelId="{5BCEC982-4001-4406-B0BF-F9A02854EBA3}" type="pres">
      <dgm:prSet presAssocID="{C558B79E-AFE2-4F44-8671-46EE71389880}" presName="composite" presStyleCnt="0"/>
      <dgm:spPr/>
    </dgm:pt>
    <dgm:pt modelId="{B1AE7D8A-E45F-4007-BA98-7AD60953BD42}" type="pres">
      <dgm:prSet presAssocID="{C558B79E-AFE2-4F44-8671-46EE71389880}" presName="background" presStyleLbl="node0" presStyleIdx="1" presStyleCnt="4"/>
      <dgm:spPr/>
    </dgm:pt>
    <dgm:pt modelId="{BF2CD861-5502-42CB-9DC4-BB32F53D25EB}" type="pres">
      <dgm:prSet presAssocID="{C558B79E-AFE2-4F44-8671-46EE71389880}" presName="text" presStyleLbl="fgAcc0" presStyleIdx="1" presStyleCnt="4">
        <dgm:presLayoutVars>
          <dgm:chPref val="3"/>
        </dgm:presLayoutVars>
      </dgm:prSet>
      <dgm:spPr/>
      <dgm:t>
        <a:bodyPr/>
        <a:lstStyle/>
        <a:p>
          <a:pPr rtl="1"/>
          <a:endParaRPr lang="ar-IQ"/>
        </a:p>
      </dgm:t>
    </dgm:pt>
    <dgm:pt modelId="{DBCE9654-17C6-44E8-B1BB-0732504E9766}" type="pres">
      <dgm:prSet presAssocID="{C558B79E-AFE2-4F44-8671-46EE71389880}" presName="hierChild2" presStyleCnt="0"/>
      <dgm:spPr/>
    </dgm:pt>
    <dgm:pt modelId="{5224FE00-BC85-4319-86CA-EAB880CA7E13}" type="pres">
      <dgm:prSet presAssocID="{AC3FE8DB-9D21-42E0-9152-FA03272760A7}" presName="hierRoot1" presStyleCnt="0"/>
      <dgm:spPr/>
    </dgm:pt>
    <dgm:pt modelId="{66D441E8-159F-42D0-B563-BD20DD33986B}" type="pres">
      <dgm:prSet presAssocID="{AC3FE8DB-9D21-42E0-9152-FA03272760A7}" presName="composite" presStyleCnt="0"/>
      <dgm:spPr/>
    </dgm:pt>
    <dgm:pt modelId="{9317BC5F-3605-4BB1-B141-2EE7EBA76C61}" type="pres">
      <dgm:prSet presAssocID="{AC3FE8DB-9D21-42E0-9152-FA03272760A7}" presName="background" presStyleLbl="node0" presStyleIdx="2" presStyleCnt="4"/>
      <dgm:spPr/>
    </dgm:pt>
    <dgm:pt modelId="{7BB5CC83-4DDA-44F0-84FA-7E490B2D6881}" type="pres">
      <dgm:prSet presAssocID="{AC3FE8DB-9D21-42E0-9152-FA03272760A7}" presName="text" presStyleLbl="fgAcc0" presStyleIdx="2" presStyleCnt="4">
        <dgm:presLayoutVars>
          <dgm:chPref val="3"/>
        </dgm:presLayoutVars>
      </dgm:prSet>
      <dgm:spPr/>
      <dgm:t>
        <a:bodyPr/>
        <a:lstStyle/>
        <a:p>
          <a:pPr rtl="1"/>
          <a:endParaRPr lang="ar-IQ"/>
        </a:p>
      </dgm:t>
    </dgm:pt>
    <dgm:pt modelId="{F5E5F478-B17E-4557-BDA3-3F75622FD62E}" type="pres">
      <dgm:prSet presAssocID="{AC3FE8DB-9D21-42E0-9152-FA03272760A7}" presName="hierChild2" presStyleCnt="0"/>
      <dgm:spPr/>
    </dgm:pt>
    <dgm:pt modelId="{3C31C8C6-C295-45DB-9AA4-93F48B5A230A}" type="pres">
      <dgm:prSet presAssocID="{EAF93644-CCD3-4C7E-889F-E841BE9D84BA}" presName="hierRoot1" presStyleCnt="0"/>
      <dgm:spPr/>
    </dgm:pt>
    <dgm:pt modelId="{52D785FF-5F71-49B5-A833-F70FEECA69A9}" type="pres">
      <dgm:prSet presAssocID="{EAF93644-CCD3-4C7E-889F-E841BE9D84BA}" presName="composite" presStyleCnt="0"/>
      <dgm:spPr/>
    </dgm:pt>
    <dgm:pt modelId="{DDA657B6-988D-47BA-A0B4-1F8F9291CBC4}" type="pres">
      <dgm:prSet presAssocID="{EAF93644-CCD3-4C7E-889F-E841BE9D84BA}" presName="background" presStyleLbl="node0" presStyleIdx="3" presStyleCnt="4"/>
      <dgm:spPr/>
    </dgm:pt>
    <dgm:pt modelId="{6DB50324-705D-47F3-8A78-F9DA01619C9C}" type="pres">
      <dgm:prSet presAssocID="{EAF93644-CCD3-4C7E-889F-E841BE9D84BA}" presName="text" presStyleLbl="fgAcc0" presStyleIdx="3" presStyleCnt="4">
        <dgm:presLayoutVars>
          <dgm:chPref val="3"/>
        </dgm:presLayoutVars>
      </dgm:prSet>
      <dgm:spPr/>
      <dgm:t>
        <a:bodyPr/>
        <a:lstStyle/>
        <a:p>
          <a:pPr rtl="1"/>
          <a:endParaRPr lang="ar-IQ"/>
        </a:p>
      </dgm:t>
    </dgm:pt>
    <dgm:pt modelId="{B727025A-8BD3-4D6F-B61D-FC743CADB563}" type="pres">
      <dgm:prSet presAssocID="{EAF93644-CCD3-4C7E-889F-E841BE9D84BA}" presName="hierChild2" presStyleCnt="0"/>
      <dgm:spPr/>
    </dgm:pt>
  </dgm:ptLst>
  <dgm:cxnLst>
    <dgm:cxn modelId="{D6DC905D-5C4F-41A0-A576-07365AD3BFA1}" type="presOf" srcId="{EAF93644-CCD3-4C7E-889F-E841BE9D84BA}" destId="{6DB50324-705D-47F3-8A78-F9DA01619C9C}" srcOrd="0" destOrd="0" presId="urn:microsoft.com/office/officeart/2005/8/layout/hierarchy1"/>
    <dgm:cxn modelId="{4B9E2763-4A4D-41BF-AF12-3F54476F29E3}" srcId="{12D593C8-7F0E-49D1-B856-69C40049E49D}" destId="{B7274155-4935-42C1-96A6-4C018B91CD9B}" srcOrd="0" destOrd="0" parTransId="{EEA5FC07-861F-4035-8F5B-FF7231EB58B4}" sibTransId="{DC984D05-A83E-4360-8A3E-0B7151819DCA}"/>
    <dgm:cxn modelId="{4AC94FEC-B169-42C1-8A41-7EF7D48003EE}" srcId="{12D593C8-7F0E-49D1-B856-69C40049E49D}" destId="{EAF93644-CCD3-4C7E-889F-E841BE9D84BA}" srcOrd="3" destOrd="0" parTransId="{505C29A3-9291-4613-93A7-CD93F73C4E12}" sibTransId="{C7826CAD-519E-4773-9B9C-EF7A5E313275}"/>
    <dgm:cxn modelId="{F336714D-952E-4BBA-A1F8-AF6AF3E6DEDF}" type="presOf" srcId="{12D593C8-7F0E-49D1-B856-69C40049E49D}" destId="{B5A629B3-52CF-400F-A994-506357081597}" srcOrd="0" destOrd="0" presId="urn:microsoft.com/office/officeart/2005/8/layout/hierarchy1"/>
    <dgm:cxn modelId="{DD21E13C-42AD-465B-929B-0278A497B9E9}" type="presOf" srcId="{C558B79E-AFE2-4F44-8671-46EE71389880}" destId="{BF2CD861-5502-42CB-9DC4-BB32F53D25EB}" srcOrd="0" destOrd="0" presId="urn:microsoft.com/office/officeart/2005/8/layout/hierarchy1"/>
    <dgm:cxn modelId="{FD0BE346-74B8-41CA-AA33-4EC8598F12BD}" srcId="{12D593C8-7F0E-49D1-B856-69C40049E49D}" destId="{C558B79E-AFE2-4F44-8671-46EE71389880}" srcOrd="1" destOrd="0" parTransId="{3645937B-4828-462B-88DB-53108D5F4726}" sibTransId="{A38D03C2-FC0D-4A1F-8B2B-D66B26C47DEB}"/>
    <dgm:cxn modelId="{54FA614F-C1E0-4A79-A355-984775282D5A}" type="presOf" srcId="{AC3FE8DB-9D21-42E0-9152-FA03272760A7}" destId="{7BB5CC83-4DDA-44F0-84FA-7E490B2D6881}" srcOrd="0" destOrd="0" presId="urn:microsoft.com/office/officeart/2005/8/layout/hierarchy1"/>
    <dgm:cxn modelId="{68C89DAB-E163-4594-8ACC-64A8CD03F730}" type="presOf" srcId="{B7274155-4935-42C1-96A6-4C018B91CD9B}" destId="{3360B6F8-5D9C-4174-9A4B-C3127E8AB3E9}" srcOrd="0" destOrd="0" presId="urn:microsoft.com/office/officeart/2005/8/layout/hierarchy1"/>
    <dgm:cxn modelId="{B41FED18-B19E-43FE-B545-3EA6A77716D5}" srcId="{12D593C8-7F0E-49D1-B856-69C40049E49D}" destId="{AC3FE8DB-9D21-42E0-9152-FA03272760A7}" srcOrd="2" destOrd="0" parTransId="{8A6FB937-C848-4408-9FF9-1E61C7F34D10}" sibTransId="{FBCDBBD8-6AF1-4CAD-93A4-F3173E549381}"/>
    <dgm:cxn modelId="{235D801D-449A-45B7-B10E-5E1A4FF825D3}" type="presParOf" srcId="{B5A629B3-52CF-400F-A994-506357081597}" destId="{421CE125-BD74-4EC6-801B-83BF81C85C2B}" srcOrd="0" destOrd="0" presId="urn:microsoft.com/office/officeart/2005/8/layout/hierarchy1"/>
    <dgm:cxn modelId="{99057383-03DB-4321-B994-00401255FD9F}" type="presParOf" srcId="{421CE125-BD74-4EC6-801B-83BF81C85C2B}" destId="{DB7DB831-8D74-463F-A559-532C3BF8D081}" srcOrd="0" destOrd="0" presId="urn:microsoft.com/office/officeart/2005/8/layout/hierarchy1"/>
    <dgm:cxn modelId="{BC48328D-4CA5-427F-BDCA-67372F6940E1}" type="presParOf" srcId="{DB7DB831-8D74-463F-A559-532C3BF8D081}" destId="{87333DD8-2B88-42DC-ACFD-681F90207796}" srcOrd="0" destOrd="0" presId="urn:microsoft.com/office/officeart/2005/8/layout/hierarchy1"/>
    <dgm:cxn modelId="{13EDCDF8-F940-4C93-94B4-D233AB49566C}" type="presParOf" srcId="{DB7DB831-8D74-463F-A559-532C3BF8D081}" destId="{3360B6F8-5D9C-4174-9A4B-C3127E8AB3E9}" srcOrd="1" destOrd="0" presId="urn:microsoft.com/office/officeart/2005/8/layout/hierarchy1"/>
    <dgm:cxn modelId="{F08F1261-C466-4F8D-B932-EFE5733ADE2A}" type="presParOf" srcId="{421CE125-BD74-4EC6-801B-83BF81C85C2B}" destId="{CAD75714-D8A8-4781-AF43-EDED40DF4F1D}" srcOrd="1" destOrd="0" presId="urn:microsoft.com/office/officeart/2005/8/layout/hierarchy1"/>
    <dgm:cxn modelId="{D340126C-3D5C-4EDE-BA89-D02E875FEF15}" type="presParOf" srcId="{B5A629B3-52CF-400F-A994-506357081597}" destId="{78D849FF-3026-42DC-83D1-732EA09EEBBD}" srcOrd="1" destOrd="0" presId="urn:microsoft.com/office/officeart/2005/8/layout/hierarchy1"/>
    <dgm:cxn modelId="{466A8024-8485-4595-9C0A-BA9526354E72}" type="presParOf" srcId="{78D849FF-3026-42DC-83D1-732EA09EEBBD}" destId="{5BCEC982-4001-4406-B0BF-F9A02854EBA3}" srcOrd="0" destOrd="0" presId="urn:microsoft.com/office/officeart/2005/8/layout/hierarchy1"/>
    <dgm:cxn modelId="{8E19F321-A133-41C0-8802-04BBDF4D0C4C}" type="presParOf" srcId="{5BCEC982-4001-4406-B0BF-F9A02854EBA3}" destId="{B1AE7D8A-E45F-4007-BA98-7AD60953BD42}" srcOrd="0" destOrd="0" presId="urn:microsoft.com/office/officeart/2005/8/layout/hierarchy1"/>
    <dgm:cxn modelId="{777A03DC-B635-40C9-859F-D40CE02855FF}" type="presParOf" srcId="{5BCEC982-4001-4406-B0BF-F9A02854EBA3}" destId="{BF2CD861-5502-42CB-9DC4-BB32F53D25EB}" srcOrd="1" destOrd="0" presId="urn:microsoft.com/office/officeart/2005/8/layout/hierarchy1"/>
    <dgm:cxn modelId="{7BF651B1-6D30-4786-AA0D-5575A63E73B4}" type="presParOf" srcId="{78D849FF-3026-42DC-83D1-732EA09EEBBD}" destId="{DBCE9654-17C6-44E8-B1BB-0732504E9766}" srcOrd="1" destOrd="0" presId="urn:microsoft.com/office/officeart/2005/8/layout/hierarchy1"/>
    <dgm:cxn modelId="{F039E430-4307-4D85-822E-02D4C908A472}" type="presParOf" srcId="{B5A629B3-52CF-400F-A994-506357081597}" destId="{5224FE00-BC85-4319-86CA-EAB880CA7E13}" srcOrd="2" destOrd="0" presId="urn:microsoft.com/office/officeart/2005/8/layout/hierarchy1"/>
    <dgm:cxn modelId="{848EBC74-B7FD-4777-81FC-83CAC7E41F4F}" type="presParOf" srcId="{5224FE00-BC85-4319-86CA-EAB880CA7E13}" destId="{66D441E8-159F-42D0-B563-BD20DD33986B}" srcOrd="0" destOrd="0" presId="urn:microsoft.com/office/officeart/2005/8/layout/hierarchy1"/>
    <dgm:cxn modelId="{C54DE1A6-0A7D-4D34-8DB0-715DF40D6D2F}" type="presParOf" srcId="{66D441E8-159F-42D0-B563-BD20DD33986B}" destId="{9317BC5F-3605-4BB1-B141-2EE7EBA76C61}" srcOrd="0" destOrd="0" presId="urn:microsoft.com/office/officeart/2005/8/layout/hierarchy1"/>
    <dgm:cxn modelId="{C8054813-6C09-4895-AD5F-636FA4B3E0E3}" type="presParOf" srcId="{66D441E8-159F-42D0-B563-BD20DD33986B}" destId="{7BB5CC83-4DDA-44F0-84FA-7E490B2D6881}" srcOrd="1" destOrd="0" presId="urn:microsoft.com/office/officeart/2005/8/layout/hierarchy1"/>
    <dgm:cxn modelId="{DF0B27FB-9E15-417F-8B09-9F6E1CCB2991}" type="presParOf" srcId="{5224FE00-BC85-4319-86CA-EAB880CA7E13}" destId="{F5E5F478-B17E-4557-BDA3-3F75622FD62E}" srcOrd="1" destOrd="0" presId="urn:microsoft.com/office/officeart/2005/8/layout/hierarchy1"/>
    <dgm:cxn modelId="{3FA73663-F94D-46BB-ACF8-31DA8A976E0C}" type="presParOf" srcId="{B5A629B3-52CF-400F-A994-506357081597}" destId="{3C31C8C6-C295-45DB-9AA4-93F48B5A230A}" srcOrd="3" destOrd="0" presId="urn:microsoft.com/office/officeart/2005/8/layout/hierarchy1"/>
    <dgm:cxn modelId="{38089500-03FA-4A64-9DFF-033C26155FCC}" type="presParOf" srcId="{3C31C8C6-C295-45DB-9AA4-93F48B5A230A}" destId="{52D785FF-5F71-49B5-A833-F70FEECA69A9}" srcOrd="0" destOrd="0" presId="urn:microsoft.com/office/officeart/2005/8/layout/hierarchy1"/>
    <dgm:cxn modelId="{F804A1D8-632A-4D64-A9B5-CF8BCF6D770A}" type="presParOf" srcId="{52D785FF-5F71-49B5-A833-F70FEECA69A9}" destId="{DDA657B6-988D-47BA-A0B4-1F8F9291CBC4}" srcOrd="0" destOrd="0" presId="urn:microsoft.com/office/officeart/2005/8/layout/hierarchy1"/>
    <dgm:cxn modelId="{D21FC2EC-45DE-48C0-916B-C1C473C8617E}" type="presParOf" srcId="{52D785FF-5F71-49B5-A833-F70FEECA69A9}" destId="{6DB50324-705D-47F3-8A78-F9DA01619C9C}" srcOrd="1" destOrd="0" presId="urn:microsoft.com/office/officeart/2005/8/layout/hierarchy1"/>
    <dgm:cxn modelId="{79B9A524-D311-49EA-9056-93F0A5D1C317}" type="presParOf" srcId="{3C31C8C6-C295-45DB-9AA4-93F48B5A230A}" destId="{B727025A-8BD3-4D6F-B61D-FC743CADB56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4B3B54-810B-4064-ACA5-C793B4800A1B}">
      <dsp:nvSpPr>
        <dsp:cNvPr id="0" name=""/>
        <dsp:cNvSpPr/>
      </dsp:nvSpPr>
      <dsp:spPr>
        <a:xfrm>
          <a:off x="403323" y="1040"/>
          <a:ext cx="2529464" cy="1517678"/>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a:t>• Endothelial dysfunction</a:t>
          </a:r>
        </a:p>
      </dsp:txBody>
      <dsp:txXfrm>
        <a:off x="403323" y="1040"/>
        <a:ext cx="2529464" cy="1517678"/>
      </dsp:txXfrm>
    </dsp:sp>
    <dsp:sp modelId="{4FB5559D-FECB-4B65-BE59-DBB8D3B1D134}">
      <dsp:nvSpPr>
        <dsp:cNvPr id="0" name=""/>
        <dsp:cNvSpPr/>
      </dsp:nvSpPr>
      <dsp:spPr>
        <a:xfrm>
          <a:off x="3185733" y="1040"/>
          <a:ext cx="2529464" cy="1517678"/>
        </a:xfrm>
        <a:prstGeom prst="rect">
          <a:avLst/>
        </a:prstGeom>
        <a:solidFill>
          <a:schemeClr val="accent2">
            <a:hueOff val="1170380"/>
            <a:satOff val="-1460"/>
            <a:lumOff val="34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a:t>• Lipid deposition</a:t>
          </a:r>
        </a:p>
      </dsp:txBody>
      <dsp:txXfrm>
        <a:off x="3185733" y="1040"/>
        <a:ext cx="2529464" cy="1517678"/>
      </dsp:txXfrm>
    </dsp:sp>
    <dsp:sp modelId="{A97FE226-6AF5-4DB3-AFB2-8DCBBBFA838B}">
      <dsp:nvSpPr>
        <dsp:cNvPr id="0" name=""/>
        <dsp:cNvSpPr/>
      </dsp:nvSpPr>
      <dsp:spPr>
        <a:xfrm>
          <a:off x="5968144" y="1040"/>
          <a:ext cx="2529464" cy="1517678"/>
        </a:xfrm>
        <a:prstGeom prst="rect">
          <a:avLst/>
        </a:prstGeom>
        <a:solidFill>
          <a:schemeClr val="accent2">
            <a:hueOff val="2340759"/>
            <a:satOff val="-2919"/>
            <a:lumOff val="68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a:t>• Inflammation</a:t>
          </a:r>
        </a:p>
        <a:p>
          <a:pPr lvl="0" algn="ctr" defTabSz="1289050">
            <a:lnSpc>
              <a:spcPct val="90000"/>
            </a:lnSpc>
            <a:spcBef>
              <a:spcPct val="0"/>
            </a:spcBef>
            <a:spcAft>
              <a:spcPct val="35000"/>
            </a:spcAft>
          </a:pPr>
          <a:endParaRPr lang="en-US" sz="2900" kern="1200" dirty="0"/>
        </a:p>
      </dsp:txBody>
      <dsp:txXfrm>
        <a:off x="5968144" y="1040"/>
        <a:ext cx="2529464" cy="1517678"/>
      </dsp:txXfrm>
    </dsp:sp>
    <dsp:sp modelId="{317A764F-A1C8-46D8-AA48-25C50492DB0F}">
      <dsp:nvSpPr>
        <dsp:cNvPr id="0" name=""/>
        <dsp:cNvSpPr/>
      </dsp:nvSpPr>
      <dsp:spPr>
        <a:xfrm>
          <a:off x="1794528" y="1771665"/>
          <a:ext cx="2529464" cy="1517678"/>
        </a:xfrm>
        <a:prstGeom prst="rect">
          <a:avLst/>
        </a:prstGeom>
        <a:solidFill>
          <a:schemeClr val="accent2">
            <a:hueOff val="3511139"/>
            <a:satOff val="-4379"/>
            <a:lumOff val="103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a:t>• Smooth muscle proliferation</a:t>
          </a:r>
        </a:p>
      </dsp:txBody>
      <dsp:txXfrm>
        <a:off x="1794528" y="1771665"/>
        <a:ext cx="2529464" cy="1517678"/>
      </dsp:txXfrm>
    </dsp:sp>
    <dsp:sp modelId="{5E2ADCB8-0D04-4437-8E6C-D39A597E5CCA}">
      <dsp:nvSpPr>
        <dsp:cNvPr id="0" name=""/>
        <dsp:cNvSpPr/>
      </dsp:nvSpPr>
      <dsp:spPr>
        <a:xfrm>
          <a:off x="4576939" y="1771665"/>
          <a:ext cx="2529464" cy="1517678"/>
        </a:xfrm>
        <a:prstGeom prst="rect">
          <a:avLst/>
        </a:prstGeom>
        <a:solidFill>
          <a:schemeClr val="accent2">
            <a:hueOff val="4681519"/>
            <a:satOff val="-5839"/>
            <a:lumOff val="137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a:t>• Plaque formation and stenosis</a:t>
          </a:r>
        </a:p>
      </dsp:txBody>
      <dsp:txXfrm>
        <a:off x="4576939" y="1771665"/>
        <a:ext cx="2529464" cy="15176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245234-2A8A-4ACE-8CD0-8E0F4622AEE3}">
      <dsp:nvSpPr>
        <dsp:cNvPr id="0" name=""/>
        <dsp:cNvSpPr/>
      </dsp:nvSpPr>
      <dsp:spPr>
        <a:xfrm>
          <a:off x="341781" y="709956"/>
          <a:ext cx="1062615" cy="106261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3BC9AA-00C6-4F9B-8752-0E77D05201BB}">
      <dsp:nvSpPr>
        <dsp:cNvPr id="0" name=""/>
        <dsp:cNvSpPr/>
      </dsp:nvSpPr>
      <dsp:spPr>
        <a:xfrm>
          <a:off x="568240" y="936415"/>
          <a:ext cx="609697" cy="60969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B272413-9C4C-4346-9921-380D27F1DEAC}">
      <dsp:nvSpPr>
        <dsp:cNvPr id="0" name=""/>
        <dsp:cNvSpPr/>
      </dsp:nvSpPr>
      <dsp:spPr>
        <a:xfrm>
          <a:off x="2092" y="2103550"/>
          <a:ext cx="1741992" cy="69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90000"/>
            </a:lnSpc>
            <a:spcBef>
              <a:spcPct val="0"/>
            </a:spcBef>
            <a:spcAft>
              <a:spcPct val="35000"/>
            </a:spcAft>
            <a:defRPr cap="all"/>
          </a:pPr>
          <a:r>
            <a:rPr lang="en-US" sz="1400" kern="1200"/>
            <a:t>• Triggered by ischemia and hypoxia</a:t>
          </a:r>
        </a:p>
      </dsp:txBody>
      <dsp:txXfrm>
        <a:off x="2092" y="2103550"/>
        <a:ext cx="1741992" cy="696796"/>
      </dsp:txXfrm>
    </dsp:sp>
    <dsp:sp modelId="{7595056B-B44B-48EC-BB35-7117ED5CFDEC}">
      <dsp:nvSpPr>
        <dsp:cNvPr id="0" name=""/>
        <dsp:cNvSpPr/>
      </dsp:nvSpPr>
      <dsp:spPr>
        <a:xfrm>
          <a:off x="2388621" y="709956"/>
          <a:ext cx="1062615" cy="106261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23EFD8-FB04-4D59-BAF8-C3DB0CF3F289}">
      <dsp:nvSpPr>
        <dsp:cNvPr id="0" name=""/>
        <dsp:cNvSpPr/>
      </dsp:nvSpPr>
      <dsp:spPr>
        <a:xfrm>
          <a:off x="2615080" y="936415"/>
          <a:ext cx="609697" cy="60969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20538AC-3639-495D-BD6F-C0D21B4AE072}">
      <dsp:nvSpPr>
        <dsp:cNvPr id="0" name=""/>
        <dsp:cNvSpPr/>
      </dsp:nvSpPr>
      <dsp:spPr>
        <a:xfrm>
          <a:off x="2048933" y="2103550"/>
          <a:ext cx="1741992" cy="69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90000"/>
            </a:lnSpc>
            <a:spcBef>
              <a:spcPct val="0"/>
            </a:spcBef>
            <a:spcAft>
              <a:spcPct val="35000"/>
            </a:spcAft>
            <a:defRPr cap="all"/>
          </a:pPr>
          <a:r>
            <a:rPr lang="en-US" sz="1400" kern="1200"/>
            <a:t>• Promotes collateral circulation</a:t>
          </a:r>
        </a:p>
      </dsp:txBody>
      <dsp:txXfrm>
        <a:off x="2048933" y="2103550"/>
        <a:ext cx="1741992" cy="696796"/>
      </dsp:txXfrm>
    </dsp:sp>
    <dsp:sp modelId="{2EA98122-B03F-4493-8F84-07FE9DFCA3C6}">
      <dsp:nvSpPr>
        <dsp:cNvPr id="0" name=""/>
        <dsp:cNvSpPr/>
      </dsp:nvSpPr>
      <dsp:spPr>
        <a:xfrm>
          <a:off x="4435462" y="709956"/>
          <a:ext cx="1062615" cy="106261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1BD10F-D3DB-4429-A753-002637B6C0F8}">
      <dsp:nvSpPr>
        <dsp:cNvPr id="0" name=""/>
        <dsp:cNvSpPr/>
      </dsp:nvSpPr>
      <dsp:spPr>
        <a:xfrm>
          <a:off x="4661921" y="936415"/>
          <a:ext cx="609697" cy="60969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F92014E-667E-4349-8F77-B831749D3894}">
      <dsp:nvSpPr>
        <dsp:cNvPr id="0" name=""/>
        <dsp:cNvSpPr/>
      </dsp:nvSpPr>
      <dsp:spPr>
        <a:xfrm>
          <a:off x="4095774" y="2103550"/>
          <a:ext cx="1741992" cy="69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90000"/>
            </a:lnSpc>
            <a:spcBef>
              <a:spcPct val="0"/>
            </a:spcBef>
            <a:spcAft>
              <a:spcPct val="35000"/>
            </a:spcAft>
            <a:defRPr cap="all"/>
          </a:pPr>
          <a:r>
            <a:rPr lang="en-US" sz="1400" kern="1200"/>
            <a:t>• Causes plaque neovascularization</a:t>
          </a:r>
        </a:p>
      </dsp:txBody>
      <dsp:txXfrm>
        <a:off x="4095774" y="2103550"/>
        <a:ext cx="1741992" cy="696796"/>
      </dsp:txXfrm>
    </dsp:sp>
    <dsp:sp modelId="{6384C7B0-1DD7-4930-90DD-AE1E3E4E3EE5}">
      <dsp:nvSpPr>
        <dsp:cNvPr id="0" name=""/>
        <dsp:cNvSpPr/>
      </dsp:nvSpPr>
      <dsp:spPr>
        <a:xfrm>
          <a:off x="6482303" y="709956"/>
          <a:ext cx="1062615" cy="106261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16C768-BE92-4A4C-BD69-26A6A567FAE7}">
      <dsp:nvSpPr>
        <dsp:cNvPr id="0" name=""/>
        <dsp:cNvSpPr/>
      </dsp:nvSpPr>
      <dsp:spPr>
        <a:xfrm>
          <a:off x="6708762" y="936415"/>
          <a:ext cx="609697" cy="60969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2EA5836-A1D1-40C2-BDFF-C4794ECF585E}">
      <dsp:nvSpPr>
        <dsp:cNvPr id="0" name=""/>
        <dsp:cNvSpPr/>
      </dsp:nvSpPr>
      <dsp:spPr>
        <a:xfrm>
          <a:off x="6142615" y="2103550"/>
          <a:ext cx="1741992" cy="69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90000"/>
            </a:lnSpc>
            <a:spcBef>
              <a:spcPct val="0"/>
            </a:spcBef>
            <a:spcAft>
              <a:spcPct val="35000"/>
            </a:spcAft>
            <a:defRPr cap="all"/>
          </a:pPr>
          <a:r>
            <a:rPr lang="en-US" sz="1400" kern="1200"/>
            <a:t>• Linked to plaque instability</a:t>
          </a:r>
        </a:p>
      </dsp:txBody>
      <dsp:txXfrm>
        <a:off x="6142615" y="2103550"/>
        <a:ext cx="1741992" cy="6967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71E833-D1B4-4DD4-8361-90E847FA2C97}">
      <dsp:nvSpPr>
        <dsp:cNvPr id="0" name=""/>
        <dsp:cNvSpPr/>
      </dsp:nvSpPr>
      <dsp:spPr>
        <a:xfrm>
          <a:off x="2377" y="574350"/>
          <a:ext cx="1697555" cy="10779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29C72D-BCC1-48E7-A5E3-2102E0626BA6}">
      <dsp:nvSpPr>
        <dsp:cNvPr id="0" name=""/>
        <dsp:cNvSpPr/>
      </dsp:nvSpPr>
      <dsp:spPr>
        <a:xfrm>
          <a:off x="190994" y="753536"/>
          <a:ext cx="1697555" cy="107794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t>• Elevated in CAD patients</a:t>
          </a:r>
        </a:p>
      </dsp:txBody>
      <dsp:txXfrm>
        <a:off x="222566" y="785108"/>
        <a:ext cx="1634411" cy="1014804"/>
      </dsp:txXfrm>
    </dsp:sp>
    <dsp:sp modelId="{5B0A6517-F7BB-49A4-A91F-A167B3112C5D}">
      <dsp:nvSpPr>
        <dsp:cNvPr id="0" name=""/>
        <dsp:cNvSpPr/>
      </dsp:nvSpPr>
      <dsp:spPr>
        <a:xfrm>
          <a:off x="2077168" y="574350"/>
          <a:ext cx="1697555" cy="10779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8E5F3A-934E-42B2-BCCD-C9CCD490E578}">
      <dsp:nvSpPr>
        <dsp:cNvPr id="0" name=""/>
        <dsp:cNvSpPr/>
      </dsp:nvSpPr>
      <dsp:spPr>
        <a:xfrm>
          <a:off x="2265785" y="753536"/>
          <a:ext cx="1697555" cy="107794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t>• Correlates with Gensini score</a:t>
          </a:r>
        </a:p>
      </dsp:txBody>
      <dsp:txXfrm>
        <a:off x="2297357" y="785108"/>
        <a:ext cx="1634411" cy="1014804"/>
      </dsp:txXfrm>
    </dsp:sp>
    <dsp:sp modelId="{558CE8CF-ECA2-4CD0-BCC1-27F010B666FD}">
      <dsp:nvSpPr>
        <dsp:cNvPr id="0" name=""/>
        <dsp:cNvSpPr/>
      </dsp:nvSpPr>
      <dsp:spPr>
        <a:xfrm>
          <a:off x="4151958" y="574350"/>
          <a:ext cx="1697555" cy="10779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011084-33E1-4EEE-9B28-C5346301F84B}">
      <dsp:nvSpPr>
        <dsp:cNvPr id="0" name=""/>
        <dsp:cNvSpPr/>
      </dsp:nvSpPr>
      <dsp:spPr>
        <a:xfrm>
          <a:off x="4340575" y="753536"/>
          <a:ext cx="1697555" cy="107794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t>• Associated with SYNTAX score</a:t>
          </a:r>
        </a:p>
      </dsp:txBody>
      <dsp:txXfrm>
        <a:off x="4372147" y="785108"/>
        <a:ext cx="1634411" cy="1014804"/>
      </dsp:txXfrm>
    </dsp:sp>
    <dsp:sp modelId="{1C40A6A6-20DB-4C97-A4B4-3EB33108C266}">
      <dsp:nvSpPr>
        <dsp:cNvPr id="0" name=""/>
        <dsp:cNvSpPr/>
      </dsp:nvSpPr>
      <dsp:spPr>
        <a:xfrm>
          <a:off x="6226749" y="574350"/>
          <a:ext cx="1697555" cy="10779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755CE5-0980-48A5-B201-AFF2D4E39018}">
      <dsp:nvSpPr>
        <dsp:cNvPr id="0" name=""/>
        <dsp:cNvSpPr/>
      </dsp:nvSpPr>
      <dsp:spPr>
        <a:xfrm>
          <a:off x="6415366" y="753536"/>
          <a:ext cx="1697555" cy="107794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t>• Higher in multivessel disease</a:t>
          </a:r>
        </a:p>
      </dsp:txBody>
      <dsp:txXfrm>
        <a:off x="6446938" y="785108"/>
        <a:ext cx="1634411" cy="10148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1E3B26-F270-442E-A578-8CF5FDD3D8B2}">
      <dsp:nvSpPr>
        <dsp:cNvPr id="0" name=""/>
        <dsp:cNvSpPr/>
      </dsp:nvSpPr>
      <dsp:spPr>
        <a:xfrm>
          <a:off x="341781" y="551587"/>
          <a:ext cx="1062615" cy="1062615"/>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D3F18E-79A3-4067-8D7B-8BE8CBD7BABE}">
      <dsp:nvSpPr>
        <dsp:cNvPr id="0" name=""/>
        <dsp:cNvSpPr/>
      </dsp:nvSpPr>
      <dsp:spPr>
        <a:xfrm>
          <a:off x="568240" y="778046"/>
          <a:ext cx="609697" cy="60969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F6AABA1-8EBB-4DDE-AE8C-C0EB7E912CD7}">
      <dsp:nvSpPr>
        <dsp:cNvPr id="0" name=""/>
        <dsp:cNvSpPr/>
      </dsp:nvSpPr>
      <dsp:spPr>
        <a:xfrm>
          <a:off x="2092" y="1945180"/>
          <a:ext cx="1741992" cy="69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11200">
            <a:lnSpc>
              <a:spcPct val="90000"/>
            </a:lnSpc>
            <a:spcBef>
              <a:spcPct val="0"/>
            </a:spcBef>
            <a:spcAft>
              <a:spcPct val="35000"/>
            </a:spcAft>
            <a:defRPr cap="all"/>
          </a:pPr>
          <a:r>
            <a:rPr lang="en-US" sz="1600" kern="1200"/>
            <a:t>• Ligand of Tie‑2 receptor</a:t>
          </a:r>
        </a:p>
      </dsp:txBody>
      <dsp:txXfrm>
        <a:off x="2092" y="1945180"/>
        <a:ext cx="1741992" cy="696796"/>
      </dsp:txXfrm>
    </dsp:sp>
    <dsp:sp modelId="{9AF19ACA-856C-4C8A-BB11-72AA5BB11BC0}">
      <dsp:nvSpPr>
        <dsp:cNvPr id="0" name=""/>
        <dsp:cNvSpPr/>
      </dsp:nvSpPr>
      <dsp:spPr>
        <a:xfrm>
          <a:off x="2388621" y="551587"/>
          <a:ext cx="1062615" cy="1062615"/>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B46FA3-3151-4C6B-95C7-26637563AFBA}">
      <dsp:nvSpPr>
        <dsp:cNvPr id="0" name=""/>
        <dsp:cNvSpPr/>
      </dsp:nvSpPr>
      <dsp:spPr>
        <a:xfrm>
          <a:off x="2615080" y="778046"/>
          <a:ext cx="609697" cy="60969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1540034-D0B7-4AF9-8807-1A71BC927796}">
      <dsp:nvSpPr>
        <dsp:cNvPr id="0" name=""/>
        <dsp:cNvSpPr/>
      </dsp:nvSpPr>
      <dsp:spPr>
        <a:xfrm>
          <a:off x="2048933" y="1945180"/>
          <a:ext cx="1741992" cy="69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11200">
            <a:lnSpc>
              <a:spcPct val="90000"/>
            </a:lnSpc>
            <a:spcBef>
              <a:spcPct val="0"/>
            </a:spcBef>
            <a:spcAft>
              <a:spcPct val="35000"/>
            </a:spcAft>
            <a:defRPr cap="all"/>
          </a:pPr>
          <a:r>
            <a:rPr lang="en-US" sz="1600" kern="1200"/>
            <a:t>• Promotes endothelial survival</a:t>
          </a:r>
        </a:p>
      </dsp:txBody>
      <dsp:txXfrm>
        <a:off x="2048933" y="1945180"/>
        <a:ext cx="1741992" cy="696796"/>
      </dsp:txXfrm>
    </dsp:sp>
    <dsp:sp modelId="{F276B72D-2361-414B-8983-C18846BCE2B2}">
      <dsp:nvSpPr>
        <dsp:cNvPr id="0" name=""/>
        <dsp:cNvSpPr/>
      </dsp:nvSpPr>
      <dsp:spPr>
        <a:xfrm>
          <a:off x="4435462" y="551587"/>
          <a:ext cx="1062615" cy="1062615"/>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51EFA5-BA62-4A9A-89A6-F1E7A4A50F01}">
      <dsp:nvSpPr>
        <dsp:cNvPr id="0" name=""/>
        <dsp:cNvSpPr/>
      </dsp:nvSpPr>
      <dsp:spPr>
        <a:xfrm>
          <a:off x="4661921" y="778046"/>
          <a:ext cx="609697" cy="60969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D5229FF-9A11-4AD9-BB60-2DE447CE0EBB}">
      <dsp:nvSpPr>
        <dsp:cNvPr id="0" name=""/>
        <dsp:cNvSpPr/>
      </dsp:nvSpPr>
      <dsp:spPr>
        <a:xfrm>
          <a:off x="4095774" y="1945180"/>
          <a:ext cx="1741992" cy="69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11200">
            <a:lnSpc>
              <a:spcPct val="90000"/>
            </a:lnSpc>
            <a:spcBef>
              <a:spcPct val="0"/>
            </a:spcBef>
            <a:spcAft>
              <a:spcPct val="35000"/>
            </a:spcAft>
            <a:defRPr cap="all"/>
          </a:pPr>
          <a:r>
            <a:rPr lang="en-US" sz="1600" kern="1200"/>
            <a:t>• Stabilizes blood vessels</a:t>
          </a:r>
        </a:p>
      </dsp:txBody>
      <dsp:txXfrm>
        <a:off x="4095774" y="1945180"/>
        <a:ext cx="1741992" cy="696796"/>
      </dsp:txXfrm>
    </dsp:sp>
    <dsp:sp modelId="{AE92034B-DE7D-4FC4-A52B-1ADADF5A9720}">
      <dsp:nvSpPr>
        <dsp:cNvPr id="0" name=""/>
        <dsp:cNvSpPr/>
      </dsp:nvSpPr>
      <dsp:spPr>
        <a:xfrm>
          <a:off x="6482303" y="551587"/>
          <a:ext cx="1062615" cy="1062615"/>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B1166B-F057-4058-8335-EE7DDD52111E}">
      <dsp:nvSpPr>
        <dsp:cNvPr id="0" name=""/>
        <dsp:cNvSpPr/>
      </dsp:nvSpPr>
      <dsp:spPr>
        <a:xfrm>
          <a:off x="6708762" y="778046"/>
          <a:ext cx="609697" cy="60969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61B5CC8-E27D-46F7-A6EC-E273000E0B96}">
      <dsp:nvSpPr>
        <dsp:cNvPr id="0" name=""/>
        <dsp:cNvSpPr/>
      </dsp:nvSpPr>
      <dsp:spPr>
        <a:xfrm>
          <a:off x="6142615" y="1945180"/>
          <a:ext cx="1741992" cy="69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11200">
            <a:lnSpc>
              <a:spcPct val="90000"/>
            </a:lnSpc>
            <a:spcBef>
              <a:spcPct val="0"/>
            </a:spcBef>
            <a:spcAft>
              <a:spcPct val="35000"/>
            </a:spcAft>
            <a:defRPr cap="all"/>
          </a:pPr>
          <a:r>
            <a:rPr lang="en-US" sz="1600" kern="1200"/>
            <a:t>• Regulates vascular maturation</a:t>
          </a:r>
        </a:p>
      </dsp:txBody>
      <dsp:txXfrm>
        <a:off x="6142615" y="1945180"/>
        <a:ext cx="1741992" cy="6967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4B8968-0485-4215-827E-6EB0045B394B}">
      <dsp:nvSpPr>
        <dsp:cNvPr id="0" name=""/>
        <dsp:cNvSpPr/>
      </dsp:nvSpPr>
      <dsp:spPr>
        <a:xfrm>
          <a:off x="0" y="1886729"/>
          <a:ext cx="4358346" cy="3276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005864-2835-426B-9877-F99E077BA12A}">
      <dsp:nvSpPr>
        <dsp:cNvPr id="0" name=""/>
        <dsp:cNvSpPr/>
      </dsp:nvSpPr>
      <dsp:spPr>
        <a:xfrm>
          <a:off x="217917" y="1694849"/>
          <a:ext cx="3050842" cy="3837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5315" tIns="0" rIns="115315" bIns="0" numCol="1" spcCol="1270" anchor="ctr" anchorCtr="0">
          <a:noAutofit/>
        </a:bodyPr>
        <a:lstStyle/>
        <a:p>
          <a:pPr lvl="0" algn="l" defTabSz="577850">
            <a:lnSpc>
              <a:spcPct val="90000"/>
            </a:lnSpc>
            <a:spcBef>
              <a:spcPct val="0"/>
            </a:spcBef>
            <a:spcAft>
              <a:spcPct val="35000"/>
            </a:spcAft>
          </a:pPr>
          <a:r>
            <a:rPr lang="en-US" sz="1300" kern="1200"/>
            <a:t>• Linked to collateral vessel formation</a:t>
          </a:r>
        </a:p>
      </dsp:txBody>
      <dsp:txXfrm>
        <a:off x="236651" y="1713583"/>
        <a:ext cx="3013374" cy="346292"/>
      </dsp:txXfrm>
    </dsp:sp>
    <dsp:sp modelId="{6A4265DF-5216-4FF2-86A2-9463C7818C75}">
      <dsp:nvSpPr>
        <dsp:cNvPr id="0" name=""/>
        <dsp:cNvSpPr/>
      </dsp:nvSpPr>
      <dsp:spPr>
        <a:xfrm>
          <a:off x="0" y="2476409"/>
          <a:ext cx="4358346" cy="3276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0597F1-0949-4F56-BF1F-65C0D6B878DC}">
      <dsp:nvSpPr>
        <dsp:cNvPr id="0" name=""/>
        <dsp:cNvSpPr/>
      </dsp:nvSpPr>
      <dsp:spPr>
        <a:xfrm>
          <a:off x="217917" y="2284529"/>
          <a:ext cx="3050842" cy="38376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5315" tIns="0" rIns="115315" bIns="0" numCol="1" spcCol="1270" anchor="ctr" anchorCtr="0">
          <a:noAutofit/>
        </a:bodyPr>
        <a:lstStyle/>
        <a:p>
          <a:pPr lvl="0" algn="l" defTabSz="577850">
            <a:lnSpc>
              <a:spcPct val="90000"/>
            </a:lnSpc>
            <a:spcBef>
              <a:spcPct val="0"/>
            </a:spcBef>
            <a:spcAft>
              <a:spcPct val="35000"/>
            </a:spcAft>
          </a:pPr>
          <a:r>
            <a:rPr lang="en-US" sz="1300" kern="1200"/>
            <a:t>• Reflects ischemic burden</a:t>
          </a:r>
        </a:p>
      </dsp:txBody>
      <dsp:txXfrm>
        <a:off x="236651" y="2303263"/>
        <a:ext cx="3013374" cy="346292"/>
      </dsp:txXfrm>
    </dsp:sp>
    <dsp:sp modelId="{651D5410-E1EC-4140-83BE-BEB74DA10D39}">
      <dsp:nvSpPr>
        <dsp:cNvPr id="0" name=""/>
        <dsp:cNvSpPr/>
      </dsp:nvSpPr>
      <dsp:spPr>
        <a:xfrm>
          <a:off x="0" y="3066089"/>
          <a:ext cx="4358346" cy="3276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00DB1C-1E89-4B71-B107-BA33F7F967FE}">
      <dsp:nvSpPr>
        <dsp:cNvPr id="0" name=""/>
        <dsp:cNvSpPr/>
      </dsp:nvSpPr>
      <dsp:spPr>
        <a:xfrm>
          <a:off x="217917" y="2874209"/>
          <a:ext cx="3050842" cy="38376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5315" tIns="0" rIns="115315" bIns="0" numCol="1" spcCol="1270" anchor="ctr" anchorCtr="0">
          <a:noAutofit/>
        </a:bodyPr>
        <a:lstStyle/>
        <a:p>
          <a:pPr lvl="0" algn="l" defTabSz="577850">
            <a:lnSpc>
              <a:spcPct val="90000"/>
            </a:lnSpc>
            <a:spcBef>
              <a:spcPct val="0"/>
            </a:spcBef>
            <a:spcAft>
              <a:spcPct val="35000"/>
            </a:spcAft>
          </a:pPr>
          <a:r>
            <a:rPr lang="en-US" sz="1300" kern="1200"/>
            <a:t>• Associated with advanced stenosis</a:t>
          </a:r>
        </a:p>
      </dsp:txBody>
      <dsp:txXfrm>
        <a:off x="236651" y="2892943"/>
        <a:ext cx="3013374" cy="346292"/>
      </dsp:txXfrm>
    </dsp:sp>
    <dsp:sp modelId="{C59A78D3-ABB9-4320-9819-C7FAFF284655}">
      <dsp:nvSpPr>
        <dsp:cNvPr id="0" name=""/>
        <dsp:cNvSpPr/>
      </dsp:nvSpPr>
      <dsp:spPr>
        <a:xfrm>
          <a:off x="0" y="3655769"/>
          <a:ext cx="4358346" cy="3276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9134BA-7309-49DF-9A15-5422C382673F}">
      <dsp:nvSpPr>
        <dsp:cNvPr id="0" name=""/>
        <dsp:cNvSpPr/>
      </dsp:nvSpPr>
      <dsp:spPr>
        <a:xfrm>
          <a:off x="217917" y="3463889"/>
          <a:ext cx="3050842" cy="38376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5315" tIns="0" rIns="115315" bIns="0" numCol="1" spcCol="1270" anchor="ctr" anchorCtr="0">
          <a:noAutofit/>
        </a:bodyPr>
        <a:lstStyle/>
        <a:p>
          <a:pPr lvl="0" algn="l" defTabSz="577850">
            <a:lnSpc>
              <a:spcPct val="90000"/>
            </a:lnSpc>
            <a:spcBef>
              <a:spcPct val="0"/>
            </a:spcBef>
            <a:spcAft>
              <a:spcPct val="35000"/>
            </a:spcAft>
          </a:pPr>
          <a:r>
            <a:rPr lang="en-US" sz="1300" kern="1200"/>
            <a:t>• May indicate vascular repair response</a:t>
          </a:r>
        </a:p>
      </dsp:txBody>
      <dsp:txXfrm>
        <a:off x="236651" y="3482623"/>
        <a:ext cx="3013374" cy="3462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CC0D2F-28A3-4A9E-9CEB-24027C159DBB}">
      <dsp:nvSpPr>
        <dsp:cNvPr id="0" name=""/>
        <dsp:cNvSpPr/>
      </dsp:nvSpPr>
      <dsp:spPr>
        <a:xfrm>
          <a:off x="341781" y="540012"/>
          <a:ext cx="1062615" cy="106261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15653C-0631-483B-9C89-ED73FC8C0617}">
      <dsp:nvSpPr>
        <dsp:cNvPr id="0" name=""/>
        <dsp:cNvSpPr/>
      </dsp:nvSpPr>
      <dsp:spPr>
        <a:xfrm>
          <a:off x="568240" y="766471"/>
          <a:ext cx="609697" cy="60969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621DD8A-BCF1-46D8-9721-73287893CA82}">
      <dsp:nvSpPr>
        <dsp:cNvPr id="0" name=""/>
        <dsp:cNvSpPr/>
      </dsp:nvSpPr>
      <dsp:spPr>
        <a:xfrm>
          <a:off x="2092" y="1933606"/>
          <a:ext cx="1741992" cy="69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11200">
            <a:lnSpc>
              <a:spcPct val="90000"/>
            </a:lnSpc>
            <a:spcBef>
              <a:spcPct val="0"/>
            </a:spcBef>
            <a:spcAft>
              <a:spcPct val="35000"/>
            </a:spcAft>
            <a:defRPr cap="all"/>
          </a:pPr>
          <a:r>
            <a:rPr lang="en-US" sz="1600" kern="1200"/>
            <a:t>• PDGF recruits smooth muscle cells</a:t>
          </a:r>
        </a:p>
      </dsp:txBody>
      <dsp:txXfrm>
        <a:off x="2092" y="1933606"/>
        <a:ext cx="1741992" cy="696796"/>
      </dsp:txXfrm>
    </dsp:sp>
    <dsp:sp modelId="{AA12ED70-5405-414F-AC08-241B9532B5C8}">
      <dsp:nvSpPr>
        <dsp:cNvPr id="0" name=""/>
        <dsp:cNvSpPr/>
      </dsp:nvSpPr>
      <dsp:spPr>
        <a:xfrm>
          <a:off x="2388621" y="540012"/>
          <a:ext cx="1062615" cy="106261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7CA91A-AA3C-4610-BA06-509049CADFEF}">
      <dsp:nvSpPr>
        <dsp:cNvPr id="0" name=""/>
        <dsp:cNvSpPr/>
      </dsp:nvSpPr>
      <dsp:spPr>
        <a:xfrm>
          <a:off x="2615080" y="766471"/>
          <a:ext cx="609697" cy="60969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C65EF82-500C-49EF-B71A-CAF159596086}">
      <dsp:nvSpPr>
        <dsp:cNvPr id="0" name=""/>
        <dsp:cNvSpPr/>
      </dsp:nvSpPr>
      <dsp:spPr>
        <a:xfrm>
          <a:off x="2048933" y="1933606"/>
          <a:ext cx="1741992" cy="69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11200">
            <a:lnSpc>
              <a:spcPct val="90000"/>
            </a:lnSpc>
            <a:spcBef>
              <a:spcPct val="0"/>
            </a:spcBef>
            <a:spcAft>
              <a:spcPct val="35000"/>
            </a:spcAft>
            <a:defRPr cap="all"/>
          </a:pPr>
          <a:r>
            <a:rPr lang="en-US" sz="1600" kern="1200"/>
            <a:t>• Ang‑1 stabilizes new vessels</a:t>
          </a:r>
        </a:p>
      </dsp:txBody>
      <dsp:txXfrm>
        <a:off x="2048933" y="1933606"/>
        <a:ext cx="1741992" cy="696796"/>
      </dsp:txXfrm>
    </dsp:sp>
    <dsp:sp modelId="{304BA0C0-7F97-4745-91F4-3CBDCD83EEC0}">
      <dsp:nvSpPr>
        <dsp:cNvPr id="0" name=""/>
        <dsp:cNvSpPr/>
      </dsp:nvSpPr>
      <dsp:spPr>
        <a:xfrm>
          <a:off x="4435462" y="540012"/>
          <a:ext cx="1062615" cy="106261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331E46-2BAF-4A65-BB7E-6429C0959C04}">
      <dsp:nvSpPr>
        <dsp:cNvPr id="0" name=""/>
        <dsp:cNvSpPr/>
      </dsp:nvSpPr>
      <dsp:spPr>
        <a:xfrm>
          <a:off x="4661921" y="766471"/>
          <a:ext cx="609697" cy="60969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B857A24-BD2A-4475-8CAC-C1D838DDCB42}">
      <dsp:nvSpPr>
        <dsp:cNvPr id="0" name=""/>
        <dsp:cNvSpPr/>
      </dsp:nvSpPr>
      <dsp:spPr>
        <a:xfrm>
          <a:off x="4095774" y="1933606"/>
          <a:ext cx="1741992" cy="69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11200">
            <a:lnSpc>
              <a:spcPct val="90000"/>
            </a:lnSpc>
            <a:spcBef>
              <a:spcPct val="0"/>
            </a:spcBef>
            <a:spcAft>
              <a:spcPct val="35000"/>
            </a:spcAft>
            <a:defRPr cap="all"/>
          </a:pPr>
          <a:r>
            <a:rPr lang="en-US" sz="1600" kern="1200"/>
            <a:t>• Work together in angiogenesis</a:t>
          </a:r>
        </a:p>
      </dsp:txBody>
      <dsp:txXfrm>
        <a:off x="4095774" y="1933606"/>
        <a:ext cx="1741992" cy="696796"/>
      </dsp:txXfrm>
    </dsp:sp>
    <dsp:sp modelId="{C66D66A1-B574-46F1-8EB5-02CA0BCE6E0C}">
      <dsp:nvSpPr>
        <dsp:cNvPr id="0" name=""/>
        <dsp:cNvSpPr/>
      </dsp:nvSpPr>
      <dsp:spPr>
        <a:xfrm>
          <a:off x="6482303" y="540012"/>
          <a:ext cx="1062615" cy="106261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068643-4F52-4C42-9E93-DF8B26769EEE}">
      <dsp:nvSpPr>
        <dsp:cNvPr id="0" name=""/>
        <dsp:cNvSpPr/>
      </dsp:nvSpPr>
      <dsp:spPr>
        <a:xfrm>
          <a:off x="6708762" y="766471"/>
          <a:ext cx="609697" cy="60969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04A111A-2754-40BA-BF07-FABF9EC2178B}">
      <dsp:nvSpPr>
        <dsp:cNvPr id="0" name=""/>
        <dsp:cNvSpPr/>
      </dsp:nvSpPr>
      <dsp:spPr>
        <a:xfrm>
          <a:off x="6142615" y="1933606"/>
          <a:ext cx="1741992" cy="69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11200">
            <a:lnSpc>
              <a:spcPct val="90000"/>
            </a:lnSpc>
            <a:spcBef>
              <a:spcPct val="0"/>
            </a:spcBef>
            <a:spcAft>
              <a:spcPct val="35000"/>
            </a:spcAft>
            <a:defRPr cap="all"/>
          </a:pPr>
          <a:r>
            <a:rPr lang="en-US" sz="1600" kern="1200"/>
            <a:t>• Reflect plaque remodeling activity</a:t>
          </a:r>
        </a:p>
      </dsp:txBody>
      <dsp:txXfrm>
        <a:off x="6142615" y="1933606"/>
        <a:ext cx="1741992" cy="6967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A6B2B3-8373-4E0E-9C28-53A2C26ED174}">
      <dsp:nvSpPr>
        <dsp:cNvPr id="0" name=""/>
        <dsp:cNvSpPr/>
      </dsp:nvSpPr>
      <dsp:spPr>
        <a:xfrm>
          <a:off x="2310" y="915690"/>
          <a:ext cx="1649737" cy="1047583"/>
        </a:xfrm>
        <a:prstGeom prst="roundRect">
          <a:avLst>
            <a:gd name="adj" fmla="val 10000"/>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F45FD4FB-783C-4509-A821-F18F0E701531}">
      <dsp:nvSpPr>
        <dsp:cNvPr id="0" name=""/>
        <dsp:cNvSpPr/>
      </dsp:nvSpPr>
      <dsp:spPr>
        <a:xfrm>
          <a:off x="185614" y="1089829"/>
          <a:ext cx="1649737" cy="1047583"/>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a:t>• Potential severity biomarkers</a:t>
          </a:r>
        </a:p>
      </dsp:txBody>
      <dsp:txXfrm>
        <a:off x="216297" y="1120512"/>
        <a:ext cx="1588371" cy="986217"/>
      </dsp:txXfrm>
    </dsp:sp>
    <dsp:sp modelId="{3E6E5CE3-3CAD-4528-BE6D-F92E879340D7}">
      <dsp:nvSpPr>
        <dsp:cNvPr id="0" name=""/>
        <dsp:cNvSpPr/>
      </dsp:nvSpPr>
      <dsp:spPr>
        <a:xfrm>
          <a:off x="2018656" y="915690"/>
          <a:ext cx="1649737" cy="1047583"/>
        </a:xfrm>
        <a:prstGeom prst="roundRect">
          <a:avLst>
            <a:gd name="adj" fmla="val 10000"/>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F2AA2A98-6DC9-4684-A701-4077A53CBA1B}">
      <dsp:nvSpPr>
        <dsp:cNvPr id="0" name=""/>
        <dsp:cNvSpPr/>
      </dsp:nvSpPr>
      <dsp:spPr>
        <a:xfrm>
          <a:off x="2201960" y="1089829"/>
          <a:ext cx="1649737" cy="1047583"/>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a:t>• Aid risk stratification</a:t>
          </a:r>
        </a:p>
      </dsp:txBody>
      <dsp:txXfrm>
        <a:off x="2232643" y="1120512"/>
        <a:ext cx="1588371" cy="986217"/>
      </dsp:txXfrm>
    </dsp:sp>
    <dsp:sp modelId="{FE34F2C8-51A6-4E7F-99B7-7AEFF3B557C5}">
      <dsp:nvSpPr>
        <dsp:cNvPr id="0" name=""/>
        <dsp:cNvSpPr/>
      </dsp:nvSpPr>
      <dsp:spPr>
        <a:xfrm>
          <a:off x="4035002" y="915690"/>
          <a:ext cx="1649737" cy="1047583"/>
        </a:xfrm>
        <a:prstGeom prst="roundRect">
          <a:avLst>
            <a:gd name="adj" fmla="val 10000"/>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66C7165B-7A30-4E8A-9AA0-B59AA8BF82B8}">
      <dsp:nvSpPr>
        <dsp:cNvPr id="0" name=""/>
        <dsp:cNvSpPr/>
      </dsp:nvSpPr>
      <dsp:spPr>
        <a:xfrm>
          <a:off x="4218306" y="1089829"/>
          <a:ext cx="1649737" cy="1047583"/>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a:t>• May predict prognosis</a:t>
          </a:r>
        </a:p>
      </dsp:txBody>
      <dsp:txXfrm>
        <a:off x="4248989" y="1120512"/>
        <a:ext cx="1588371" cy="986217"/>
      </dsp:txXfrm>
    </dsp:sp>
    <dsp:sp modelId="{AEE39CCF-7487-4D38-BDEE-A7DE8B904C7A}">
      <dsp:nvSpPr>
        <dsp:cNvPr id="0" name=""/>
        <dsp:cNvSpPr/>
      </dsp:nvSpPr>
      <dsp:spPr>
        <a:xfrm>
          <a:off x="6051347" y="915690"/>
          <a:ext cx="1649737" cy="1047583"/>
        </a:xfrm>
        <a:prstGeom prst="roundRect">
          <a:avLst>
            <a:gd name="adj" fmla="val 10000"/>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AABE37B0-7EDE-479C-97E2-434936A63CF6}">
      <dsp:nvSpPr>
        <dsp:cNvPr id="0" name=""/>
        <dsp:cNvSpPr/>
      </dsp:nvSpPr>
      <dsp:spPr>
        <a:xfrm>
          <a:off x="6234652" y="1089829"/>
          <a:ext cx="1649737" cy="1047583"/>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a:t>• Possible therapeutic targets</a:t>
          </a:r>
        </a:p>
      </dsp:txBody>
      <dsp:txXfrm>
        <a:off x="6265335" y="1120512"/>
        <a:ext cx="1588371" cy="98621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97F5A-79D2-4096-BBD1-6A12B7FE81AB}">
      <dsp:nvSpPr>
        <dsp:cNvPr id="0" name=""/>
        <dsp:cNvSpPr/>
      </dsp:nvSpPr>
      <dsp:spPr>
        <a:xfrm>
          <a:off x="2310" y="831774"/>
          <a:ext cx="1649737" cy="1047583"/>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6475B06-23CE-4CFB-9563-C3F3DA6E4782}">
      <dsp:nvSpPr>
        <dsp:cNvPr id="0" name=""/>
        <dsp:cNvSpPr/>
      </dsp:nvSpPr>
      <dsp:spPr>
        <a:xfrm>
          <a:off x="185614" y="1005913"/>
          <a:ext cx="1649737" cy="1047583"/>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a:t>• Limited dual‑biomarker studies</a:t>
          </a:r>
        </a:p>
      </dsp:txBody>
      <dsp:txXfrm>
        <a:off x="216297" y="1036596"/>
        <a:ext cx="1588371" cy="986217"/>
      </dsp:txXfrm>
    </dsp:sp>
    <dsp:sp modelId="{508ACC69-CC3C-40BD-9191-F599A276A3F6}">
      <dsp:nvSpPr>
        <dsp:cNvPr id="0" name=""/>
        <dsp:cNvSpPr/>
      </dsp:nvSpPr>
      <dsp:spPr>
        <a:xfrm>
          <a:off x="2018656" y="831774"/>
          <a:ext cx="1649737" cy="1047583"/>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B4D4551-C105-4E09-A8A2-4BDBD5068DB4}">
      <dsp:nvSpPr>
        <dsp:cNvPr id="0" name=""/>
        <dsp:cNvSpPr/>
      </dsp:nvSpPr>
      <dsp:spPr>
        <a:xfrm>
          <a:off x="2201960" y="1005913"/>
          <a:ext cx="1649737" cy="1047583"/>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a:t>• Small sample sizes</a:t>
          </a:r>
        </a:p>
      </dsp:txBody>
      <dsp:txXfrm>
        <a:off x="2232643" y="1036596"/>
        <a:ext cx="1588371" cy="986217"/>
      </dsp:txXfrm>
    </dsp:sp>
    <dsp:sp modelId="{890409D0-A15F-41CC-AACF-E4BC63CDF15A}">
      <dsp:nvSpPr>
        <dsp:cNvPr id="0" name=""/>
        <dsp:cNvSpPr/>
      </dsp:nvSpPr>
      <dsp:spPr>
        <a:xfrm>
          <a:off x="4035002" y="831774"/>
          <a:ext cx="1649737" cy="1047583"/>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013E8D0-6B70-4821-840D-C7B5086D7206}">
      <dsp:nvSpPr>
        <dsp:cNvPr id="0" name=""/>
        <dsp:cNvSpPr/>
      </dsp:nvSpPr>
      <dsp:spPr>
        <a:xfrm>
          <a:off x="4218306" y="1005913"/>
          <a:ext cx="1649737" cy="1047583"/>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a:t>• Lack of longitudinal data</a:t>
          </a:r>
        </a:p>
      </dsp:txBody>
      <dsp:txXfrm>
        <a:off x="4248989" y="1036596"/>
        <a:ext cx="1588371" cy="986217"/>
      </dsp:txXfrm>
    </dsp:sp>
    <dsp:sp modelId="{CA414D19-67F9-460C-A91B-F6BED780760A}">
      <dsp:nvSpPr>
        <dsp:cNvPr id="0" name=""/>
        <dsp:cNvSpPr/>
      </dsp:nvSpPr>
      <dsp:spPr>
        <a:xfrm>
          <a:off x="6051347" y="831774"/>
          <a:ext cx="1649737" cy="1047583"/>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7BC891A-AAF3-46D2-BFF6-13C21BFA6395}">
      <dsp:nvSpPr>
        <dsp:cNvPr id="0" name=""/>
        <dsp:cNvSpPr/>
      </dsp:nvSpPr>
      <dsp:spPr>
        <a:xfrm>
          <a:off x="6234652" y="1005913"/>
          <a:ext cx="1649737" cy="1047583"/>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a:t>• Need multicenter research</a:t>
          </a:r>
        </a:p>
      </dsp:txBody>
      <dsp:txXfrm>
        <a:off x="6265335" y="1036596"/>
        <a:ext cx="1588371" cy="98621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333DD8-2B88-42DC-ACFD-681F90207796}">
      <dsp:nvSpPr>
        <dsp:cNvPr id="0" name=""/>
        <dsp:cNvSpPr/>
      </dsp:nvSpPr>
      <dsp:spPr>
        <a:xfrm>
          <a:off x="2310" y="895435"/>
          <a:ext cx="1649737" cy="1047583"/>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3360B6F8-5D9C-4174-9A4B-C3127E8AB3E9}">
      <dsp:nvSpPr>
        <dsp:cNvPr id="0" name=""/>
        <dsp:cNvSpPr/>
      </dsp:nvSpPr>
      <dsp:spPr>
        <a:xfrm>
          <a:off x="185614" y="1069574"/>
          <a:ext cx="1649737" cy="1047583"/>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a:t>• PDGF and Ang‑1 correlate with CHD severity</a:t>
          </a:r>
        </a:p>
      </dsp:txBody>
      <dsp:txXfrm>
        <a:off x="216297" y="1100257"/>
        <a:ext cx="1588371" cy="986217"/>
      </dsp:txXfrm>
    </dsp:sp>
    <dsp:sp modelId="{B1AE7D8A-E45F-4007-BA98-7AD60953BD42}">
      <dsp:nvSpPr>
        <dsp:cNvPr id="0" name=""/>
        <dsp:cNvSpPr/>
      </dsp:nvSpPr>
      <dsp:spPr>
        <a:xfrm>
          <a:off x="2018656" y="895435"/>
          <a:ext cx="1649737" cy="1047583"/>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BF2CD861-5502-42CB-9DC4-BB32F53D25EB}">
      <dsp:nvSpPr>
        <dsp:cNvPr id="0" name=""/>
        <dsp:cNvSpPr/>
      </dsp:nvSpPr>
      <dsp:spPr>
        <a:xfrm>
          <a:off x="2201960" y="1069574"/>
          <a:ext cx="1649737" cy="1047583"/>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a:t>• Reflect angiogenesis and plaque progression</a:t>
          </a:r>
        </a:p>
      </dsp:txBody>
      <dsp:txXfrm>
        <a:off x="2232643" y="1100257"/>
        <a:ext cx="1588371" cy="986217"/>
      </dsp:txXfrm>
    </dsp:sp>
    <dsp:sp modelId="{9317BC5F-3605-4BB1-B141-2EE7EBA76C61}">
      <dsp:nvSpPr>
        <dsp:cNvPr id="0" name=""/>
        <dsp:cNvSpPr/>
      </dsp:nvSpPr>
      <dsp:spPr>
        <a:xfrm>
          <a:off x="4035002" y="895435"/>
          <a:ext cx="1649737" cy="1047583"/>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7BB5CC83-4DDA-44F0-84FA-7E490B2D6881}">
      <dsp:nvSpPr>
        <dsp:cNvPr id="0" name=""/>
        <dsp:cNvSpPr/>
      </dsp:nvSpPr>
      <dsp:spPr>
        <a:xfrm>
          <a:off x="4218306" y="1069574"/>
          <a:ext cx="1649737" cy="1047583"/>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a:t>• Combined assessment may improve evaluation</a:t>
          </a:r>
        </a:p>
      </dsp:txBody>
      <dsp:txXfrm>
        <a:off x="4248989" y="1100257"/>
        <a:ext cx="1588371" cy="986217"/>
      </dsp:txXfrm>
    </dsp:sp>
    <dsp:sp modelId="{DDA657B6-988D-47BA-A0B4-1F8F9291CBC4}">
      <dsp:nvSpPr>
        <dsp:cNvPr id="0" name=""/>
        <dsp:cNvSpPr/>
      </dsp:nvSpPr>
      <dsp:spPr>
        <a:xfrm>
          <a:off x="6051347" y="895435"/>
          <a:ext cx="1649737" cy="1047583"/>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6DB50324-705D-47F3-8A78-F9DA01619C9C}">
      <dsp:nvSpPr>
        <dsp:cNvPr id="0" name=""/>
        <dsp:cNvSpPr/>
      </dsp:nvSpPr>
      <dsp:spPr>
        <a:xfrm>
          <a:off x="6234652" y="1069574"/>
          <a:ext cx="1649737" cy="1047583"/>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a:t>• Further studies required</a:t>
          </a:r>
        </a:p>
      </dsp:txBody>
      <dsp:txXfrm>
        <a:off x="6265335" y="1100257"/>
        <a:ext cx="1588371" cy="98621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defRPr cap="all"/>
        </a:lvl1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2026-02-09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2026-02-09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2026-02-09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4" name="عنوان 13"/>
          <p:cNvSpPr>
            <a:spLocks noGrp="1"/>
          </p:cNvSpPr>
          <p:nvPr>
            <p:ph type="ctrTitle"/>
          </p:nvPr>
        </p:nvSpPr>
        <p:spPr>
          <a:xfrm>
            <a:off x="1432560" y="359898"/>
            <a:ext cx="7406640" cy="1472184"/>
          </a:xfrm>
        </p:spPr>
        <p:txBody>
          <a:bodyPr anchor="b"/>
          <a:lstStyle>
            <a:lvl1pPr algn="l">
              <a:defRPr/>
            </a:lvl1pPr>
            <a:extLst/>
          </a:lstStyle>
          <a:p>
            <a:r>
              <a:rPr kumimoji="0" lang="ar-SA"/>
              <a:t>انقر لتحرير نمط العنوان الرئيسي</a:t>
            </a:r>
            <a:endParaRPr kumimoji="0" lang="en-US"/>
          </a:p>
        </p:txBody>
      </p:sp>
      <p:sp>
        <p:nvSpPr>
          <p:cNvPr id="22" name="عنوان فرعي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a:t>انقر لتحرير نمط العنوان الثانوي الرئيسي</a:t>
            </a:r>
            <a:endParaRPr kumimoji="0" lang="en-US"/>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srgbClr val="E7DEC9">
                    <a:shade val="50000"/>
                    <a:satMod val="200000"/>
                  </a:srgbClr>
                </a:solidFill>
              </a:rPr>
              <a:pPr/>
              <a:t>22/08/1447</a:t>
            </a:fld>
            <a:endParaRPr lang="ar-SA">
              <a:solidFill>
                <a:srgbClr val="E7DEC9">
                  <a:shade val="50000"/>
                  <a:satMod val="200000"/>
                </a:srgbClr>
              </a:solidFill>
            </a:endParaRPr>
          </a:p>
        </p:txBody>
      </p:sp>
      <p:sp>
        <p:nvSpPr>
          <p:cNvPr id="20" name="عنصر نائب للتذييل 19"/>
          <p:cNvSpPr>
            <a:spLocks noGrp="1"/>
          </p:cNvSpPr>
          <p:nvPr>
            <p:ph type="ftr" sz="quarter" idx="11"/>
          </p:nvPr>
        </p:nvSpPr>
        <p:spPr/>
        <p:txBody>
          <a:bodyPr/>
          <a:lstStyle/>
          <a:p>
            <a:endParaRPr lang="ar-SA">
              <a:solidFill>
                <a:srgbClr val="E7DEC9">
                  <a:shade val="50000"/>
                  <a:satMod val="200000"/>
                </a:srgbClr>
              </a:solidFill>
            </a:endParaRPr>
          </a:p>
        </p:txBody>
      </p:sp>
      <p:sp>
        <p:nvSpPr>
          <p:cNvPr id="10" name="عنصر نائب لرقم الشريحة 9"/>
          <p:cNvSpPr>
            <a:spLocks noGrp="1"/>
          </p:cNvSpPr>
          <p:nvPr>
            <p:ph type="sldNum" sz="quarter" idx="12"/>
          </p:nvPr>
        </p:nvSpPr>
        <p:spPr/>
        <p:txBody>
          <a:bodyPr/>
          <a:lstStyle/>
          <a:p>
            <a:fld id="{0B34F065-1154-456A-91E3-76DE8E75E17B}" type="slidenum">
              <a:rPr lang="ar-SA" smtClean="0">
                <a:solidFill>
                  <a:srgbClr val="E7DEC9">
                    <a:shade val="50000"/>
                    <a:satMod val="200000"/>
                  </a:srgbClr>
                </a:solidFill>
              </a:rPr>
              <a:pPr/>
              <a:t>‹#›</a:t>
            </a:fld>
            <a:endParaRPr lang="ar-SA">
              <a:solidFill>
                <a:srgbClr val="E7DEC9">
                  <a:shade val="50000"/>
                  <a:satMod val="200000"/>
                </a:srgbClr>
              </a:solidFill>
            </a:endParaRPr>
          </a:p>
        </p:txBody>
      </p:sp>
      <p:sp>
        <p:nvSpPr>
          <p:cNvPr id="8" name="شكل بيضاوي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defTabSz="914400" rtl="1"/>
            <a:endParaRPr lang="en-US">
              <a:solidFill>
                <a:prstClr val="black"/>
              </a:solidFill>
            </a:endParaRPr>
          </a:p>
        </p:txBody>
      </p:sp>
      <p:sp>
        <p:nvSpPr>
          <p:cNvPr id="9" name="شكل بيضاوي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defTabSz="914400" rtl="1"/>
            <a:endParaRPr lang="en-US">
              <a:solidFill>
                <a:prstClr val="black"/>
              </a:solidFill>
            </a:endParaRPr>
          </a:p>
        </p:txBody>
      </p:sp>
    </p:spTree>
    <p:extLst>
      <p:ext uri="{BB962C8B-B14F-4D97-AF65-F5344CB8AC3E}">
        <p14:creationId xmlns:p14="http://schemas.microsoft.com/office/powerpoint/2010/main" val="288361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srgbClr val="E7DEC9">
                    <a:shade val="50000"/>
                    <a:satMod val="200000"/>
                  </a:srgbClr>
                </a:solidFill>
              </a:rPr>
              <a:pPr/>
              <a:t>22/08/1447</a:t>
            </a:fld>
            <a:endParaRPr lang="ar-SA">
              <a:solidFill>
                <a:srgbClr val="E7DEC9">
                  <a:shade val="50000"/>
                  <a:satMod val="200000"/>
                </a:srgbClr>
              </a:solidFill>
            </a:endParaRPr>
          </a:p>
        </p:txBody>
      </p:sp>
      <p:sp>
        <p:nvSpPr>
          <p:cNvPr id="5" name="عنصر نائب للتذييل 4"/>
          <p:cNvSpPr>
            <a:spLocks noGrp="1"/>
          </p:cNvSpPr>
          <p:nvPr>
            <p:ph type="ftr" sz="quarter" idx="11"/>
          </p:nvPr>
        </p:nvSpPr>
        <p:spPr/>
        <p:txBody>
          <a:bodyPr/>
          <a:lstStyle/>
          <a:p>
            <a:endParaRPr lang="ar-SA">
              <a:solidFill>
                <a:srgbClr val="E7DEC9">
                  <a:shade val="50000"/>
                  <a:satMod val="200000"/>
                </a:srgb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E7DEC9">
                    <a:shade val="50000"/>
                    <a:satMod val="200000"/>
                  </a:srgbClr>
                </a:solidFill>
              </a:rPr>
              <a:pPr/>
              <a:t>‹#›</a:t>
            </a:fld>
            <a:endParaRPr lang="ar-SA">
              <a:solidFill>
                <a:srgbClr val="E7DEC9">
                  <a:shade val="50000"/>
                  <a:satMod val="200000"/>
                </a:srgbClr>
              </a:solidFill>
            </a:endParaRPr>
          </a:p>
        </p:txBody>
      </p:sp>
    </p:spTree>
    <p:extLst>
      <p:ext uri="{BB962C8B-B14F-4D97-AF65-F5344CB8AC3E}">
        <p14:creationId xmlns:p14="http://schemas.microsoft.com/office/powerpoint/2010/main" val="1064154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مستطيل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rtl="1"/>
            <a:endParaRPr lang="en-US">
              <a:solidFill>
                <a:prstClr val="white"/>
              </a:solidFill>
            </a:endParaRPr>
          </a:p>
        </p:txBody>
      </p:sp>
      <p:sp>
        <p:nvSpPr>
          <p:cNvPr id="2" name="عنوان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srgbClr val="E7DEC9">
                    <a:shade val="50000"/>
                    <a:satMod val="200000"/>
                  </a:srgbClr>
                </a:solidFill>
              </a:rPr>
              <a:pPr/>
              <a:t>22/08/1447</a:t>
            </a:fld>
            <a:endParaRPr lang="ar-SA">
              <a:solidFill>
                <a:srgbClr val="E7DEC9">
                  <a:shade val="50000"/>
                  <a:satMod val="200000"/>
                </a:srgbClr>
              </a:solidFill>
            </a:endParaRPr>
          </a:p>
        </p:txBody>
      </p:sp>
      <p:sp>
        <p:nvSpPr>
          <p:cNvPr id="5" name="عنصر نائب للتذييل 4"/>
          <p:cNvSpPr>
            <a:spLocks noGrp="1"/>
          </p:cNvSpPr>
          <p:nvPr>
            <p:ph type="ftr" sz="quarter" idx="11"/>
          </p:nvPr>
        </p:nvSpPr>
        <p:spPr/>
        <p:txBody>
          <a:bodyPr/>
          <a:lstStyle/>
          <a:p>
            <a:endParaRPr lang="ar-SA">
              <a:solidFill>
                <a:srgbClr val="E7DEC9">
                  <a:shade val="50000"/>
                  <a:satMod val="200000"/>
                </a:srgb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E7DEC9">
                    <a:shade val="50000"/>
                    <a:satMod val="200000"/>
                  </a:srgbClr>
                </a:solidFill>
              </a:rPr>
              <a:pPr/>
              <a:t>‹#›</a:t>
            </a:fld>
            <a:endParaRPr lang="ar-SA">
              <a:solidFill>
                <a:srgbClr val="E7DEC9">
                  <a:shade val="50000"/>
                  <a:satMod val="200000"/>
                </a:srgbClr>
              </a:solidFill>
            </a:endParaRPr>
          </a:p>
        </p:txBody>
      </p:sp>
      <p:sp>
        <p:nvSpPr>
          <p:cNvPr id="10" name="مستطيل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914400" rtl="1"/>
            <a:endParaRPr lang="en-US">
              <a:solidFill>
                <a:prstClr val="white"/>
              </a:solidFill>
            </a:endParaRPr>
          </a:p>
        </p:txBody>
      </p:sp>
      <p:sp>
        <p:nvSpPr>
          <p:cNvPr id="8" name="شكل بيضاوي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defTabSz="914400" rtl="1"/>
            <a:endParaRPr lang="en-US">
              <a:solidFill>
                <a:prstClr val="black"/>
              </a:solidFill>
            </a:endParaRPr>
          </a:p>
        </p:txBody>
      </p:sp>
      <p:sp>
        <p:nvSpPr>
          <p:cNvPr id="9" name="شكل بيضاوي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defTabSz="914400" rtl="1"/>
            <a:endParaRPr lang="en-US">
              <a:solidFill>
                <a:prstClr val="black"/>
              </a:solidFill>
            </a:endParaRPr>
          </a:p>
        </p:txBody>
      </p:sp>
    </p:spTree>
    <p:extLst>
      <p:ext uri="{BB962C8B-B14F-4D97-AF65-F5344CB8AC3E}">
        <p14:creationId xmlns:p14="http://schemas.microsoft.com/office/powerpoint/2010/main" val="7252162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p>
            <a:r>
              <a:rPr kumimoji="0" lang="ar-SA"/>
              <a:t>انقر لتحرير نمط العنوان الرئيسي</a:t>
            </a:r>
            <a:endParaRPr kumimoji="0" lang="en-US"/>
          </a:p>
        </p:txBody>
      </p:sp>
      <p:sp>
        <p:nvSpPr>
          <p:cNvPr id="3" name="عنصر نائب للمحتوى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محتوى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srgbClr val="E7DEC9">
                    <a:shade val="50000"/>
                    <a:satMod val="200000"/>
                  </a:srgbClr>
                </a:solidFill>
              </a:rPr>
              <a:pPr/>
              <a:t>22/08/1447</a:t>
            </a:fld>
            <a:endParaRPr lang="ar-SA">
              <a:solidFill>
                <a:srgbClr val="E7DEC9">
                  <a:shade val="50000"/>
                  <a:satMod val="200000"/>
                </a:srgbClr>
              </a:solidFill>
            </a:endParaRPr>
          </a:p>
        </p:txBody>
      </p:sp>
      <p:sp>
        <p:nvSpPr>
          <p:cNvPr id="6" name="عنصر نائب للتذييل 5"/>
          <p:cNvSpPr>
            <a:spLocks noGrp="1"/>
          </p:cNvSpPr>
          <p:nvPr>
            <p:ph type="ftr" sz="quarter" idx="11"/>
          </p:nvPr>
        </p:nvSpPr>
        <p:spPr/>
        <p:txBody>
          <a:bodyPr/>
          <a:lstStyle/>
          <a:p>
            <a:endParaRPr lang="ar-SA">
              <a:solidFill>
                <a:srgbClr val="E7DEC9">
                  <a:shade val="50000"/>
                  <a:satMod val="200000"/>
                </a:srgb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srgbClr val="E7DEC9">
                    <a:shade val="50000"/>
                    <a:satMod val="200000"/>
                  </a:srgbClr>
                </a:solidFill>
              </a:rPr>
              <a:pPr/>
              <a:t>‹#›</a:t>
            </a:fld>
            <a:endParaRPr lang="ar-SA">
              <a:solidFill>
                <a:srgbClr val="E7DEC9">
                  <a:shade val="50000"/>
                  <a:satMod val="200000"/>
                </a:srgbClr>
              </a:solidFill>
            </a:endParaRPr>
          </a:p>
        </p:txBody>
      </p:sp>
    </p:spTree>
    <p:extLst>
      <p:ext uri="{BB962C8B-B14F-4D97-AF65-F5344CB8AC3E}">
        <p14:creationId xmlns:p14="http://schemas.microsoft.com/office/powerpoint/2010/main" val="4062901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a:t>انقر لتحرير أنماط النص الرئيسي</a:t>
            </a:r>
          </a:p>
        </p:txBody>
      </p:sp>
      <p:sp>
        <p:nvSpPr>
          <p:cNvPr id="4" name="عنصر نائب للنص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a:t>انقر لتحرير أنماط النص الرئيسي</a:t>
            </a:r>
          </a:p>
        </p:txBody>
      </p:sp>
      <p:sp>
        <p:nvSpPr>
          <p:cNvPr id="5" name="عنصر نائب للمحتوى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6" name="عنصر نائب للمحتوى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srgbClr val="E7DEC9">
                    <a:shade val="50000"/>
                    <a:satMod val="200000"/>
                  </a:srgbClr>
                </a:solidFill>
              </a:rPr>
              <a:pPr/>
              <a:t>22/08/1447</a:t>
            </a:fld>
            <a:endParaRPr lang="ar-SA">
              <a:solidFill>
                <a:srgbClr val="E7DEC9">
                  <a:shade val="50000"/>
                  <a:satMod val="200000"/>
                </a:srgbClr>
              </a:solidFill>
            </a:endParaRPr>
          </a:p>
        </p:txBody>
      </p:sp>
      <p:sp>
        <p:nvSpPr>
          <p:cNvPr id="8" name="عنصر نائب للتذييل 7"/>
          <p:cNvSpPr>
            <a:spLocks noGrp="1"/>
          </p:cNvSpPr>
          <p:nvPr>
            <p:ph type="ftr" sz="quarter" idx="11"/>
          </p:nvPr>
        </p:nvSpPr>
        <p:spPr/>
        <p:txBody>
          <a:bodyPr/>
          <a:lstStyle/>
          <a:p>
            <a:endParaRPr lang="ar-SA">
              <a:solidFill>
                <a:srgbClr val="E7DEC9">
                  <a:shade val="50000"/>
                  <a:satMod val="200000"/>
                </a:srgb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srgbClr val="E7DEC9">
                    <a:shade val="50000"/>
                    <a:satMod val="200000"/>
                  </a:srgbClr>
                </a:solidFill>
              </a:rPr>
              <a:pPr/>
              <a:t>‹#›</a:t>
            </a:fld>
            <a:endParaRPr lang="ar-SA">
              <a:solidFill>
                <a:srgbClr val="E7DEC9">
                  <a:shade val="50000"/>
                  <a:satMod val="200000"/>
                </a:srgbClr>
              </a:solidFill>
            </a:endParaRPr>
          </a:p>
        </p:txBody>
      </p:sp>
    </p:spTree>
    <p:extLst>
      <p:ext uri="{BB962C8B-B14F-4D97-AF65-F5344CB8AC3E}">
        <p14:creationId xmlns:p14="http://schemas.microsoft.com/office/powerpoint/2010/main" val="6901341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nchor="ctr"/>
          <a:lstStyle/>
          <a:p>
            <a:r>
              <a:rPr kumimoji="0" lang="ar-SA"/>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srgbClr val="E7DEC9">
                    <a:shade val="50000"/>
                    <a:satMod val="200000"/>
                  </a:srgbClr>
                </a:solidFill>
              </a:rPr>
              <a:pPr/>
              <a:t>22/08/1447</a:t>
            </a:fld>
            <a:endParaRPr lang="ar-SA">
              <a:solidFill>
                <a:srgbClr val="E7DEC9">
                  <a:shade val="50000"/>
                  <a:satMod val="200000"/>
                </a:srgbClr>
              </a:solidFill>
            </a:endParaRPr>
          </a:p>
        </p:txBody>
      </p:sp>
      <p:sp>
        <p:nvSpPr>
          <p:cNvPr id="4" name="عنصر نائب للتذييل 3"/>
          <p:cNvSpPr>
            <a:spLocks noGrp="1"/>
          </p:cNvSpPr>
          <p:nvPr>
            <p:ph type="ftr" sz="quarter" idx="11"/>
          </p:nvPr>
        </p:nvSpPr>
        <p:spPr/>
        <p:txBody>
          <a:bodyPr/>
          <a:lstStyle/>
          <a:p>
            <a:endParaRPr lang="ar-SA">
              <a:solidFill>
                <a:srgbClr val="E7DEC9">
                  <a:shade val="50000"/>
                  <a:satMod val="200000"/>
                </a:srgb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srgbClr val="E7DEC9">
                    <a:shade val="50000"/>
                    <a:satMod val="200000"/>
                  </a:srgbClr>
                </a:solidFill>
              </a:rPr>
              <a:pPr/>
              <a:t>‹#›</a:t>
            </a:fld>
            <a:endParaRPr lang="ar-SA">
              <a:solidFill>
                <a:srgbClr val="E7DEC9">
                  <a:shade val="50000"/>
                  <a:satMod val="200000"/>
                </a:srgbClr>
              </a:solidFill>
            </a:endParaRPr>
          </a:p>
        </p:txBody>
      </p:sp>
    </p:spTree>
    <p:extLst>
      <p:ext uri="{BB962C8B-B14F-4D97-AF65-F5344CB8AC3E}">
        <p14:creationId xmlns:p14="http://schemas.microsoft.com/office/powerpoint/2010/main" val="3989630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مستطيل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rtl="1"/>
            <a:endParaRPr lang="en-US">
              <a:solidFill>
                <a:prstClr val="white"/>
              </a:solidFill>
            </a:endParaRPr>
          </a:p>
        </p:txBody>
      </p:sp>
      <p:sp>
        <p:nvSpPr>
          <p:cNvPr id="2" name="عنصر نائب للتاريخ 1"/>
          <p:cNvSpPr>
            <a:spLocks noGrp="1"/>
          </p:cNvSpPr>
          <p:nvPr>
            <p:ph type="dt" sz="half" idx="10"/>
          </p:nvPr>
        </p:nvSpPr>
        <p:spPr/>
        <p:txBody>
          <a:bodyPr/>
          <a:lstStyle/>
          <a:p>
            <a:fld id="{1B8ABB09-4A1D-463E-8065-109CC2B7EFAA}" type="datetimeFigureOut">
              <a:rPr lang="ar-SA" smtClean="0">
                <a:solidFill>
                  <a:srgbClr val="E7DEC9">
                    <a:shade val="50000"/>
                    <a:satMod val="200000"/>
                  </a:srgbClr>
                </a:solidFill>
              </a:rPr>
              <a:pPr/>
              <a:t>22/08/1447</a:t>
            </a:fld>
            <a:endParaRPr lang="ar-SA">
              <a:solidFill>
                <a:srgbClr val="E7DEC9">
                  <a:shade val="50000"/>
                  <a:satMod val="200000"/>
                </a:srgbClr>
              </a:solidFill>
            </a:endParaRPr>
          </a:p>
        </p:txBody>
      </p:sp>
      <p:sp>
        <p:nvSpPr>
          <p:cNvPr id="3" name="عنصر نائب للتذييل 2"/>
          <p:cNvSpPr>
            <a:spLocks noGrp="1"/>
          </p:cNvSpPr>
          <p:nvPr>
            <p:ph type="ftr" sz="quarter" idx="11"/>
          </p:nvPr>
        </p:nvSpPr>
        <p:spPr/>
        <p:txBody>
          <a:bodyPr/>
          <a:lstStyle/>
          <a:p>
            <a:endParaRPr lang="ar-SA">
              <a:solidFill>
                <a:srgbClr val="E7DEC9">
                  <a:shade val="50000"/>
                  <a:satMod val="200000"/>
                </a:srgb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srgbClr val="E7DEC9">
                    <a:shade val="50000"/>
                    <a:satMod val="200000"/>
                  </a:srgbClr>
                </a:solidFill>
              </a:rPr>
              <a:pPr/>
              <a:t>‹#›</a:t>
            </a:fld>
            <a:endParaRPr lang="ar-SA">
              <a:solidFill>
                <a:srgbClr val="E7DEC9">
                  <a:shade val="50000"/>
                  <a:satMod val="200000"/>
                </a:srgbClr>
              </a:solidFill>
            </a:endParaRPr>
          </a:p>
        </p:txBody>
      </p:sp>
      <p:sp>
        <p:nvSpPr>
          <p:cNvPr id="6" name="مستطيل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914400" rtl="1"/>
            <a:endParaRPr lang="en-US">
              <a:solidFill>
                <a:prstClr val="white"/>
              </a:solidFill>
            </a:endParaRPr>
          </a:p>
        </p:txBody>
      </p:sp>
    </p:spTree>
    <p:extLst>
      <p:ext uri="{BB962C8B-B14F-4D97-AF65-F5344CB8AC3E}">
        <p14:creationId xmlns:p14="http://schemas.microsoft.com/office/powerpoint/2010/main" val="23305935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ar-SA"/>
              <a:t>انقر لتحرير نمط العنوان الرئيسي</a:t>
            </a:r>
            <a:endParaRPr kumimoji="0" lang="en-US"/>
          </a:p>
        </p:txBody>
      </p:sp>
      <p:sp>
        <p:nvSpPr>
          <p:cNvPr id="3" name="عنصر نائب للنص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a:t>انقر لتحرير أنماط النص الرئيسي</a:t>
            </a:r>
          </a:p>
        </p:txBody>
      </p:sp>
      <p:sp>
        <p:nvSpPr>
          <p:cNvPr id="4" name="عنصر نائب للمحتوى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srgbClr val="E7DEC9">
                    <a:shade val="50000"/>
                    <a:satMod val="200000"/>
                  </a:srgbClr>
                </a:solidFill>
              </a:rPr>
              <a:pPr/>
              <a:t>22/08/1447</a:t>
            </a:fld>
            <a:endParaRPr lang="ar-SA">
              <a:solidFill>
                <a:srgbClr val="E7DEC9">
                  <a:shade val="50000"/>
                  <a:satMod val="200000"/>
                </a:srgbClr>
              </a:solidFill>
            </a:endParaRPr>
          </a:p>
        </p:txBody>
      </p:sp>
      <p:sp>
        <p:nvSpPr>
          <p:cNvPr id="6" name="عنصر نائب للتذييل 5"/>
          <p:cNvSpPr>
            <a:spLocks noGrp="1"/>
          </p:cNvSpPr>
          <p:nvPr>
            <p:ph type="ftr" sz="quarter" idx="11"/>
          </p:nvPr>
        </p:nvSpPr>
        <p:spPr/>
        <p:txBody>
          <a:bodyPr/>
          <a:lstStyle/>
          <a:p>
            <a:endParaRPr lang="ar-SA">
              <a:solidFill>
                <a:srgbClr val="E7DEC9">
                  <a:shade val="50000"/>
                  <a:satMod val="200000"/>
                </a:srgb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srgbClr val="E7DEC9">
                    <a:shade val="50000"/>
                    <a:satMod val="200000"/>
                  </a:srgbClr>
                </a:solidFill>
              </a:rPr>
              <a:pPr/>
              <a:t>‹#›</a:t>
            </a:fld>
            <a:endParaRPr lang="ar-SA">
              <a:solidFill>
                <a:srgbClr val="E7DEC9">
                  <a:shade val="50000"/>
                  <a:satMod val="200000"/>
                </a:srgbClr>
              </a:solidFill>
            </a:endParaRPr>
          </a:p>
        </p:txBody>
      </p:sp>
    </p:spTree>
    <p:extLst>
      <p:ext uri="{BB962C8B-B14F-4D97-AF65-F5344CB8AC3E}">
        <p14:creationId xmlns:p14="http://schemas.microsoft.com/office/powerpoint/2010/main" val="2302652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2026-02-09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ar-SA"/>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srgbClr val="E7DEC9">
                    <a:shade val="50000"/>
                    <a:satMod val="200000"/>
                  </a:srgbClr>
                </a:solidFill>
              </a:rPr>
              <a:pPr/>
              <a:t>22/08/1447</a:t>
            </a:fld>
            <a:endParaRPr lang="ar-SA">
              <a:solidFill>
                <a:srgbClr val="E7DEC9">
                  <a:shade val="50000"/>
                  <a:satMod val="200000"/>
                </a:srgbClr>
              </a:solidFill>
            </a:endParaRPr>
          </a:p>
        </p:txBody>
      </p:sp>
      <p:sp>
        <p:nvSpPr>
          <p:cNvPr id="6" name="عنصر نائب للتذييل 5"/>
          <p:cNvSpPr>
            <a:spLocks noGrp="1"/>
          </p:cNvSpPr>
          <p:nvPr>
            <p:ph type="ftr" sz="quarter" idx="11"/>
          </p:nvPr>
        </p:nvSpPr>
        <p:spPr/>
        <p:txBody>
          <a:bodyPr/>
          <a:lstStyle/>
          <a:p>
            <a:endParaRPr lang="ar-SA">
              <a:solidFill>
                <a:srgbClr val="E7DEC9">
                  <a:shade val="50000"/>
                  <a:satMod val="200000"/>
                </a:srgb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srgbClr val="E7DEC9">
                    <a:shade val="50000"/>
                    <a:satMod val="200000"/>
                  </a:srgbClr>
                </a:solidFill>
              </a:rPr>
              <a:pPr/>
              <a:t>‹#›</a:t>
            </a:fld>
            <a:endParaRPr lang="ar-SA">
              <a:solidFill>
                <a:srgbClr val="E7DEC9">
                  <a:shade val="50000"/>
                  <a:satMod val="200000"/>
                </a:srgbClr>
              </a:solidFill>
            </a:endParaRPr>
          </a:p>
        </p:txBody>
      </p:sp>
      <p:sp>
        <p:nvSpPr>
          <p:cNvPr id="8" name="مستطيل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indent="-283464" defTabSz="914400">
              <a:lnSpc>
                <a:spcPts val="3000"/>
              </a:lnSpc>
              <a:spcBef>
                <a:spcPts val="600"/>
              </a:spcBef>
              <a:buClr>
                <a:srgbClr val="3891A7"/>
              </a:buClr>
              <a:buSzPct val="80000"/>
              <a:buFont typeface="Wingdings 2"/>
              <a:buNone/>
            </a:pPr>
            <a:endParaRPr lang="en-US" sz="3200">
              <a:solidFill>
                <a:prstClr val="black"/>
              </a:solidFill>
            </a:endParaRPr>
          </a:p>
        </p:txBody>
      </p:sp>
      <p:sp>
        <p:nvSpPr>
          <p:cNvPr id="3" name="عنصر نائب للصورة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ar-SA"/>
              <a:t>انقر فوق الرمز لإضافة صورة</a:t>
            </a:r>
            <a:endParaRPr kumimoji="0" lang="en-US" dirty="0"/>
          </a:p>
        </p:txBody>
      </p:sp>
      <p:sp>
        <p:nvSpPr>
          <p:cNvPr id="9" name="مخطط انسيابي: معالجة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914400" rtl="1"/>
            <a:endParaRPr lang="en-US">
              <a:solidFill>
                <a:prstClr val="white"/>
              </a:solidFill>
            </a:endParaRPr>
          </a:p>
        </p:txBody>
      </p:sp>
      <p:sp>
        <p:nvSpPr>
          <p:cNvPr id="10" name="مخطط انسيابي: معالجة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914400" rtl="1"/>
            <a:endParaRPr lang="en-US" dirty="0">
              <a:solidFill>
                <a:prstClr val="white"/>
              </a:solidFill>
            </a:endParaRPr>
          </a:p>
        </p:txBody>
      </p:sp>
      <p:sp>
        <p:nvSpPr>
          <p:cNvPr id="4" name="عنصر نائب للنص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ar-SA"/>
              <a:t>انقر لتحرير أنماط النص الرئيسي</a:t>
            </a:r>
          </a:p>
        </p:txBody>
      </p:sp>
    </p:spTree>
    <p:extLst>
      <p:ext uri="{BB962C8B-B14F-4D97-AF65-F5344CB8AC3E}">
        <p14:creationId xmlns:p14="http://schemas.microsoft.com/office/powerpoint/2010/main" val="25403890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srgbClr val="E7DEC9">
                    <a:shade val="50000"/>
                    <a:satMod val="200000"/>
                  </a:srgbClr>
                </a:solidFill>
              </a:rPr>
              <a:pPr/>
              <a:t>22/08/1447</a:t>
            </a:fld>
            <a:endParaRPr lang="ar-SA">
              <a:solidFill>
                <a:srgbClr val="E7DEC9">
                  <a:shade val="50000"/>
                  <a:satMod val="200000"/>
                </a:srgbClr>
              </a:solidFill>
            </a:endParaRPr>
          </a:p>
        </p:txBody>
      </p:sp>
      <p:sp>
        <p:nvSpPr>
          <p:cNvPr id="5" name="عنصر نائب للتذييل 4"/>
          <p:cNvSpPr>
            <a:spLocks noGrp="1"/>
          </p:cNvSpPr>
          <p:nvPr>
            <p:ph type="ftr" sz="quarter" idx="11"/>
          </p:nvPr>
        </p:nvSpPr>
        <p:spPr/>
        <p:txBody>
          <a:bodyPr/>
          <a:lstStyle/>
          <a:p>
            <a:endParaRPr lang="ar-SA">
              <a:solidFill>
                <a:srgbClr val="E7DEC9">
                  <a:shade val="50000"/>
                  <a:satMod val="200000"/>
                </a:srgb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E7DEC9">
                    <a:shade val="50000"/>
                    <a:satMod val="200000"/>
                  </a:srgbClr>
                </a:solidFill>
              </a:rPr>
              <a:pPr/>
              <a:t>‹#›</a:t>
            </a:fld>
            <a:endParaRPr lang="ar-SA">
              <a:solidFill>
                <a:srgbClr val="E7DEC9">
                  <a:shade val="50000"/>
                  <a:satMod val="200000"/>
                </a:srgbClr>
              </a:solidFill>
            </a:endParaRPr>
          </a:p>
        </p:txBody>
      </p:sp>
    </p:spTree>
    <p:extLst>
      <p:ext uri="{BB962C8B-B14F-4D97-AF65-F5344CB8AC3E}">
        <p14:creationId xmlns:p14="http://schemas.microsoft.com/office/powerpoint/2010/main" val="13531617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274639"/>
            <a:ext cx="1828800" cy="5851525"/>
          </a:xfrm>
        </p:spPr>
        <p:txBody>
          <a:bodyPr vert="eaVert"/>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1143000" y="274640"/>
            <a:ext cx="5562600" cy="5851525"/>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srgbClr val="E7DEC9">
                    <a:shade val="50000"/>
                    <a:satMod val="200000"/>
                  </a:srgbClr>
                </a:solidFill>
              </a:rPr>
              <a:pPr/>
              <a:t>22/08/1447</a:t>
            </a:fld>
            <a:endParaRPr lang="ar-SA">
              <a:solidFill>
                <a:srgbClr val="E7DEC9">
                  <a:shade val="50000"/>
                  <a:satMod val="200000"/>
                </a:srgbClr>
              </a:solidFill>
            </a:endParaRPr>
          </a:p>
        </p:txBody>
      </p:sp>
      <p:sp>
        <p:nvSpPr>
          <p:cNvPr id="5" name="عنصر نائب للتذييل 4"/>
          <p:cNvSpPr>
            <a:spLocks noGrp="1"/>
          </p:cNvSpPr>
          <p:nvPr>
            <p:ph type="ftr" sz="quarter" idx="11"/>
          </p:nvPr>
        </p:nvSpPr>
        <p:spPr/>
        <p:txBody>
          <a:bodyPr/>
          <a:lstStyle/>
          <a:p>
            <a:endParaRPr lang="ar-SA">
              <a:solidFill>
                <a:srgbClr val="E7DEC9">
                  <a:shade val="50000"/>
                  <a:satMod val="200000"/>
                </a:srgb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E7DEC9">
                    <a:shade val="50000"/>
                    <a:satMod val="200000"/>
                  </a:srgbClr>
                </a:solidFill>
              </a:rPr>
              <a:pPr/>
              <a:t>‹#›</a:t>
            </a:fld>
            <a:endParaRPr lang="ar-SA">
              <a:solidFill>
                <a:srgbClr val="E7DEC9">
                  <a:shade val="50000"/>
                  <a:satMod val="200000"/>
                </a:srgbClr>
              </a:solidFill>
            </a:endParaRPr>
          </a:p>
        </p:txBody>
      </p:sp>
    </p:spTree>
    <p:extLst>
      <p:ext uri="{BB962C8B-B14F-4D97-AF65-F5344CB8AC3E}">
        <p14:creationId xmlns:p14="http://schemas.microsoft.com/office/powerpoint/2010/main" val="3194481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2026-02-09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2026-02-09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2026-02-09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2026-02-09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2026-02-09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2026-02-09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2026-02-09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2026-02-09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rtl="1"/>
            <a:endParaRPr lang="en-US">
              <a:solidFill>
                <a:prstClr val="white"/>
              </a:solidFill>
            </a:endParaRPr>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914400" rtl="1"/>
            <a:endParaRPr lang="en-US">
              <a:solidFill>
                <a:prstClr val="white"/>
              </a:solidFill>
            </a:endParaRPr>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914400" rtl="1"/>
            <a:endParaRPr lang="en-US">
              <a:solidFill>
                <a:prstClr val="white"/>
              </a:solidFill>
            </a:endParaRPr>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rtl="1"/>
            <a:endParaRPr lang="en-US">
              <a:solidFill>
                <a:prstClr val="white"/>
              </a:solidFill>
            </a:endParaRPr>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p>
            <a:r>
              <a:rPr kumimoji="0" lang="ar-SA"/>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ar-SA"/>
              <a:t>انقر لتحرير أنماط النص الرئيسي</a:t>
            </a:r>
          </a:p>
          <a:p>
            <a:pPr lvl="1" eaLnBrk="1" latinLnBrk="0" hangingPunct="1"/>
            <a:r>
              <a:rPr kumimoji="0" lang="ar-SA"/>
              <a:t>المستوى الثاني</a:t>
            </a:r>
          </a:p>
          <a:p>
            <a:pPr lvl="2" eaLnBrk="1" latinLnBrk="0" hangingPunct="1"/>
            <a:r>
              <a:rPr kumimoji="0" lang="ar-SA"/>
              <a:t>المستوى الثالث</a:t>
            </a:r>
          </a:p>
          <a:p>
            <a:pPr lvl="3" eaLnBrk="1" latinLnBrk="0" hangingPunct="1"/>
            <a:r>
              <a:rPr kumimoji="0" lang="ar-SA"/>
              <a:t>المستوى الرابع</a:t>
            </a:r>
          </a:p>
          <a:p>
            <a:pPr lvl="4" eaLnBrk="1" latinLnBrk="0" hangingPunct="1"/>
            <a:r>
              <a:rPr kumimoji="0" lang="ar-SA"/>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defTabSz="914400" rtl="1"/>
            <a:fld id="{1B8ABB09-4A1D-463E-8065-109CC2B7EFAA}" type="datetimeFigureOut">
              <a:rPr lang="ar-SA" smtClean="0">
                <a:solidFill>
                  <a:srgbClr val="E7DEC9">
                    <a:shade val="50000"/>
                    <a:satMod val="200000"/>
                  </a:srgbClr>
                </a:solidFill>
              </a:rPr>
              <a:pPr defTabSz="914400" rtl="1"/>
              <a:t>22/08/1447</a:t>
            </a:fld>
            <a:endParaRPr lang="ar-SA">
              <a:solidFill>
                <a:srgbClr val="E7DEC9">
                  <a:shade val="50000"/>
                  <a:satMod val="200000"/>
                </a:srgbClr>
              </a:solidFill>
            </a:endParaRPr>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lgn="r" defTabSz="914400" rtl="1"/>
            <a:endParaRPr lang="ar-SA">
              <a:solidFill>
                <a:srgbClr val="E7DEC9">
                  <a:shade val="50000"/>
                  <a:satMod val="200000"/>
                </a:srgbClr>
              </a:solidFill>
            </a:endParaRPr>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defTabSz="914400" rtl="1"/>
            <a:fld id="{0B34F065-1154-456A-91E3-76DE8E75E17B}" type="slidenum">
              <a:rPr lang="ar-SA" smtClean="0">
                <a:solidFill>
                  <a:srgbClr val="E7DEC9">
                    <a:shade val="50000"/>
                    <a:satMod val="200000"/>
                  </a:srgbClr>
                </a:solidFill>
              </a:rPr>
              <a:pPr defTabSz="914400" rtl="1"/>
              <a:t>‹#›</a:t>
            </a:fld>
            <a:endParaRPr lang="ar-SA">
              <a:solidFill>
                <a:srgbClr val="E7DEC9">
                  <a:shade val="50000"/>
                  <a:satMod val="200000"/>
                </a:srgbClr>
              </a:solidFill>
            </a:endParaRPr>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914400" rtl="1"/>
            <a:endParaRPr lang="en-US">
              <a:solidFill>
                <a:prstClr val="white"/>
              </a:solidFill>
            </a:endParaRPr>
          </a:p>
        </p:txBody>
      </p:sp>
    </p:spTree>
    <p:extLst>
      <p:ext uri="{BB962C8B-B14F-4D97-AF65-F5344CB8AC3E}">
        <p14:creationId xmlns:p14="http://schemas.microsoft.com/office/powerpoint/2010/main" val="42119902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2012955"/>
          </a:xfrm>
        </p:spPr>
        <p:txBody>
          <a:bodyPr>
            <a:noAutofit/>
          </a:bodyPr>
          <a:lstStyle/>
          <a:p>
            <a:r>
              <a:rPr lang="en-US" sz="2400" dirty="0"/>
              <a:t/>
            </a:r>
            <a:br>
              <a:rPr lang="en-US" sz="2400" dirty="0"/>
            </a:br>
            <a:r>
              <a:rPr lang="en-US" sz="2400" b="1" dirty="0"/>
              <a:t/>
            </a:r>
            <a:br>
              <a:rPr lang="en-US" sz="2400" b="1" dirty="0"/>
            </a:br>
            <a:r>
              <a:rPr lang="en-US" sz="2400" dirty="0"/>
              <a:t>Correlation Between Serum Platelet‑Derived Growth Factor, Angiopoietin‑1, and the Severity of Coronary Heart Disease</a:t>
            </a:r>
            <a:br>
              <a:rPr lang="en-US" sz="2400" dirty="0"/>
            </a:br>
            <a:r>
              <a:rPr lang="en-US" sz="2400" dirty="0"/>
              <a:t/>
            </a:r>
            <a:br>
              <a:rPr lang="en-US" sz="2400" dirty="0"/>
            </a:br>
            <a:endParaRPr lang="en-US" sz="2400" b="1" dirty="0"/>
          </a:p>
        </p:txBody>
      </p:sp>
      <p:sp>
        <p:nvSpPr>
          <p:cNvPr id="3" name="عنوان فرعي 2"/>
          <p:cNvSpPr>
            <a:spLocks noGrp="1"/>
          </p:cNvSpPr>
          <p:nvPr>
            <p:ph type="subTitle" idx="1"/>
          </p:nvPr>
        </p:nvSpPr>
        <p:spPr>
          <a:xfrm>
            <a:off x="1357290" y="4143380"/>
            <a:ext cx="6400800" cy="1752600"/>
          </a:xfrm>
        </p:spPr>
        <p:txBody>
          <a:bodyPr>
            <a:normAutofit/>
          </a:bodyPr>
          <a:lstStyle/>
          <a:p>
            <a:pPr>
              <a:lnSpc>
                <a:spcPct val="115000"/>
              </a:lnSpc>
              <a:spcAft>
                <a:spcPts val="800"/>
              </a:spcAft>
            </a:pPr>
            <a:r>
              <a:rPr lang="en-US" sz="1600" b="1" dirty="0">
                <a:latin typeface="Times New Roman"/>
                <a:ea typeface="Calibri"/>
                <a:cs typeface="+mj-cs"/>
              </a:rPr>
              <a:t>Ph.D. </a:t>
            </a:r>
            <a:r>
              <a:rPr lang="en-US" sz="1600" b="1" dirty="0" err="1">
                <a:latin typeface="Times New Roman"/>
                <a:ea typeface="Calibri"/>
                <a:cs typeface="+mj-cs"/>
              </a:rPr>
              <a:t>Student:Adel</a:t>
            </a:r>
            <a:r>
              <a:rPr lang="en-US" sz="1600" b="1" dirty="0">
                <a:latin typeface="Times New Roman"/>
                <a:ea typeface="Calibri"/>
                <a:cs typeface="+mj-cs"/>
              </a:rPr>
              <a:t>  </a:t>
            </a:r>
            <a:r>
              <a:rPr lang="en-US" sz="1600" b="1" dirty="0" err="1">
                <a:latin typeface="Times New Roman"/>
                <a:ea typeface="Calibri"/>
                <a:cs typeface="+mj-cs"/>
              </a:rPr>
              <a:t>Abdulsahib</a:t>
            </a:r>
            <a:r>
              <a:rPr lang="en-US" sz="1600" b="1" dirty="0">
                <a:latin typeface="Times New Roman"/>
                <a:ea typeface="Calibri"/>
                <a:cs typeface="+mj-cs"/>
              </a:rPr>
              <a:t> </a:t>
            </a:r>
            <a:r>
              <a:rPr lang="en-US" sz="1600" b="1" dirty="0" err="1">
                <a:latin typeface="Times New Roman"/>
                <a:ea typeface="Calibri"/>
                <a:cs typeface="+mj-cs"/>
              </a:rPr>
              <a:t>Assi</a:t>
            </a:r>
            <a:endParaRPr lang="en-US" sz="1200" dirty="0">
              <a:ea typeface="Calibri"/>
              <a:cs typeface="+mj-cs"/>
            </a:endParaRPr>
          </a:p>
          <a:p>
            <a:pPr>
              <a:lnSpc>
                <a:spcPct val="115000"/>
              </a:lnSpc>
              <a:spcAft>
                <a:spcPts val="800"/>
              </a:spcAft>
            </a:pPr>
            <a:r>
              <a:rPr lang="en-US" sz="1600" b="1" dirty="0">
                <a:latin typeface="Times New Roman"/>
                <a:ea typeface="Calibri"/>
                <a:cs typeface="+mj-cs"/>
              </a:rPr>
              <a:t>Supervisor’s Name: Prof. Dr. </a:t>
            </a:r>
            <a:r>
              <a:rPr lang="en-US" sz="1600" b="1" dirty="0" err="1">
                <a:latin typeface="Times New Roman"/>
                <a:ea typeface="Calibri"/>
                <a:cs typeface="+mj-cs"/>
              </a:rPr>
              <a:t>Eman</a:t>
            </a:r>
            <a:r>
              <a:rPr lang="en-US" sz="1600" b="1" dirty="0">
                <a:latin typeface="Times New Roman"/>
                <a:ea typeface="Calibri"/>
                <a:cs typeface="+mj-cs"/>
              </a:rPr>
              <a:t> </a:t>
            </a:r>
            <a:r>
              <a:rPr lang="en-US" sz="1600" b="1" dirty="0" err="1">
                <a:latin typeface="Times New Roman"/>
                <a:ea typeface="Calibri"/>
                <a:cs typeface="+mj-cs"/>
              </a:rPr>
              <a:t>Saadi</a:t>
            </a:r>
            <a:endParaRPr lang="en-US" sz="1200" dirty="0">
              <a:ea typeface="Calibri"/>
              <a:cs typeface="+mj-cs"/>
            </a:endParaRPr>
          </a:p>
          <a:p>
            <a:pPr>
              <a:lnSpc>
                <a:spcPct val="115000"/>
              </a:lnSpc>
              <a:spcAft>
                <a:spcPts val="800"/>
              </a:spcAft>
            </a:pPr>
            <a:r>
              <a:rPr lang="en-US" sz="1600" dirty="0">
                <a:latin typeface="Times New Roman"/>
                <a:ea typeface="Calibri"/>
                <a:cs typeface="+mj-cs"/>
              </a:rPr>
              <a:t>Department of Clinical Laboratory Sciences </a:t>
            </a:r>
            <a:endParaRPr lang="en-US" sz="1200" dirty="0">
              <a:ea typeface="Calibri"/>
              <a:cs typeface="+mj-cs"/>
            </a:endParaRPr>
          </a:p>
          <a:p>
            <a:r>
              <a:rPr lang="en-US" sz="1600" dirty="0">
                <a:latin typeface="Times New Roman"/>
                <a:ea typeface="Calibri"/>
                <a:cs typeface="+mj-cs"/>
              </a:rPr>
              <a:t>College of Pharmacy –University of Baghdad</a:t>
            </a:r>
            <a:endParaRPr lang="ar-IQ" sz="1600" dirty="0">
              <a:cs typeface="+mj-cs"/>
            </a:endParaRPr>
          </a:p>
        </p:txBody>
      </p:sp>
      <p:pic>
        <p:nvPicPr>
          <p:cNvPr id="1036" name="Picture 3"/>
          <p:cNvPicPr>
            <a:picLocks noChangeAspect="1" noChangeArrowheads="1"/>
          </p:cNvPicPr>
          <p:nvPr/>
        </p:nvPicPr>
        <p:blipFill>
          <a:blip r:embed="rId2"/>
          <a:srcRect/>
          <a:stretch>
            <a:fillRect/>
          </a:stretch>
        </p:blipFill>
        <p:spPr bwMode="auto">
          <a:xfrm>
            <a:off x="0" y="457200"/>
            <a:ext cx="1536700" cy="1644650"/>
          </a:xfrm>
          <a:prstGeom prst="rect">
            <a:avLst/>
          </a:prstGeom>
          <a:noFill/>
        </p:spPr>
      </p:pic>
      <p:pic>
        <p:nvPicPr>
          <p:cNvPr id="1035" name="Picture 4"/>
          <p:cNvPicPr>
            <a:picLocks noChangeAspect="1" noChangeArrowheads="1"/>
          </p:cNvPicPr>
          <p:nvPr/>
        </p:nvPicPr>
        <p:blipFill>
          <a:blip r:embed="rId3"/>
          <a:srcRect/>
          <a:stretch>
            <a:fillRect/>
          </a:stretch>
        </p:blipFill>
        <p:spPr bwMode="auto">
          <a:xfrm>
            <a:off x="7429520" y="714356"/>
            <a:ext cx="1397000" cy="1384300"/>
          </a:xfrm>
          <a:prstGeom prst="rect">
            <a:avLst/>
          </a:prstGeom>
          <a:noFill/>
        </p:spPr>
      </p:pic>
      <p:sp>
        <p:nvSpPr>
          <p:cNvPr id="1037"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defTabSz="914400" rtl="1"/>
            <a:endParaRPr lang="ar-IQ">
              <a:solidFill>
                <a:prstClr val="black"/>
              </a:solidFill>
            </a:endParaRPr>
          </a:p>
        </p:txBody>
      </p:sp>
      <p:sp>
        <p:nvSpPr>
          <p:cNvPr id="1038" name="Rectangle 14"/>
          <p:cNvSpPr>
            <a:spLocks noChangeArrowheads="1"/>
          </p:cNvSpPr>
          <p:nvPr/>
        </p:nvSpPr>
        <p:spPr bwMode="auto">
          <a:xfrm>
            <a:off x="0" y="21018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defTabSz="914400" rtl="1" fontAlgn="base">
              <a:spcBef>
                <a:spcPct val="0"/>
              </a:spcBef>
              <a:spcAft>
                <a:spcPct val="0"/>
              </a:spcAft>
            </a:pPr>
            <a:r>
              <a:rPr lang="en-US" sz="1400">
                <a:solidFill>
                  <a:prstClr val="black"/>
                </a:solidFill>
                <a:latin typeface="Times New Roman" pitchFamily="18" charset="0"/>
                <a:ea typeface="Calibri" pitchFamily="34" charset="0"/>
                <a:cs typeface="Times New Roman" pitchFamily="18" charset="0"/>
              </a:rPr>
              <a:t>	</a:t>
            </a:r>
            <a:endParaRPr lang="en-US">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682585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AE2B703B-46F9-481A-A605-82E2A828C4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459863"/>
            <a:ext cx="7886700" cy="1004594"/>
          </a:xfrm>
        </p:spPr>
        <p:txBody>
          <a:bodyPr>
            <a:normAutofit/>
          </a:bodyPr>
          <a:lstStyle/>
          <a:p>
            <a:r>
              <a:rPr lang="en-US">
                <a:solidFill>
                  <a:srgbClr val="FFFFFF"/>
                </a:solidFill>
              </a:rPr>
              <a:t>PDGF &amp; Ang‑1 Interaction</a:t>
            </a:r>
          </a:p>
        </p:txBody>
      </p:sp>
      <p:sp>
        <p:nvSpPr>
          <p:cNvPr id="11" name="Rectangle: Rounded Corners 10">
            <a:extLst>
              <a:ext uri="{FF2B5EF4-FFF2-40B4-BE49-F238E27FC236}">
                <a16:creationId xmlns:a16="http://schemas.microsoft.com/office/drawing/2014/main" xmlns="" id="{F13BE4D7-0C3D-4906-B230-A1C5B4665C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34622" y="1587970"/>
            <a:ext cx="8274756"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xmlns="" id="{FD0E7B7B-3DEC-67C1-310B-5E0FA9057AEB}"/>
              </a:ext>
            </a:extLst>
          </p:cNvPr>
          <p:cNvGraphicFramePr>
            <a:graphicFrameLocks noGrp="1"/>
          </p:cNvGraphicFramePr>
          <p:nvPr>
            <p:ph idx="1"/>
            <p:extLst>
              <p:ext uri="{D42A27DB-BD31-4B8C-83A1-F6EECF244321}">
                <p14:modId xmlns:p14="http://schemas.microsoft.com/office/powerpoint/2010/main" val="3624428010"/>
              </p:ext>
            </p:extLst>
          </p:nvPr>
        </p:nvGraphicFramePr>
        <p:xfrm>
          <a:off x="628650" y="1800912"/>
          <a:ext cx="7886700" cy="3170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3">
            <a:extLst>
              <a:ext uri="{FF2B5EF4-FFF2-40B4-BE49-F238E27FC236}">
                <a16:creationId xmlns:a16="http://schemas.microsoft.com/office/drawing/2014/main" xmlns="" id="{35D4542F-9878-41DB-AD56-DCDE9E8493B4}"/>
              </a:ext>
            </a:extLst>
          </p:cNvPr>
          <p:cNvSpPr>
            <a:spLocks noChangeArrowheads="1"/>
          </p:cNvSpPr>
          <p:nvPr/>
        </p:nvSpPr>
        <p:spPr bwMode="auto">
          <a:xfrm>
            <a:off x="401156" y="4658060"/>
            <a:ext cx="8341688"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Angiogenesis requires coordination between endothelial cells and mural support cells.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PDGF recruits smooth muscle cells and pericytes to developing vessels, while Ang-1 stabilizes and matures these vessels via Tie-2 signaling.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Together, they promote vascular remodeling and plaque progression.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129FF3F5-934A-1F90-45EA-CFEFD53DD1B8}"/>
              </a:ext>
            </a:extLst>
          </p:cNvPr>
          <p:cNvPicPr>
            <a:picLocks noChangeAspect="1"/>
          </p:cNvPicPr>
          <p:nvPr/>
        </p:nvPicPr>
        <p:blipFill>
          <a:blip r:embed="rId2">
            <a:duotone>
              <a:prstClr val="black"/>
              <a:schemeClr val="tx2">
                <a:tint val="45000"/>
                <a:satMod val="400000"/>
              </a:schemeClr>
            </a:duotone>
            <a:alphaModFix amt="25000"/>
          </a:blip>
          <a:srcRect l="21720" r="3280"/>
          <a:stretch>
            <a:fillRect/>
          </a:stretch>
        </p:blipFill>
        <p:spPr>
          <a:xfrm>
            <a:off x="20" y="10"/>
            <a:ext cx="9143980" cy="6857990"/>
          </a:xfrm>
          <a:prstGeom prst="rect">
            <a:avLst/>
          </a:prstGeom>
        </p:spPr>
      </p:pic>
      <p:sp>
        <p:nvSpPr>
          <p:cNvPr id="2" name="Title 1"/>
          <p:cNvSpPr>
            <a:spLocks noGrp="1"/>
          </p:cNvSpPr>
          <p:nvPr>
            <p:ph type="title"/>
          </p:nvPr>
        </p:nvSpPr>
        <p:spPr>
          <a:xfrm>
            <a:off x="628650" y="365125"/>
            <a:ext cx="7886700" cy="1325563"/>
          </a:xfrm>
        </p:spPr>
        <p:txBody>
          <a:bodyPr>
            <a:normAutofit/>
          </a:bodyPr>
          <a:lstStyle/>
          <a:p>
            <a:r>
              <a:rPr lang="en-US"/>
              <a:t>Clinical Implications</a:t>
            </a:r>
          </a:p>
        </p:txBody>
      </p:sp>
      <p:graphicFrame>
        <p:nvGraphicFramePr>
          <p:cNvPr id="5" name="Content Placeholder 2">
            <a:extLst>
              <a:ext uri="{FF2B5EF4-FFF2-40B4-BE49-F238E27FC236}">
                <a16:creationId xmlns:a16="http://schemas.microsoft.com/office/drawing/2014/main" xmlns="" id="{9CDB7B97-1671-7520-B122-49C83A65088D}"/>
              </a:ext>
            </a:extLst>
          </p:cNvPr>
          <p:cNvGraphicFramePr>
            <a:graphicFrameLocks noGrp="1"/>
          </p:cNvGraphicFramePr>
          <p:nvPr>
            <p:ph idx="1"/>
            <p:extLst>
              <p:ext uri="{D42A27DB-BD31-4B8C-83A1-F6EECF244321}">
                <p14:modId xmlns:p14="http://schemas.microsoft.com/office/powerpoint/2010/main" val="2692368439"/>
              </p:ext>
            </p:extLst>
          </p:nvPr>
        </p:nvGraphicFramePr>
        <p:xfrm>
          <a:off x="628650" y="1825625"/>
          <a:ext cx="7886700" cy="3053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xmlns="" id="{19D7A18B-5848-9358-369E-46BB5E80FD67}"/>
              </a:ext>
            </a:extLst>
          </p:cNvPr>
          <p:cNvSpPr txBox="1"/>
          <p:nvPr/>
        </p:nvSpPr>
        <p:spPr>
          <a:xfrm>
            <a:off x="562821" y="4178430"/>
            <a:ext cx="7886699" cy="2031325"/>
          </a:xfrm>
          <a:prstGeom prst="rect">
            <a:avLst/>
          </a:prstGeom>
          <a:noFill/>
        </p:spPr>
        <p:txBody>
          <a:bodyPr wrap="square" rtlCol="0">
            <a:spAutoFit/>
          </a:bodyPr>
          <a:lstStyle/>
          <a:p>
            <a:r>
              <a:rPr lang="en-US" dirty="0"/>
              <a:t>Measuring PDGF and Ang-1 may help:</a:t>
            </a:r>
          </a:p>
          <a:p>
            <a:r>
              <a:rPr lang="en-US" dirty="0"/>
              <a:t> -Assess disease severity</a:t>
            </a:r>
          </a:p>
          <a:p>
            <a:r>
              <a:rPr lang="en-US" dirty="0"/>
              <a:t> -Predict prognosis</a:t>
            </a:r>
          </a:p>
          <a:p>
            <a:r>
              <a:rPr lang="en-US" dirty="0"/>
              <a:t> -Identify high-risk patients before angiography</a:t>
            </a:r>
          </a:p>
          <a:p>
            <a:r>
              <a:rPr lang="en-US" dirty="0"/>
              <a:t>They also represent potential therapeutic targets for limiting plaque progression and restenosis.</a:t>
            </a:r>
          </a:p>
          <a:p>
            <a:endParaRPr lang="en-US" dirty="0"/>
          </a:p>
        </p:txBody>
      </p:sp>
    </p:spTree>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91A3241F-72DE-8196-2266-0C5CD67F7BA5}"/>
              </a:ext>
            </a:extLst>
          </p:cNvPr>
          <p:cNvPicPr>
            <a:picLocks noChangeAspect="1"/>
          </p:cNvPicPr>
          <p:nvPr/>
        </p:nvPicPr>
        <p:blipFill>
          <a:blip r:embed="rId2">
            <a:duotone>
              <a:prstClr val="black"/>
              <a:schemeClr val="tx2">
                <a:tint val="45000"/>
                <a:satMod val="400000"/>
              </a:schemeClr>
            </a:duotone>
            <a:alphaModFix amt="25000"/>
          </a:blip>
          <a:srcRect l="7517" r="3482" b="-1"/>
          <a:stretch>
            <a:fillRect/>
          </a:stretch>
        </p:blipFill>
        <p:spPr>
          <a:xfrm>
            <a:off x="20" y="10"/>
            <a:ext cx="9143980" cy="6857990"/>
          </a:xfrm>
          <a:prstGeom prst="rect">
            <a:avLst/>
          </a:prstGeom>
        </p:spPr>
      </p:pic>
      <p:sp>
        <p:nvSpPr>
          <p:cNvPr id="2" name="Title 1"/>
          <p:cNvSpPr>
            <a:spLocks noGrp="1"/>
          </p:cNvSpPr>
          <p:nvPr>
            <p:ph type="title"/>
          </p:nvPr>
        </p:nvSpPr>
        <p:spPr>
          <a:xfrm>
            <a:off x="628650" y="365125"/>
            <a:ext cx="7886700" cy="1325563"/>
          </a:xfrm>
        </p:spPr>
        <p:txBody>
          <a:bodyPr>
            <a:normAutofit/>
          </a:bodyPr>
          <a:lstStyle/>
          <a:p>
            <a:r>
              <a:rPr lang="en-US"/>
              <a:t>Research Gaps</a:t>
            </a:r>
          </a:p>
        </p:txBody>
      </p:sp>
      <p:graphicFrame>
        <p:nvGraphicFramePr>
          <p:cNvPr id="5" name="Content Placeholder 2">
            <a:extLst>
              <a:ext uri="{FF2B5EF4-FFF2-40B4-BE49-F238E27FC236}">
                <a16:creationId xmlns:a16="http://schemas.microsoft.com/office/drawing/2014/main" xmlns="" id="{BC3F4E57-9FA7-3A58-7F0A-D31710C716F0}"/>
              </a:ext>
            </a:extLst>
          </p:cNvPr>
          <p:cNvGraphicFramePr>
            <a:graphicFrameLocks noGrp="1"/>
          </p:cNvGraphicFramePr>
          <p:nvPr>
            <p:ph idx="1"/>
            <p:extLst>
              <p:ext uri="{D42A27DB-BD31-4B8C-83A1-F6EECF244321}">
                <p14:modId xmlns:p14="http://schemas.microsoft.com/office/powerpoint/2010/main" val="3364820756"/>
              </p:ext>
            </p:extLst>
          </p:nvPr>
        </p:nvGraphicFramePr>
        <p:xfrm>
          <a:off x="628650" y="1825625"/>
          <a:ext cx="7886700" cy="28852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xmlns="" id="{B063F96A-8760-516F-9001-1916597D1706}"/>
              </a:ext>
            </a:extLst>
          </p:cNvPr>
          <p:cNvSpPr txBox="1"/>
          <p:nvPr/>
        </p:nvSpPr>
        <p:spPr>
          <a:xfrm>
            <a:off x="628650" y="4088772"/>
            <a:ext cx="7886700" cy="2031325"/>
          </a:xfrm>
          <a:prstGeom prst="rect">
            <a:avLst/>
          </a:prstGeom>
          <a:noFill/>
        </p:spPr>
        <p:txBody>
          <a:bodyPr wrap="square" rtlCol="0">
            <a:spAutoFit/>
          </a:bodyPr>
          <a:lstStyle/>
          <a:p>
            <a:r>
              <a:rPr lang="en-US" dirty="0"/>
              <a:t>Current limitations include:</a:t>
            </a:r>
          </a:p>
          <a:p>
            <a:r>
              <a:rPr lang="en-US" dirty="0"/>
              <a:t> -Few dual-biomarker studies</a:t>
            </a:r>
          </a:p>
          <a:p>
            <a:r>
              <a:rPr lang="en-US" dirty="0"/>
              <a:t> -Small sample sizes</a:t>
            </a:r>
          </a:p>
          <a:p>
            <a:r>
              <a:rPr lang="en-US" dirty="0"/>
              <a:t> -Lack of longitudinal data</a:t>
            </a:r>
          </a:p>
          <a:p>
            <a:r>
              <a:rPr lang="en-US" dirty="0"/>
              <a:t> -Limited regional population data</a:t>
            </a:r>
          </a:p>
          <a:p>
            <a:r>
              <a:rPr lang="en-US" dirty="0"/>
              <a:t>More large-scale prospective studies are needed. </a:t>
            </a:r>
          </a:p>
          <a:p>
            <a:endParaRPr lang="en-US" dirty="0"/>
          </a:p>
        </p:txBody>
      </p:sp>
    </p:spTree>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0A1A1B49-B7FF-40A3-83A0-5315A3829711}"/>
              </a:ext>
            </a:extLst>
          </p:cNvPr>
          <p:cNvPicPr>
            <a:picLocks noChangeAspect="1"/>
          </p:cNvPicPr>
          <p:nvPr/>
        </p:nvPicPr>
        <p:blipFill>
          <a:blip r:embed="rId2">
            <a:duotone>
              <a:prstClr val="black"/>
              <a:schemeClr val="tx2">
                <a:tint val="45000"/>
                <a:satMod val="400000"/>
              </a:schemeClr>
            </a:duotone>
            <a:alphaModFix amt="25000"/>
          </a:blip>
          <a:srcRect l="16468" r="8532"/>
          <a:stretch>
            <a:fillRect/>
          </a:stretch>
        </p:blipFill>
        <p:spPr>
          <a:xfrm>
            <a:off x="20" y="10"/>
            <a:ext cx="9143980" cy="6857990"/>
          </a:xfrm>
          <a:prstGeom prst="rect">
            <a:avLst/>
          </a:prstGeom>
        </p:spPr>
      </p:pic>
      <p:sp>
        <p:nvSpPr>
          <p:cNvPr id="2" name="Title 1"/>
          <p:cNvSpPr>
            <a:spLocks noGrp="1"/>
          </p:cNvSpPr>
          <p:nvPr>
            <p:ph type="title"/>
          </p:nvPr>
        </p:nvSpPr>
        <p:spPr>
          <a:xfrm>
            <a:off x="628650" y="365125"/>
            <a:ext cx="7886700" cy="1325563"/>
          </a:xfrm>
        </p:spPr>
        <p:txBody>
          <a:bodyPr>
            <a:normAutofit/>
          </a:bodyPr>
          <a:lstStyle/>
          <a:p>
            <a:r>
              <a:t>Conclusion</a:t>
            </a:r>
          </a:p>
        </p:txBody>
      </p:sp>
      <p:graphicFrame>
        <p:nvGraphicFramePr>
          <p:cNvPr id="5" name="Content Placeholder 2">
            <a:extLst>
              <a:ext uri="{FF2B5EF4-FFF2-40B4-BE49-F238E27FC236}">
                <a16:creationId xmlns:a16="http://schemas.microsoft.com/office/drawing/2014/main" xmlns="" id="{574B3A3A-2B47-0B28-185B-44CC9753D255}"/>
              </a:ext>
            </a:extLst>
          </p:cNvPr>
          <p:cNvGraphicFramePr>
            <a:graphicFrameLocks noGrp="1"/>
          </p:cNvGraphicFramePr>
          <p:nvPr>
            <p:ph idx="1"/>
            <p:extLst>
              <p:ext uri="{D42A27DB-BD31-4B8C-83A1-F6EECF244321}">
                <p14:modId xmlns:p14="http://schemas.microsoft.com/office/powerpoint/2010/main" val="988819154"/>
              </p:ext>
            </p:extLst>
          </p:nvPr>
        </p:nvGraphicFramePr>
        <p:xfrm>
          <a:off x="628650" y="1825625"/>
          <a:ext cx="7886700" cy="30125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xmlns="" id="{CEAC1482-B27F-CDF1-0F8A-527FB559D5AD}"/>
              </a:ext>
            </a:extLst>
          </p:cNvPr>
          <p:cNvSpPr txBox="1"/>
          <p:nvPr/>
        </p:nvSpPr>
        <p:spPr>
          <a:xfrm>
            <a:off x="628650" y="4395845"/>
            <a:ext cx="7886700" cy="2308324"/>
          </a:xfrm>
          <a:prstGeom prst="rect">
            <a:avLst/>
          </a:prstGeom>
          <a:noFill/>
        </p:spPr>
        <p:txBody>
          <a:bodyPr wrap="square" rtlCol="0">
            <a:spAutoFit/>
          </a:bodyPr>
          <a:lstStyle/>
          <a:p>
            <a:r>
              <a:rPr lang="en-US" dirty="0"/>
              <a:t>CHD progression is driven by angiogenesis and vascular remodeling.</a:t>
            </a:r>
          </a:p>
          <a:p>
            <a:endParaRPr lang="en-US" dirty="0"/>
          </a:p>
          <a:p>
            <a:r>
              <a:rPr lang="en-US" dirty="0"/>
              <a:t>PDGF promotes smooth muscle proliferation and plaque growth, whereas Ang-1 regulates endothelial stability and vessel maturation.</a:t>
            </a:r>
          </a:p>
          <a:p>
            <a:endParaRPr lang="en-US" dirty="0"/>
          </a:p>
          <a:p>
            <a:r>
              <a:rPr lang="en-US" dirty="0"/>
              <a:t>Evaluating both biomarkers together may provide a more accurate assessment of coronary disease severity and future risk.</a:t>
            </a:r>
          </a:p>
          <a:p>
            <a:endParaRPr lang="en-US" dirty="0"/>
          </a:p>
        </p:txBody>
      </p:sp>
    </p:spTree>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xmlns="" id="{640E93D9-F13F-4097-A159-E0A6CEBA8F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a:xfrm>
            <a:off x="292437" y="444464"/>
            <a:ext cx="2565228" cy="1906317"/>
          </a:xfrm>
        </p:spPr>
        <p:txBody>
          <a:bodyPr>
            <a:normAutofit/>
          </a:bodyPr>
          <a:lstStyle/>
          <a:p>
            <a:r>
              <a:rPr lang="en-US" sz="2400"/>
              <a:t>Introduction</a:t>
            </a:r>
          </a:p>
        </p:txBody>
      </p:sp>
      <p:pic>
        <p:nvPicPr>
          <p:cNvPr id="5" name="Picture 4" descr="Heartshaped platelets suspended in the air">
            <a:extLst>
              <a:ext uri="{FF2B5EF4-FFF2-40B4-BE49-F238E27FC236}">
                <a16:creationId xmlns:a16="http://schemas.microsoft.com/office/drawing/2014/main" xmlns="" id="{2E33A424-1795-F855-85C8-09AED519D888}"/>
              </a:ext>
            </a:extLst>
          </p:cNvPr>
          <p:cNvPicPr>
            <a:picLocks noChangeAspect="1"/>
          </p:cNvPicPr>
          <p:nvPr/>
        </p:nvPicPr>
        <p:blipFill>
          <a:blip r:embed="rId2"/>
          <a:srcRect l="24265" r="16886" b="1"/>
          <a:stretch>
            <a:fillRect/>
          </a:stretch>
        </p:blipFill>
        <p:spPr>
          <a:xfrm>
            <a:off x="20" y="2768743"/>
            <a:ext cx="3208693" cy="4089258"/>
          </a:xfrm>
          <a:prstGeom prst="rect">
            <a:avLst/>
          </a:prstGeom>
        </p:spPr>
      </p:pic>
      <p:sp>
        <p:nvSpPr>
          <p:cNvPr id="18" name="Rectangle 17">
            <a:extLst>
              <a:ext uri="{FF2B5EF4-FFF2-40B4-BE49-F238E27FC236}">
                <a16:creationId xmlns:a16="http://schemas.microsoft.com/office/drawing/2014/main" xmlns="" id="{BA3D150B-ADB5-401D-8304-C7845A1095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768743"/>
            <a:ext cx="3232716"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Content Placeholder 2"/>
          <p:cNvSpPr>
            <a:spLocks noGrp="1"/>
          </p:cNvSpPr>
          <p:nvPr>
            <p:ph idx="1"/>
          </p:nvPr>
        </p:nvSpPr>
        <p:spPr>
          <a:xfrm>
            <a:off x="3501151" y="678955"/>
            <a:ext cx="5440292" cy="5779718"/>
          </a:xfrm>
        </p:spPr>
        <p:txBody>
          <a:bodyPr anchor="ctr">
            <a:normAutofit/>
          </a:bodyPr>
          <a:lstStyle/>
          <a:p>
            <a:r>
              <a:rPr lang="en-US" sz="1700" dirty="0"/>
              <a:t>• Coronary heart disease (CHD) is the leading global cause of death</a:t>
            </a:r>
          </a:p>
          <a:p>
            <a:r>
              <a:rPr lang="en-US" sz="1700" dirty="0"/>
              <a:t>• Caused primarily by atherosclerosis, a chronic condition where lipids and inflammatory cells accumulate inside coronary, causing narrowing and reduced blood flow.</a:t>
            </a:r>
          </a:p>
          <a:p>
            <a:r>
              <a:rPr lang="en-US" sz="1700" dirty="0"/>
              <a:t>Recently, researchers have focused on circulating biomarkers that reflect vascular damage and plaque activity. </a:t>
            </a:r>
          </a:p>
          <a:p>
            <a:r>
              <a:rPr lang="en-US" sz="1700" dirty="0"/>
              <a:t>Among the most important are angiogenic growth factors such as Platelet-</a:t>
            </a:r>
            <a:r>
              <a:rPr lang="en-US" sz="1700" dirty="0" err="1"/>
              <a:t>Dervied</a:t>
            </a:r>
            <a:r>
              <a:rPr lang="en-US" sz="1700" dirty="0"/>
              <a:t> Growth Factor (PDGF), and angiopoietin-1 (Ang-1), which play key roles in vascular remodeling and disease progression.</a:t>
            </a:r>
          </a:p>
          <a:p>
            <a:endParaRPr lang="en-US" sz="1700" dirty="0"/>
          </a:p>
          <a:p>
            <a:endParaRPr lang="en-US" sz="1700" dirty="0"/>
          </a:p>
          <a:p>
            <a:endParaRPr lang="en-US" sz="1700" dirty="0"/>
          </a:p>
          <a:p>
            <a:endParaRPr lang="en-US" sz="1700" dirty="0"/>
          </a:p>
          <a:p>
            <a:endParaRPr lang="en-US" sz="1700" dirty="0"/>
          </a:p>
          <a:p>
            <a:endParaRPr lang="en-US" sz="1700" dirty="0"/>
          </a:p>
          <a:p>
            <a:endParaRPr lang="en-US" sz="1700" dirty="0"/>
          </a:p>
          <a:p>
            <a:endParaRPr lang="en-US" sz="1700" dirty="0"/>
          </a:p>
        </p:txBody>
      </p:sp>
      <p:sp>
        <p:nvSpPr>
          <p:cNvPr id="20" name="Rectangle 19">
            <a:extLst>
              <a:ext uri="{FF2B5EF4-FFF2-40B4-BE49-F238E27FC236}">
                <a16:creationId xmlns:a16="http://schemas.microsoft.com/office/drawing/2014/main" xmlns="" id="{ACD3AB31-A71C-4414-BA05-CF667CBA34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215319" y="3404996"/>
            <a:ext cx="6858002" cy="4800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92468898-5A6E-4D55-85EC-308E785EE0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DC2F84C4-7594-D9C2-D28E-3B6B8A55D5E7}"/>
              </a:ext>
            </a:extLst>
          </p:cNvPr>
          <p:cNvSpPr>
            <a:spLocks noGrp="1"/>
          </p:cNvSpPr>
          <p:nvPr>
            <p:ph type="title"/>
          </p:nvPr>
        </p:nvSpPr>
        <p:spPr>
          <a:xfrm>
            <a:off x="322326" y="411480"/>
            <a:ext cx="8401050" cy="1106424"/>
          </a:xfrm>
        </p:spPr>
        <p:txBody>
          <a:bodyPr>
            <a:normAutofit/>
          </a:bodyPr>
          <a:lstStyle/>
          <a:p>
            <a:endParaRPr lang="en-US" sz="3100"/>
          </a:p>
        </p:txBody>
      </p:sp>
      <p:sp>
        <p:nvSpPr>
          <p:cNvPr id="14" name="Rectangle 13">
            <a:extLst>
              <a:ext uri="{FF2B5EF4-FFF2-40B4-BE49-F238E27FC236}">
                <a16:creationId xmlns:a16="http://schemas.microsoft.com/office/drawing/2014/main" xmlns="" id="{3E23A947-2D45-4208-AE2B-64948C87A3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98458"/>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5" name="Content Placeholder 4">
            <a:extLst>
              <a:ext uri="{FF2B5EF4-FFF2-40B4-BE49-F238E27FC236}">
                <a16:creationId xmlns:a16="http://schemas.microsoft.com/office/drawing/2014/main" xmlns="" id="{0059186A-F6AC-37DF-1084-835EB4E86386}"/>
              </a:ext>
            </a:extLst>
          </p:cNvPr>
          <p:cNvPicPr>
            <a:picLocks noChangeAspect="1"/>
          </p:cNvPicPr>
          <p:nvPr/>
        </p:nvPicPr>
        <p:blipFill>
          <a:blip r:embed="rId2"/>
          <a:stretch>
            <a:fillRect/>
          </a:stretch>
        </p:blipFill>
        <p:spPr>
          <a:xfrm>
            <a:off x="322326" y="2385784"/>
            <a:ext cx="5026914" cy="3183712"/>
          </a:xfrm>
          <a:prstGeom prst="rect">
            <a:avLst/>
          </a:prstGeom>
        </p:spPr>
      </p:pic>
      <p:sp useBgFill="1">
        <p:nvSpPr>
          <p:cNvPr id="16" name="Rectangle 15">
            <a:extLst>
              <a:ext uri="{FF2B5EF4-FFF2-40B4-BE49-F238E27FC236}">
                <a16:creationId xmlns:a16="http://schemas.microsoft.com/office/drawing/2014/main" xmlns="" id="{E5BBB0F9-6A59-4D02-A9C7-A2D6516684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57850" y="1721922"/>
            <a:ext cx="3163824" cy="4520560"/>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xmlns="" id="{03B9B30C-1E71-71BB-4ED2-FFA54A8C186D}"/>
              </a:ext>
            </a:extLst>
          </p:cNvPr>
          <p:cNvSpPr>
            <a:spLocks noGrp="1"/>
          </p:cNvSpPr>
          <p:nvPr>
            <p:ph idx="1"/>
          </p:nvPr>
        </p:nvSpPr>
        <p:spPr>
          <a:xfrm>
            <a:off x="5671566" y="1721922"/>
            <a:ext cx="3275664" cy="4520560"/>
          </a:xfrm>
        </p:spPr>
        <p:txBody>
          <a:bodyPr anchor="ctr">
            <a:normAutofit/>
          </a:bodyPr>
          <a:lstStyle/>
          <a:p>
            <a:r>
              <a:rPr lang="en-US" sz="1600" dirty="0"/>
              <a:t>This image illustrates the progressive stages of atherosclerosis, starting from a healthy artery, followed by lipid accumulation and foam cell formation (fatty streak), progression to fibrofatty plaque with smooth muscle proliferation, and finally complicated plaques characterized by thrombosis and calcification that can obstruct blood flow</a:t>
            </a:r>
          </a:p>
        </p:txBody>
      </p:sp>
    </p:spTree>
    <p:extLst>
      <p:ext uri="{BB962C8B-B14F-4D97-AF65-F5344CB8AC3E}">
        <p14:creationId xmlns:p14="http://schemas.microsoft.com/office/powerpoint/2010/main" val="2570840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4C0CE667-A0D2-4467-0B29-4A3978E4C311}"/>
              </a:ext>
            </a:extLst>
          </p:cNvPr>
          <p:cNvPicPr>
            <a:picLocks noChangeAspect="1"/>
          </p:cNvPicPr>
          <p:nvPr/>
        </p:nvPicPr>
        <p:blipFill>
          <a:blip r:embed="rId2">
            <a:duotone>
              <a:prstClr val="black"/>
              <a:schemeClr val="tx2">
                <a:tint val="45000"/>
                <a:satMod val="400000"/>
              </a:schemeClr>
            </a:duotone>
            <a:alphaModFix amt="25000"/>
          </a:blip>
          <a:srcRect l="11000" r="-1" b="-1"/>
          <a:stretch>
            <a:fillRect/>
          </a:stretch>
        </p:blipFill>
        <p:spPr>
          <a:xfrm>
            <a:off x="20" y="10"/>
            <a:ext cx="9143980" cy="6857990"/>
          </a:xfrm>
          <a:prstGeom prst="rect">
            <a:avLst/>
          </a:prstGeom>
        </p:spPr>
      </p:pic>
      <p:sp>
        <p:nvSpPr>
          <p:cNvPr id="2" name="Title 1"/>
          <p:cNvSpPr>
            <a:spLocks noGrp="1"/>
          </p:cNvSpPr>
          <p:nvPr>
            <p:ph type="title"/>
          </p:nvPr>
        </p:nvSpPr>
        <p:spPr>
          <a:xfrm>
            <a:off x="628650" y="365125"/>
            <a:ext cx="7886700" cy="1325563"/>
          </a:xfrm>
        </p:spPr>
        <p:txBody>
          <a:bodyPr>
            <a:normAutofit/>
          </a:bodyPr>
          <a:lstStyle/>
          <a:p>
            <a:r>
              <a:t>Pathophysiology of CHD</a:t>
            </a:r>
          </a:p>
        </p:txBody>
      </p:sp>
      <p:graphicFrame>
        <p:nvGraphicFramePr>
          <p:cNvPr id="5" name="Content Placeholder 2">
            <a:extLst>
              <a:ext uri="{FF2B5EF4-FFF2-40B4-BE49-F238E27FC236}">
                <a16:creationId xmlns:a16="http://schemas.microsoft.com/office/drawing/2014/main" xmlns="" id="{374AAC5F-8057-D365-28F2-21F92EAB2735}"/>
              </a:ext>
            </a:extLst>
          </p:cNvPr>
          <p:cNvGraphicFramePr>
            <a:graphicFrameLocks noGrp="1"/>
          </p:cNvGraphicFramePr>
          <p:nvPr>
            <p:ph idx="1"/>
            <p:extLst>
              <p:ext uri="{D42A27DB-BD31-4B8C-83A1-F6EECF244321}">
                <p14:modId xmlns:p14="http://schemas.microsoft.com/office/powerpoint/2010/main" val="2844109404"/>
              </p:ext>
            </p:extLst>
          </p:nvPr>
        </p:nvGraphicFramePr>
        <p:xfrm>
          <a:off x="52086" y="1530470"/>
          <a:ext cx="8900932" cy="32903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xmlns="" id="{1AD2EA9C-53F3-BB5B-C985-2D106D1E545A}"/>
              </a:ext>
            </a:extLst>
          </p:cNvPr>
          <p:cNvSpPr txBox="1"/>
          <p:nvPr/>
        </p:nvSpPr>
        <p:spPr>
          <a:xfrm>
            <a:off x="156258" y="5052349"/>
            <a:ext cx="8900932" cy="1754326"/>
          </a:xfrm>
          <a:prstGeom prst="rect">
            <a:avLst/>
          </a:prstGeom>
          <a:noFill/>
        </p:spPr>
        <p:txBody>
          <a:bodyPr wrap="square" rtlCol="0">
            <a:spAutoFit/>
          </a:bodyPr>
          <a:lstStyle/>
          <a:p>
            <a:r>
              <a:rPr lang="en-US" dirty="0"/>
              <a:t>Atherosclerosis begins with endothelial injury caused by factors such as hypertension, diabetes, smoking, and hyperlipidemia. This damage allows LDL cholesterol to infiltrate the vessel wall, triggering inflammation.</a:t>
            </a:r>
          </a:p>
          <a:p>
            <a:r>
              <a:rPr lang="en-US" dirty="0"/>
              <a:t>Monocytes migrate into the intima, transform into foam cells, and promote plaque formation. As plaques enlarge, they reduce oxygen supply to the myocardium, worsening ischemia.</a:t>
            </a:r>
          </a:p>
          <a:p>
            <a:endParaRPr lang="en-US" dirty="0"/>
          </a:p>
        </p:txBody>
      </p:sp>
    </p:spTree>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9228552E-C8B1-4A80-8448-0787CE0FC7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AFF898ED-3489-3A8B-BEEA-976B94C4FED5}"/>
              </a:ext>
            </a:extLst>
          </p:cNvPr>
          <p:cNvPicPr>
            <a:picLocks noChangeAspect="1"/>
          </p:cNvPicPr>
          <p:nvPr/>
        </p:nvPicPr>
        <p:blipFill>
          <a:blip r:embed="rId2">
            <a:alphaModFix amt="35000"/>
          </a:blip>
          <a:srcRect l="14345" r="5655"/>
          <a:stretch>
            <a:fillRect/>
          </a:stretch>
        </p:blipFill>
        <p:spPr>
          <a:xfrm>
            <a:off x="20" y="10"/>
            <a:ext cx="9143980" cy="6857990"/>
          </a:xfrm>
          <a:prstGeom prst="rect">
            <a:avLst/>
          </a:prstGeom>
        </p:spPr>
      </p:pic>
      <p:sp>
        <p:nvSpPr>
          <p:cNvPr id="2" name="Title 1"/>
          <p:cNvSpPr>
            <a:spLocks noGrp="1"/>
          </p:cNvSpPr>
          <p:nvPr>
            <p:ph type="title"/>
          </p:nvPr>
        </p:nvSpPr>
        <p:spPr>
          <a:xfrm>
            <a:off x="628650" y="365125"/>
            <a:ext cx="7886700" cy="1325563"/>
          </a:xfrm>
        </p:spPr>
        <p:txBody>
          <a:bodyPr>
            <a:normAutofit/>
          </a:bodyPr>
          <a:lstStyle/>
          <a:p>
            <a:r>
              <a:rPr lang="en-US">
                <a:solidFill>
                  <a:srgbClr val="FFFFFF"/>
                </a:solidFill>
              </a:rPr>
              <a:t>Role of Angiogenesis</a:t>
            </a:r>
          </a:p>
        </p:txBody>
      </p:sp>
      <p:graphicFrame>
        <p:nvGraphicFramePr>
          <p:cNvPr id="5" name="Content Placeholder 2">
            <a:extLst>
              <a:ext uri="{FF2B5EF4-FFF2-40B4-BE49-F238E27FC236}">
                <a16:creationId xmlns:a16="http://schemas.microsoft.com/office/drawing/2014/main" xmlns="" id="{AB0CB4A3-EEF6-57B3-4334-69988695B93C}"/>
              </a:ext>
            </a:extLst>
          </p:cNvPr>
          <p:cNvGraphicFramePr>
            <a:graphicFrameLocks noGrp="1"/>
          </p:cNvGraphicFramePr>
          <p:nvPr>
            <p:ph idx="1"/>
            <p:extLst>
              <p:ext uri="{D42A27DB-BD31-4B8C-83A1-F6EECF244321}">
                <p14:modId xmlns:p14="http://schemas.microsoft.com/office/powerpoint/2010/main" val="914815495"/>
              </p:ext>
            </p:extLst>
          </p:nvPr>
        </p:nvGraphicFramePr>
        <p:xfrm>
          <a:off x="628650" y="1825625"/>
          <a:ext cx="7886700" cy="3510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xmlns="" id="{67AF7463-3E9E-629D-D539-911BC9B3381B}"/>
              </a:ext>
            </a:extLst>
          </p:cNvPr>
          <p:cNvSpPr txBox="1"/>
          <p:nvPr/>
        </p:nvSpPr>
        <p:spPr>
          <a:xfrm>
            <a:off x="159468" y="4786131"/>
            <a:ext cx="8825063" cy="1754326"/>
          </a:xfrm>
          <a:prstGeom prst="rect">
            <a:avLst/>
          </a:prstGeom>
          <a:noFill/>
        </p:spPr>
        <p:txBody>
          <a:bodyPr wrap="square" rtlCol="0">
            <a:spAutoFit/>
          </a:bodyPr>
          <a:lstStyle/>
          <a:p>
            <a:r>
              <a:rPr lang="en-US" dirty="0"/>
              <a:t>When oxygen supply decreases, the body activates angiogenesis to compensate. Growth factors such as VEGF, PDGF, and angiopoietins stimulate new vessel formation within plaques and ischemic myocardium.</a:t>
            </a:r>
          </a:p>
          <a:p>
            <a:r>
              <a:rPr lang="en-US" dirty="0"/>
              <a:t>However, plaque </a:t>
            </a:r>
            <a:r>
              <a:rPr lang="en-US" dirty="0" err="1"/>
              <a:t>neovessels</a:t>
            </a:r>
            <a:r>
              <a:rPr lang="en-US" dirty="0"/>
              <a:t> are fragile and prone to leakage, increasing the risk of plaque rupture and acute coronary syndromes.</a:t>
            </a:r>
          </a:p>
          <a:p>
            <a:endParaRPr lang="en-US" dirty="0"/>
          </a:p>
        </p:txBody>
      </p:sp>
    </p:spTree>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9228552E-C8B1-4A80-8448-0787CE0FC7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lose-up of purple cells">
            <a:extLst>
              <a:ext uri="{FF2B5EF4-FFF2-40B4-BE49-F238E27FC236}">
                <a16:creationId xmlns:a16="http://schemas.microsoft.com/office/drawing/2014/main" xmlns="" id="{189A880C-2686-E507-1CBE-1EFFA80CAA71}"/>
              </a:ext>
            </a:extLst>
          </p:cNvPr>
          <p:cNvPicPr>
            <a:picLocks noChangeAspect="1"/>
          </p:cNvPicPr>
          <p:nvPr/>
        </p:nvPicPr>
        <p:blipFill>
          <a:blip r:embed="rId2">
            <a:alphaModFix amt="35000"/>
          </a:blip>
          <a:srcRect/>
          <a:stretch>
            <a:fillRect/>
          </a:stretch>
        </p:blipFill>
        <p:spPr>
          <a:xfrm>
            <a:off x="20" y="10"/>
            <a:ext cx="9143980" cy="6857990"/>
          </a:xfrm>
          <a:prstGeom prst="rect">
            <a:avLst/>
          </a:prstGeom>
        </p:spPr>
      </p:pic>
      <p:sp>
        <p:nvSpPr>
          <p:cNvPr id="2" name="Title 1"/>
          <p:cNvSpPr>
            <a:spLocks noGrp="1"/>
          </p:cNvSpPr>
          <p:nvPr>
            <p:ph type="title"/>
          </p:nvPr>
        </p:nvSpPr>
        <p:spPr>
          <a:xfrm>
            <a:off x="628650" y="365125"/>
            <a:ext cx="7886700" cy="1325563"/>
          </a:xfrm>
        </p:spPr>
        <p:txBody>
          <a:bodyPr>
            <a:normAutofit/>
          </a:bodyPr>
          <a:lstStyle/>
          <a:p>
            <a:pPr>
              <a:lnSpc>
                <a:spcPct val="90000"/>
              </a:lnSpc>
            </a:pPr>
            <a:r>
              <a:rPr lang="en-US">
                <a:solidFill>
                  <a:srgbClr val="FFFFFF"/>
                </a:solidFill>
              </a:rPr>
              <a:t>Platelet‑Derived Growth Factor (PDGF)</a:t>
            </a:r>
          </a:p>
        </p:txBody>
      </p:sp>
      <p:sp>
        <p:nvSpPr>
          <p:cNvPr id="3" name="Content Placeholder 2"/>
          <p:cNvSpPr>
            <a:spLocks noGrp="1"/>
          </p:cNvSpPr>
          <p:nvPr>
            <p:ph idx="1"/>
          </p:nvPr>
        </p:nvSpPr>
        <p:spPr>
          <a:xfrm>
            <a:off x="628649" y="1825624"/>
            <a:ext cx="8029213" cy="4893479"/>
          </a:xfrm>
        </p:spPr>
        <p:txBody>
          <a:bodyPr>
            <a:normAutofit fontScale="85000" lnSpcReduction="20000"/>
          </a:bodyPr>
          <a:lstStyle/>
          <a:p>
            <a:r>
              <a:rPr lang="en-US" dirty="0">
                <a:solidFill>
                  <a:srgbClr val="FFFFFF"/>
                </a:solidFill>
              </a:rPr>
              <a:t>• Released from platelets and vascular cells</a:t>
            </a:r>
          </a:p>
          <a:p>
            <a:r>
              <a:rPr lang="en-US" dirty="0">
                <a:solidFill>
                  <a:srgbClr val="FFFFFF"/>
                </a:solidFill>
              </a:rPr>
              <a:t>• Stimulates VSMC proliferation</a:t>
            </a:r>
          </a:p>
          <a:p>
            <a:r>
              <a:rPr lang="en-US" dirty="0">
                <a:solidFill>
                  <a:srgbClr val="FFFFFF"/>
                </a:solidFill>
              </a:rPr>
              <a:t>• Promotes intimal thickening</a:t>
            </a:r>
          </a:p>
          <a:p>
            <a:r>
              <a:rPr lang="en-US" dirty="0">
                <a:solidFill>
                  <a:srgbClr val="FFFFFF"/>
                </a:solidFill>
              </a:rPr>
              <a:t>• Contributes to plaque growth</a:t>
            </a:r>
          </a:p>
          <a:p>
            <a:r>
              <a:rPr lang="en-US" dirty="0">
                <a:solidFill>
                  <a:srgbClr val="FFFFFF"/>
                </a:solidFill>
              </a:rPr>
              <a:t>Cont.:</a:t>
            </a:r>
          </a:p>
          <a:p>
            <a:r>
              <a:rPr lang="en-US" dirty="0"/>
              <a:t>PDGF is released from platelets, endothelial cells, macrophages, and vascular smooth muscle cells. It binds to tyrosine kinase receptors (PDGFR-</a:t>
            </a:r>
            <a:r>
              <a:rPr lang="el-GR" dirty="0"/>
              <a:t>α </a:t>
            </a:r>
            <a:r>
              <a:rPr lang="en-US" dirty="0"/>
              <a:t>and PDGFR-</a:t>
            </a:r>
            <a:r>
              <a:rPr lang="el-GR" dirty="0"/>
              <a:t>β), </a:t>
            </a:r>
            <a:r>
              <a:rPr lang="en-US" dirty="0"/>
              <a:t>activating intracellular signaling pathways.</a:t>
            </a:r>
          </a:p>
          <a:p>
            <a:r>
              <a:rPr lang="en-US" dirty="0"/>
              <a:t>These signals regulate cell proliferation, migration, and survival — all essential processes in vascular repair and remodeling</a:t>
            </a:r>
          </a:p>
          <a:p>
            <a:endParaRPr lang="en-US" dirty="0">
              <a:solidFill>
                <a:srgbClr val="FFFFFF"/>
              </a:solidFill>
            </a:endParaRPr>
          </a:p>
        </p:txBody>
      </p:sp>
    </p:spTree>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5C8908E2-EE49-44D2-9428-A28D2312A8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1" name="Group 10">
            <a:extLst>
              <a:ext uri="{FF2B5EF4-FFF2-40B4-BE49-F238E27FC236}">
                <a16:creationId xmlns:a16="http://schemas.microsoft.com/office/drawing/2014/main" xmlns="" id="{05314994-6337-4875-8CF5-652CAFE8342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1"/>
            <a:ext cx="9143998" cy="4267200"/>
            <a:chOff x="7467600" y="0"/>
            <a:chExt cx="4724400" cy="6858000"/>
          </a:xfrm>
        </p:grpSpPr>
        <p:sp>
          <p:nvSpPr>
            <p:cNvPr id="12" name="Rectangle 11">
              <a:extLst>
                <a:ext uri="{FF2B5EF4-FFF2-40B4-BE49-F238E27FC236}">
                  <a16:creationId xmlns:a16="http://schemas.microsoft.com/office/drawing/2014/main" xmlns="" id="{B3A2D4D6-D501-439A-9FC6-397879C465E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xmlns="" id="{5CD20BAA-1998-4EBB-AD61-13A92072ECE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5" name="Freeform: Shape 14">
            <a:extLst>
              <a:ext uri="{FF2B5EF4-FFF2-40B4-BE49-F238E27FC236}">
                <a16:creationId xmlns:a16="http://schemas.microsoft.com/office/drawing/2014/main" xmlns="" id="{7449A6C7-D15F-4AA5-BFA5-71A404B470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7" name="Rectangle 16">
            <a:extLst>
              <a:ext uri="{FF2B5EF4-FFF2-40B4-BE49-F238E27FC236}">
                <a16:creationId xmlns:a16="http://schemas.microsoft.com/office/drawing/2014/main" xmlns="" id="{ED888B23-07FA-482A-96DF-47E31AF1A6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2900" y="457201"/>
            <a:ext cx="8458200" cy="5943598"/>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p:cNvSpPr>
            <a:spLocks noGrp="1"/>
          </p:cNvSpPr>
          <p:nvPr>
            <p:ph type="title"/>
          </p:nvPr>
        </p:nvSpPr>
        <p:spPr>
          <a:xfrm>
            <a:off x="857250" y="990599"/>
            <a:ext cx="7429500" cy="685800"/>
          </a:xfrm>
        </p:spPr>
        <p:txBody>
          <a:bodyPr anchor="t">
            <a:normAutofit/>
          </a:bodyPr>
          <a:lstStyle/>
          <a:p>
            <a:r>
              <a:rPr lang="en-US" sz="3500"/>
              <a:t>PDGF and CHD Severity</a:t>
            </a:r>
          </a:p>
        </p:txBody>
      </p:sp>
      <p:graphicFrame>
        <p:nvGraphicFramePr>
          <p:cNvPr id="5" name="Content Placeholder 2">
            <a:extLst>
              <a:ext uri="{FF2B5EF4-FFF2-40B4-BE49-F238E27FC236}">
                <a16:creationId xmlns:a16="http://schemas.microsoft.com/office/drawing/2014/main" xmlns="" id="{7D48810B-622E-E329-48EA-470A4E2247F4}"/>
              </a:ext>
            </a:extLst>
          </p:cNvPr>
          <p:cNvGraphicFramePr>
            <a:graphicFrameLocks noGrp="1"/>
          </p:cNvGraphicFramePr>
          <p:nvPr>
            <p:ph idx="1"/>
            <p:extLst>
              <p:ext uri="{D42A27DB-BD31-4B8C-83A1-F6EECF244321}">
                <p14:modId xmlns:p14="http://schemas.microsoft.com/office/powerpoint/2010/main" val="57466444"/>
              </p:ext>
            </p:extLst>
          </p:nvPr>
        </p:nvGraphicFramePr>
        <p:xfrm>
          <a:off x="514350" y="2137228"/>
          <a:ext cx="8115300" cy="24058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xmlns="" id="{2A7AF1BB-21C9-0456-124C-B7FD98957A5C}"/>
              </a:ext>
            </a:extLst>
          </p:cNvPr>
          <p:cNvSpPr txBox="1"/>
          <p:nvPr/>
        </p:nvSpPr>
        <p:spPr>
          <a:xfrm>
            <a:off x="514350" y="4267200"/>
            <a:ext cx="8016192" cy="1477328"/>
          </a:xfrm>
          <a:prstGeom prst="rect">
            <a:avLst/>
          </a:prstGeom>
          <a:noFill/>
        </p:spPr>
        <p:txBody>
          <a:bodyPr wrap="square" rtlCol="0">
            <a:spAutoFit/>
          </a:bodyPr>
          <a:lstStyle/>
          <a:p>
            <a:r>
              <a:rPr lang="en-US" dirty="0"/>
              <a:t>PDGF promotes migration and proliferation of vascular smooth muscle cells into the intima, contributing to intimal thickening and plaque enlargement.</a:t>
            </a:r>
          </a:p>
          <a:p>
            <a:r>
              <a:rPr lang="en-US" dirty="0"/>
              <a:t>Clinical studies show that serum PDGF levels correlate with angiographic severity scores such as </a:t>
            </a:r>
            <a:r>
              <a:rPr lang="en-US" dirty="0" err="1"/>
              <a:t>Gensini</a:t>
            </a:r>
            <a:r>
              <a:rPr lang="en-US" dirty="0"/>
              <a:t> and SYNTAX and are higher in multivessel disease and acute coronary syndromes.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AE2B703B-46F9-481A-A605-82E2A828C4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459863"/>
            <a:ext cx="7886700" cy="1004594"/>
          </a:xfrm>
        </p:spPr>
        <p:txBody>
          <a:bodyPr>
            <a:normAutofit/>
          </a:bodyPr>
          <a:lstStyle/>
          <a:p>
            <a:r>
              <a:rPr lang="en-US">
                <a:solidFill>
                  <a:srgbClr val="FFFFFF"/>
                </a:solidFill>
              </a:rPr>
              <a:t>Angiopoietin‑1 (Ang‑1)</a:t>
            </a:r>
          </a:p>
        </p:txBody>
      </p:sp>
      <p:sp>
        <p:nvSpPr>
          <p:cNvPr id="11" name="Rectangle: Rounded Corners 10">
            <a:extLst>
              <a:ext uri="{FF2B5EF4-FFF2-40B4-BE49-F238E27FC236}">
                <a16:creationId xmlns:a16="http://schemas.microsoft.com/office/drawing/2014/main" xmlns="" id="{F13BE4D7-0C3D-4906-B230-A1C5B4665C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34622" y="1587970"/>
            <a:ext cx="8274756"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xmlns="" id="{DD0079E2-5E2B-56AF-C4E5-93915702BFD9}"/>
              </a:ext>
            </a:extLst>
          </p:cNvPr>
          <p:cNvGraphicFramePr>
            <a:graphicFrameLocks noGrp="1"/>
          </p:cNvGraphicFramePr>
          <p:nvPr>
            <p:ph idx="1"/>
            <p:extLst>
              <p:ext uri="{D42A27DB-BD31-4B8C-83A1-F6EECF244321}">
                <p14:modId xmlns:p14="http://schemas.microsoft.com/office/powerpoint/2010/main" val="807577908"/>
              </p:ext>
            </p:extLst>
          </p:nvPr>
        </p:nvGraphicFramePr>
        <p:xfrm>
          <a:off x="628650" y="1800911"/>
          <a:ext cx="7886700" cy="31935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xmlns="" id="{00648DA8-3E66-233C-DEDB-8BB0571E3D5D}"/>
              </a:ext>
            </a:extLst>
          </p:cNvPr>
          <p:cNvSpPr txBox="1"/>
          <p:nvPr/>
        </p:nvSpPr>
        <p:spPr>
          <a:xfrm>
            <a:off x="559202" y="4716684"/>
            <a:ext cx="7886700" cy="1200329"/>
          </a:xfrm>
          <a:prstGeom prst="rect">
            <a:avLst/>
          </a:prstGeom>
          <a:noFill/>
        </p:spPr>
        <p:txBody>
          <a:bodyPr wrap="square" rtlCol="0">
            <a:spAutoFit/>
          </a:bodyPr>
          <a:lstStyle/>
          <a:p>
            <a:r>
              <a:rPr lang="en-US"/>
              <a:t>Ang-1 is produced mainly by pericytes, fibroblasts, and vascular smooth muscle cells. It binds to the Tie-2 receptor on endothelial cells.</a:t>
            </a:r>
          </a:p>
          <a:p>
            <a:r>
              <a:rPr lang="en-US"/>
              <a:t>This interaction promotes endothelial survival, vessel maturation, and structural stability.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xmlns="" id="{C05CBC3C-2E5A-4839-8B9B-2E5A6ADF0F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xmlns="" id="{DB5B423A-57CC-4C58-AA26-8E2E862B03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3912768"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28650" y="673770"/>
            <a:ext cx="2415246" cy="2027227"/>
          </a:xfrm>
        </p:spPr>
        <p:txBody>
          <a:bodyPr anchor="t">
            <a:normAutofit/>
          </a:bodyPr>
          <a:lstStyle/>
          <a:p>
            <a:pPr>
              <a:lnSpc>
                <a:spcPct val="90000"/>
              </a:lnSpc>
            </a:pPr>
            <a:r>
              <a:rPr lang="en-US" sz="4700">
                <a:solidFill>
                  <a:srgbClr val="FFFFFF"/>
                </a:solidFill>
              </a:rPr>
              <a:t>Ang‑1 and CHD Severity</a:t>
            </a:r>
          </a:p>
        </p:txBody>
      </p:sp>
      <p:graphicFrame>
        <p:nvGraphicFramePr>
          <p:cNvPr id="5" name="Content Placeholder 2">
            <a:extLst>
              <a:ext uri="{FF2B5EF4-FFF2-40B4-BE49-F238E27FC236}">
                <a16:creationId xmlns:a16="http://schemas.microsoft.com/office/drawing/2014/main" xmlns="" id="{5A3CE5B7-2695-B0CC-C878-D9F443077C5F}"/>
              </a:ext>
            </a:extLst>
          </p:cNvPr>
          <p:cNvGraphicFramePr>
            <a:graphicFrameLocks noGrp="1"/>
          </p:cNvGraphicFramePr>
          <p:nvPr>
            <p:ph idx="1"/>
            <p:extLst>
              <p:ext uri="{D42A27DB-BD31-4B8C-83A1-F6EECF244321}">
                <p14:modId xmlns:p14="http://schemas.microsoft.com/office/powerpoint/2010/main" val="2221081556"/>
              </p:ext>
            </p:extLst>
          </p:nvPr>
        </p:nvGraphicFramePr>
        <p:xfrm>
          <a:off x="4157004" y="541606"/>
          <a:ext cx="4358346"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xmlns="" id="{4731CF93-79C7-2DE7-237B-CA001A4D9E5B}"/>
              </a:ext>
            </a:extLst>
          </p:cNvPr>
          <p:cNvSpPr txBox="1"/>
          <p:nvPr/>
        </p:nvSpPr>
        <p:spPr>
          <a:xfrm>
            <a:off x="244236" y="3994778"/>
            <a:ext cx="3912768" cy="2585323"/>
          </a:xfrm>
          <a:prstGeom prst="rect">
            <a:avLst/>
          </a:prstGeom>
          <a:noFill/>
        </p:spPr>
        <p:txBody>
          <a:bodyPr wrap="square" rtlCol="0">
            <a:spAutoFit/>
          </a:bodyPr>
          <a:lstStyle/>
          <a:p>
            <a:r>
              <a:rPr lang="en-US"/>
              <a:t>Ang-1 has a dual role in coronary disease.</a:t>
            </a:r>
          </a:p>
          <a:p>
            <a:r>
              <a:rPr lang="en-US"/>
              <a:t>On one hand, it stabilizes endothelium, reduces inflammation, and protects vessels. On the other, it supports plaque neovascularization, which may contribute to plaque progression.</a:t>
            </a:r>
          </a:p>
          <a:p>
            <a:r>
              <a:rPr lang="en-US"/>
              <a:t>Its serum levels vary depending on disease stage and severity.</a:t>
            </a:r>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TotalTime>
  <Words>860</Words>
  <Application>Microsoft Office PowerPoint</Application>
  <PresentationFormat>عرض على الشاشة (3:4)‏</PresentationFormat>
  <Paragraphs>102</Paragraphs>
  <Slides>13</Slides>
  <Notes>0</Notes>
  <HiddenSlides>0</HiddenSlides>
  <MMClips>0</MMClips>
  <ScaleCrop>false</ScaleCrop>
  <HeadingPairs>
    <vt:vector size="4" baseType="variant">
      <vt:variant>
        <vt:lpstr>نسق</vt:lpstr>
      </vt:variant>
      <vt:variant>
        <vt:i4>2</vt:i4>
      </vt:variant>
      <vt:variant>
        <vt:lpstr>عناوين الشرائح</vt:lpstr>
      </vt:variant>
      <vt:variant>
        <vt:i4>13</vt:i4>
      </vt:variant>
    </vt:vector>
  </HeadingPairs>
  <TitlesOfParts>
    <vt:vector size="15" baseType="lpstr">
      <vt:lpstr>Office Theme</vt:lpstr>
      <vt:lpstr>انقلاب</vt:lpstr>
      <vt:lpstr>  Correlation Between Serum Platelet‑Derived Growth Factor, Angiopoietin‑1, and the Severity of Coronary Heart Disease  </vt:lpstr>
      <vt:lpstr>Introduction</vt:lpstr>
      <vt:lpstr>عرض تقديمي في PowerPoint</vt:lpstr>
      <vt:lpstr>Pathophysiology of CHD</vt:lpstr>
      <vt:lpstr>Role of Angiogenesis</vt:lpstr>
      <vt:lpstr>Platelet‑Derived Growth Factor (PDGF)</vt:lpstr>
      <vt:lpstr>PDGF and CHD Severity</vt:lpstr>
      <vt:lpstr>Angiopoietin‑1 (Ang‑1)</vt:lpstr>
      <vt:lpstr>Ang‑1 and CHD Severity</vt:lpstr>
      <vt:lpstr>PDGF &amp; Ang‑1 Interaction</vt:lpstr>
      <vt:lpstr>Clinical Implications</vt:lpstr>
      <vt:lpstr>Research Gaps</vt:lpstr>
      <vt:lpstr>Conclusion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Correlation Between Serum Platelet‑Derived Growth Factor, Angiopoietin‑1, and the Severity of Coronary Heart Disease</dc:title>
  <dc:creator>2021</dc:creator>
  <dc:description>generated using python-pptx</dc:description>
  <cp:lastModifiedBy>DR.Ahmed Saker 2O11</cp:lastModifiedBy>
  <cp:revision>6</cp:revision>
  <dcterms:created xsi:type="dcterms:W3CDTF">2013-01-27T09:14:16Z</dcterms:created>
  <dcterms:modified xsi:type="dcterms:W3CDTF">2026-02-09T12:42:41Z</dcterms:modified>
</cp:coreProperties>
</file>