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"/>
  </p:notesMasterIdLst>
  <p:sldIdLst>
    <p:sldId id="260" r:id="rId2"/>
  </p:sldIdLst>
  <p:sldSz cx="39319200" cy="28346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6" userDrawn="1">
          <p15:clr>
            <a:srgbClr val="A4A3A4"/>
          </p15:clr>
        </p15:guide>
        <p15:guide id="2" pos="123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953B"/>
    <a:srgbClr val="045502"/>
    <a:srgbClr val="592E5C"/>
    <a:srgbClr val="B59CB4"/>
    <a:srgbClr val="17355A"/>
    <a:srgbClr val="926F36"/>
    <a:srgbClr val="A0793B"/>
    <a:srgbClr val="098895"/>
    <a:srgbClr val="003366"/>
    <a:srgbClr val="AF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26" d="100"/>
          <a:sy n="26" d="100"/>
        </p:scale>
        <p:origin x="930" y="168"/>
      </p:cViewPr>
      <p:guideLst>
        <p:guide orient="horz" pos="3436"/>
        <p:guide pos="123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8145D-3E8E-42CB-9863-D77D9E3DE74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89050" y="1143000"/>
            <a:ext cx="42799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03418D-AA72-49F9-8D03-650C43BA7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983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822163" rtl="0" eaLnBrk="1" latinLnBrk="0" hangingPunct="1">
      <a:defRPr sz="3703" kern="1200">
        <a:solidFill>
          <a:schemeClr val="tx1"/>
        </a:solidFill>
        <a:latin typeface="+mn-lt"/>
        <a:ea typeface="+mn-ea"/>
        <a:cs typeface="+mn-cs"/>
      </a:defRPr>
    </a:lvl1pPr>
    <a:lvl2pPr marL="1411082" algn="l" defTabSz="2822163" rtl="0" eaLnBrk="1" latinLnBrk="0" hangingPunct="1">
      <a:defRPr sz="3703" kern="1200">
        <a:solidFill>
          <a:schemeClr val="tx1"/>
        </a:solidFill>
        <a:latin typeface="+mn-lt"/>
        <a:ea typeface="+mn-ea"/>
        <a:cs typeface="+mn-cs"/>
      </a:defRPr>
    </a:lvl2pPr>
    <a:lvl3pPr marL="2822163" algn="l" defTabSz="2822163" rtl="0" eaLnBrk="1" latinLnBrk="0" hangingPunct="1">
      <a:defRPr sz="3703" kern="1200">
        <a:solidFill>
          <a:schemeClr val="tx1"/>
        </a:solidFill>
        <a:latin typeface="+mn-lt"/>
        <a:ea typeface="+mn-ea"/>
        <a:cs typeface="+mn-cs"/>
      </a:defRPr>
    </a:lvl3pPr>
    <a:lvl4pPr marL="4233248" algn="l" defTabSz="2822163" rtl="0" eaLnBrk="1" latinLnBrk="0" hangingPunct="1">
      <a:defRPr sz="3703" kern="1200">
        <a:solidFill>
          <a:schemeClr val="tx1"/>
        </a:solidFill>
        <a:latin typeface="+mn-lt"/>
        <a:ea typeface="+mn-ea"/>
        <a:cs typeface="+mn-cs"/>
      </a:defRPr>
    </a:lvl4pPr>
    <a:lvl5pPr marL="5644329" algn="l" defTabSz="2822163" rtl="0" eaLnBrk="1" latinLnBrk="0" hangingPunct="1">
      <a:defRPr sz="3703" kern="1200">
        <a:solidFill>
          <a:schemeClr val="tx1"/>
        </a:solidFill>
        <a:latin typeface="+mn-lt"/>
        <a:ea typeface="+mn-ea"/>
        <a:cs typeface="+mn-cs"/>
      </a:defRPr>
    </a:lvl5pPr>
    <a:lvl6pPr marL="7055411" algn="l" defTabSz="2822163" rtl="0" eaLnBrk="1" latinLnBrk="0" hangingPunct="1">
      <a:defRPr sz="3703" kern="1200">
        <a:solidFill>
          <a:schemeClr val="tx1"/>
        </a:solidFill>
        <a:latin typeface="+mn-lt"/>
        <a:ea typeface="+mn-ea"/>
        <a:cs typeface="+mn-cs"/>
      </a:defRPr>
    </a:lvl6pPr>
    <a:lvl7pPr marL="8466494" algn="l" defTabSz="2822163" rtl="0" eaLnBrk="1" latinLnBrk="0" hangingPunct="1">
      <a:defRPr sz="3703" kern="1200">
        <a:solidFill>
          <a:schemeClr val="tx1"/>
        </a:solidFill>
        <a:latin typeface="+mn-lt"/>
        <a:ea typeface="+mn-ea"/>
        <a:cs typeface="+mn-cs"/>
      </a:defRPr>
    </a:lvl7pPr>
    <a:lvl8pPr marL="9877575" algn="l" defTabSz="2822163" rtl="0" eaLnBrk="1" latinLnBrk="0" hangingPunct="1">
      <a:defRPr sz="3703" kern="1200">
        <a:solidFill>
          <a:schemeClr val="tx1"/>
        </a:solidFill>
        <a:latin typeface="+mn-lt"/>
        <a:ea typeface="+mn-ea"/>
        <a:cs typeface="+mn-cs"/>
      </a:defRPr>
    </a:lvl8pPr>
    <a:lvl9pPr marL="11288658" algn="l" defTabSz="2822163" rtl="0" eaLnBrk="1" latinLnBrk="0" hangingPunct="1">
      <a:defRPr sz="37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48940" y="4639100"/>
            <a:ext cx="33421320" cy="9868747"/>
          </a:xfrm>
        </p:spPr>
        <p:txBody>
          <a:bodyPr anchor="b"/>
          <a:lstStyle>
            <a:lvl1pPr algn="ctr">
              <a:defRPr sz="2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14900" y="14888424"/>
            <a:ext cx="29489400" cy="6843816"/>
          </a:xfrm>
        </p:spPr>
        <p:txBody>
          <a:bodyPr/>
          <a:lstStyle>
            <a:lvl1pPr marL="0" indent="0" algn="ctr">
              <a:buNone/>
              <a:defRPr sz="9920"/>
            </a:lvl1pPr>
            <a:lvl2pPr marL="1889745" indent="0" algn="ctr">
              <a:buNone/>
              <a:defRPr sz="8267"/>
            </a:lvl2pPr>
            <a:lvl3pPr marL="3779490" indent="0" algn="ctr">
              <a:buNone/>
              <a:defRPr sz="7440"/>
            </a:lvl3pPr>
            <a:lvl4pPr marL="5669234" indent="0" algn="ctr">
              <a:buNone/>
              <a:defRPr sz="6613"/>
            </a:lvl4pPr>
            <a:lvl5pPr marL="7558979" indent="0" algn="ctr">
              <a:buNone/>
              <a:defRPr sz="6613"/>
            </a:lvl5pPr>
            <a:lvl6pPr marL="9448724" indent="0" algn="ctr">
              <a:buNone/>
              <a:defRPr sz="6613"/>
            </a:lvl6pPr>
            <a:lvl7pPr marL="11338469" indent="0" algn="ctr">
              <a:buNone/>
              <a:defRPr sz="6613"/>
            </a:lvl7pPr>
            <a:lvl8pPr marL="13228213" indent="0" algn="ctr">
              <a:buNone/>
              <a:defRPr sz="6613"/>
            </a:lvl8pPr>
            <a:lvl9pPr marL="15117958" indent="0" algn="ctr">
              <a:buNone/>
              <a:defRPr sz="661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FE329-7707-44A8-9292-3614C8F0060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6D83A-BCBA-43C4-A415-61DF0E804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590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FE329-7707-44A8-9292-3614C8F0060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6D83A-BCBA-43C4-A415-61DF0E804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22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2718" y="7066923"/>
            <a:ext cx="33912810" cy="11791313"/>
          </a:xfrm>
        </p:spPr>
        <p:txBody>
          <a:bodyPr anchor="b"/>
          <a:lstStyle>
            <a:lvl1pPr>
              <a:defRPr sz="2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82718" y="18969787"/>
            <a:ext cx="33912810" cy="6200773"/>
          </a:xfrm>
        </p:spPr>
        <p:txBody>
          <a:bodyPr/>
          <a:lstStyle>
            <a:lvl1pPr marL="0" indent="0">
              <a:buNone/>
              <a:defRPr sz="9920">
                <a:solidFill>
                  <a:schemeClr val="tx1"/>
                </a:solidFill>
              </a:defRPr>
            </a:lvl1pPr>
            <a:lvl2pPr marL="1889745" indent="0">
              <a:buNone/>
              <a:defRPr sz="8267">
                <a:solidFill>
                  <a:schemeClr val="tx1">
                    <a:tint val="75000"/>
                  </a:schemeClr>
                </a:solidFill>
              </a:defRPr>
            </a:lvl2pPr>
            <a:lvl3pPr marL="3779490" indent="0">
              <a:buNone/>
              <a:defRPr sz="7440">
                <a:solidFill>
                  <a:schemeClr val="tx1">
                    <a:tint val="75000"/>
                  </a:schemeClr>
                </a:solidFill>
              </a:defRPr>
            </a:lvl3pPr>
            <a:lvl4pPr marL="5669234" indent="0">
              <a:buNone/>
              <a:defRPr sz="6613">
                <a:solidFill>
                  <a:schemeClr val="tx1">
                    <a:tint val="75000"/>
                  </a:schemeClr>
                </a:solidFill>
              </a:defRPr>
            </a:lvl4pPr>
            <a:lvl5pPr marL="7558979" indent="0">
              <a:buNone/>
              <a:defRPr sz="6613">
                <a:solidFill>
                  <a:schemeClr val="tx1">
                    <a:tint val="75000"/>
                  </a:schemeClr>
                </a:solidFill>
              </a:defRPr>
            </a:lvl5pPr>
            <a:lvl6pPr marL="9448724" indent="0">
              <a:buNone/>
              <a:defRPr sz="6613">
                <a:solidFill>
                  <a:schemeClr val="tx1">
                    <a:tint val="75000"/>
                  </a:schemeClr>
                </a:solidFill>
              </a:defRPr>
            </a:lvl6pPr>
            <a:lvl7pPr marL="11338469" indent="0">
              <a:buNone/>
              <a:defRPr sz="6613">
                <a:solidFill>
                  <a:schemeClr val="tx1">
                    <a:tint val="75000"/>
                  </a:schemeClr>
                </a:solidFill>
              </a:defRPr>
            </a:lvl7pPr>
            <a:lvl8pPr marL="13228213" indent="0">
              <a:buNone/>
              <a:defRPr sz="6613">
                <a:solidFill>
                  <a:schemeClr val="tx1">
                    <a:tint val="75000"/>
                  </a:schemeClr>
                </a:solidFill>
              </a:defRPr>
            </a:lvl8pPr>
            <a:lvl9pPr marL="15117958" indent="0">
              <a:buNone/>
              <a:defRPr sz="66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FE329-7707-44A8-9292-3614C8F0060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6D83A-BCBA-43C4-A415-61DF0E804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042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03195" y="7545917"/>
            <a:ext cx="16710660" cy="179855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905345" y="7545917"/>
            <a:ext cx="16710660" cy="179855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FE329-7707-44A8-9292-3614C8F0060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6D83A-BCBA-43C4-A415-61DF0E804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679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8316" y="1509189"/>
            <a:ext cx="33912810" cy="54789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08321" y="6948807"/>
            <a:ext cx="16633862" cy="3405503"/>
          </a:xfrm>
        </p:spPr>
        <p:txBody>
          <a:bodyPr anchor="b"/>
          <a:lstStyle>
            <a:lvl1pPr marL="0" indent="0">
              <a:buNone/>
              <a:defRPr sz="9920" b="1"/>
            </a:lvl1pPr>
            <a:lvl2pPr marL="1889745" indent="0">
              <a:buNone/>
              <a:defRPr sz="8267" b="1"/>
            </a:lvl2pPr>
            <a:lvl3pPr marL="3779490" indent="0">
              <a:buNone/>
              <a:defRPr sz="7440" b="1"/>
            </a:lvl3pPr>
            <a:lvl4pPr marL="5669234" indent="0">
              <a:buNone/>
              <a:defRPr sz="6613" b="1"/>
            </a:lvl4pPr>
            <a:lvl5pPr marL="7558979" indent="0">
              <a:buNone/>
              <a:defRPr sz="6613" b="1"/>
            </a:lvl5pPr>
            <a:lvl6pPr marL="9448724" indent="0">
              <a:buNone/>
              <a:defRPr sz="6613" b="1"/>
            </a:lvl6pPr>
            <a:lvl7pPr marL="11338469" indent="0">
              <a:buNone/>
              <a:defRPr sz="6613" b="1"/>
            </a:lvl7pPr>
            <a:lvl8pPr marL="13228213" indent="0">
              <a:buNone/>
              <a:defRPr sz="6613" b="1"/>
            </a:lvl8pPr>
            <a:lvl9pPr marL="15117958" indent="0">
              <a:buNone/>
              <a:defRPr sz="66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08321" y="10354310"/>
            <a:ext cx="16633862" cy="15229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905347" y="6948807"/>
            <a:ext cx="16715781" cy="3405503"/>
          </a:xfrm>
        </p:spPr>
        <p:txBody>
          <a:bodyPr anchor="b"/>
          <a:lstStyle>
            <a:lvl1pPr marL="0" indent="0">
              <a:buNone/>
              <a:defRPr sz="9920" b="1"/>
            </a:lvl1pPr>
            <a:lvl2pPr marL="1889745" indent="0">
              <a:buNone/>
              <a:defRPr sz="8267" b="1"/>
            </a:lvl2pPr>
            <a:lvl3pPr marL="3779490" indent="0">
              <a:buNone/>
              <a:defRPr sz="7440" b="1"/>
            </a:lvl3pPr>
            <a:lvl4pPr marL="5669234" indent="0">
              <a:buNone/>
              <a:defRPr sz="6613" b="1"/>
            </a:lvl4pPr>
            <a:lvl5pPr marL="7558979" indent="0">
              <a:buNone/>
              <a:defRPr sz="6613" b="1"/>
            </a:lvl5pPr>
            <a:lvl6pPr marL="9448724" indent="0">
              <a:buNone/>
              <a:defRPr sz="6613" b="1"/>
            </a:lvl6pPr>
            <a:lvl7pPr marL="11338469" indent="0">
              <a:buNone/>
              <a:defRPr sz="6613" b="1"/>
            </a:lvl7pPr>
            <a:lvl8pPr marL="13228213" indent="0">
              <a:buNone/>
              <a:defRPr sz="6613" b="1"/>
            </a:lvl8pPr>
            <a:lvl9pPr marL="15117958" indent="0">
              <a:buNone/>
              <a:defRPr sz="66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905347" y="10354310"/>
            <a:ext cx="16715781" cy="15229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FE329-7707-44A8-9292-3614C8F0060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6D83A-BCBA-43C4-A415-61DF0E804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283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FE329-7707-44A8-9292-3614C8F0060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6D83A-BCBA-43C4-A415-61DF0E804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570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FE329-7707-44A8-9292-3614C8F0060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6D83A-BCBA-43C4-A415-61DF0E804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91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8317" y="1889760"/>
            <a:ext cx="12681465" cy="6614160"/>
          </a:xfrm>
        </p:spPr>
        <p:txBody>
          <a:bodyPr anchor="b"/>
          <a:lstStyle>
            <a:lvl1pPr>
              <a:defRPr sz="132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15781" y="4081363"/>
            <a:ext cx="19905345" cy="20144317"/>
          </a:xfrm>
        </p:spPr>
        <p:txBody>
          <a:bodyPr/>
          <a:lstStyle>
            <a:lvl1pPr>
              <a:defRPr sz="13227"/>
            </a:lvl1pPr>
            <a:lvl2pPr>
              <a:defRPr sz="11573"/>
            </a:lvl2pPr>
            <a:lvl3pPr>
              <a:defRPr sz="9920"/>
            </a:lvl3pPr>
            <a:lvl4pPr>
              <a:defRPr sz="8267"/>
            </a:lvl4pPr>
            <a:lvl5pPr>
              <a:defRPr sz="8267"/>
            </a:lvl5pPr>
            <a:lvl6pPr>
              <a:defRPr sz="8267"/>
            </a:lvl6pPr>
            <a:lvl7pPr>
              <a:defRPr sz="8267"/>
            </a:lvl7pPr>
            <a:lvl8pPr>
              <a:defRPr sz="8267"/>
            </a:lvl8pPr>
            <a:lvl9pPr>
              <a:defRPr sz="82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08317" y="8503920"/>
            <a:ext cx="12681465" cy="15754564"/>
          </a:xfrm>
        </p:spPr>
        <p:txBody>
          <a:bodyPr/>
          <a:lstStyle>
            <a:lvl1pPr marL="0" indent="0">
              <a:buNone/>
              <a:defRPr sz="6613"/>
            </a:lvl1pPr>
            <a:lvl2pPr marL="1889745" indent="0">
              <a:buNone/>
              <a:defRPr sz="5787"/>
            </a:lvl2pPr>
            <a:lvl3pPr marL="3779490" indent="0">
              <a:buNone/>
              <a:defRPr sz="4960"/>
            </a:lvl3pPr>
            <a:lvl4pPr marL="5669234" indent="0">
              <a:buNone/>
              <a:defRPr sz="4133"/>
            </a:lvl4pPr>
            <a:lvl5pPr marL="7558979" indent="0">
              <a:buNone/>
              <a:defRPr sz="4133"/>
            </a:lvl5pPr>
            <a:lvl6pPr marL="9448724" indent="0">
              <a:buNone/>
              <a:defRPr sz="4133"/>
            </a:lvl6pPr>
            <a:lvl7pPr marL="11338469" indent="0">
              <a:buNone/>
              <a:defRPr sz="4133"/>
            </a:lvl7pPr>
            <a:lvl8pPr marL="13228213" indent="0">
              <a:buNone/>
              <a:defRPr sz="4133"/>
            </a:lvl8pPr>
            <a:lvl9pPr marL="15117958" indent="0">
              <a:buNone/>
              <a:defRPr sz="4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FE329-7707-44A8-9292-3614C8F0060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6D83A-BCBA-43C4-A415-61DF0E804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550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8317" y="1889760"/>
            <a:ext cx="12681465" cy="6614160"/>
          </a:xfrm>
        </p:spPr>
        <p:txBody>
          <a:bodyPr anchor="b"/>
          <a:lstStyle>
            <a:lvl1pPr>
              <a:defRPr sz="132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715781" y="4081363"/>
            <a:ext cx="19905345" cy="20144317"/>
          </a:xfrm>
        </p:spPr>
        <p:txBody>
          <a:bodyPr anchor="t"/>
          <a:lstStyle>
            <a:lvl1pPr marL="0" indent="0">
              <a:buNone/>
              <a:defRPr sz="13227"/>
            </a:lvl1pPr>
            <a:lvl2pPr marL="1889745" indent="0">
              <a:buNone/>
              <a:defRPr sz="11573"/>
            </a:lvl2pPr>
            <a:lvl3pPr marL="3779490" indent="0">
              <a:buNone/>
              <a:defRPr sz="9920"/>
            </a:lvl3pPr>
            <a:lvl4pPr marL="5669234" indent="0">
              <a:buNone/>
              <a:defRPr sz="8267"/>
            </a:lvl4pPr>
            <a:lvl5pPr marL="7558979" indent="0">
              <a:buNone/>
              <a:defRPr sz="8267"/>
            </a:lvl5pPr>
            <a:lvl6pPr marL="9448724" indent="0">
              <a:buNone/>
              <a:defRPr sz="8267"/>
            </a:lvl6pPr>
            <a:lvl7pPr marL="11338469" indent="0">
              <a:buNone/>
              <a:defRPr sz="8267"/>
            </a:lvl7pPr>
            <a:lvl8pPr marL="13228213" indent="0">
              <a:buNone/>
              <a:defRPr sz="8267"/>
            </a:lvl8pPr>
            <a:lvl9pPr marL="15117958" indent="0">
              <a:buNone/>
              <a:defRPr sz="82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08317" y="8503920"/>
            <a:ext cx="12681465" cy="15754564"/>
          </a:xfrm>
        </p:spPr>
        <p:txBody>
          <a:bodyPr/>
          <a:lstStyle>
            <a:lvl1pPr marL="0" indent="0">
              <a:buNone/>
              <a:defRPr sz="6613"/>
            </a:lvl1pPr>
            <a:lvl2pPr marL="1889745" indent="0">
              <a:buNone/>
              <a:defRPr sz="5787"/>
            </a:lvl2pPr>
            <a:lvl3pPr marL="3779490" indent="0">
              <a:buNone/>
              <a:defRPr sz="4960"/>
            </a:lvl3pPr>
            <a:lvl4pPr marL="5669234" indent="0">
              <a:buNone/>
              <a:defRPr sz="4133"/>
            </a:lvl4pPr>
            <a:lvl5pPr marL="7558979" indent="0">
              <a:buNone/>
              <a:defRPr sz="4133"/>
            </a:lvl5pPr>
            <a:lvl6pPr marL="9448724" indent="0">
              <a:buNone/>
              <a:defRPr sz="4133"/>
            </a:lvl6pPr>
            <a:lvl7pPr marL="11338469" indent="0">
              <a:buNone/>
              <a:defRPr sz="4133"/>
            </a:lvl7pPr>
            <a:lvl8pPr marL="13228213" indent="0">
              <a:buNone/>
              <a:defRPr sz="4133"/>
            </a:lvl8pPr>
            <a:lvl9pPr marL="15117958" indent="0">
              <a:buNone/>
              <a:defRPr sz="4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FE329-7707-44A8-9292-3614C8F0060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6D83A-BCBA-43C4-A415-61DF0E804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06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FE329-7707-44A8-9292-3614C8F0060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6D83A-BCBA-43C4-A415-61DF0E804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61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137804" y="1509183"/>
            <a:ext cx="8478203" cy="240222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03197" y="1509183"/>
            <a:ext cx="24943118" cy="240222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FE329-7707-44A8-9292-3614C8F0060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6D83A-BCBA-43C4-A415-61DF0E804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373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03195" y="1509189"/>
            <a:ext cx="33912810" cy="54789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03195" y="7545917"/>
            <a:ext cx="33912810" cy="179855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03195" y="26272920"/>
            <a:ext cx="8846820" cy="1509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FE329-7707-44A8-9292-3614C8F0060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024485" y="26272920"/>
            <a:ext cx="13270230" cy="1509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769185" y="26272920"/>
            <a:ext cx="8846820" cy="1509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6D83A-BCBA-43C4-A415-61DF0E804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671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3779490" rtl="0" eaLnBrk="1" latinLnBrk="0" hangingPunct="1">
        <a:lnSpc>
          <a:spcPct val="90000"/>
        </a:lnSpc>
        <a:spcBef>
          <a:spcPct val="0"/>
        </a:spcBef>
        <a:buNone/>
        <a:defRPr sz="181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44872" indent="-944872" algn="l" defTabSz="3779490" rtl="0" eaLnBrk="1" latinLnBrk="0" hangingPunct="1">
        <a:lnSpc>
          <a:spcPct val="90000"/>
        </a:lnSpc>
        <a:spcBef>
          <a:spcPts val="4133"/>
        </a:spcBef>
        <a:buFont typeface="Arial" panose="020B0604020202020204" pitchFamily="34" charset="0"/>
        <a:buChar char="•"/>
        <a:defRPr sz="11573" kern="1200">
          <a:solidFill>
            <a:schemeClr val="tx1"/>
          </a:solidFill>
          <a:latin typeface="+mn-lt"/>
          <a:ea typeface="+mn-ea"/>
          <a:cs typeface="+mn-cs"/>
        </a:defRPr>
      </a:lvl1pPr>
      <a:lvl2pPr marL="2834617" indent="-944872" algn="l" defTabSz="3779490" rtl="0" eaLnBrk="1" latinLnBrk="0" hangingPunct="1">
        <a:lnSpc>
          <a:spcPct val="90000"/>
        </a:lnSpc>
        <a:spcBef>
          <a:spcPts val="2067"/>
        </a:spcBef>
        <a:buFont typeface="Arial" panose="020B0604020202020204" pitchFamily="34" charset="0"/>
        <a:buChar char="•"/>
        <a:defRPr sz="9920" kern="1200">
          <a:solidFill>
            <a:schemeClr val="tx1"/>
          </a:solidFill>
          <a:latin typeface="+mn-lt"/>
          <a:ea typeface="+mn-ea"/>
          <a:cs typeface="+mn-cs"/>
        </a:defRPr>
      </a:lvl2pPr>
      <a:lvl3pPr marL="4724362" indent="-944872" algn="l" defTabSz="3779490" rtl="0" eaLnBrk="1" latinLnBrk="0" hangingPunct="1">
        <a:lnSpc>
          <a:spcPct val="90000"/>
        </a:lnSpc>
        <a:spcBef>
          <a:spcPts val="2067"/>
        </a:spcBef>
        <a:buFont typeface="Arial" panose="020B0604020202020204" pitchFamily="34" charset="0"/>
        <a:buChar char="•"/>
        <a:defRPr sz="8267" kern="1200">
          <a:solidFill>
            <a:schemeClr val="tx1"/>
          </a:solidFill>
          <a:latin typeface="+mn-lt"/>
          <a:ea typeface="+mn-ea"/>
          <a:cs typeface="+mn-cs"/>
        </a:defRPr>
      </a:lvl3pPr>
      <a:lvl4pPr marL="6614107" indent="-944872" algn="l" defTabSz="3779490" rtl="0" eaLnBrk="1" latinLnBrk="0" hangingPunct="1">
        <a:lnSpc>
          <a:spcPct val="90000"/>
        </a:lnSpc>
        <a:spcBef>
          <a:spcPts val="2067"/>
        </a:spcBef>
        <a:buFont typeface="Arial" panose="020B0604020202020204" pitchFamily="34" charset="0"/>
        <a:buChar char="•"/>
        <a:defRPr sz="7440" kern="1200">
          <a:solidFill>
            <a:schemeClr val="tx1"/>
          </a:solidFill>
          <a:latin typeface="+mn-lt"/>
          <a:ea typeface="+mn-ea"/>
          <a:cs typeface="+mn-cs"/>
        </a:defRPr>
      </a:lvl4pPr>
      <a:lvl5pPr marL="8503851" indent="-944872" algn="l" defTabSz="3779490" rtl="0" eaLnBrk="1" latinLnBrk="0" hangingPunct="1">
        <a:lnSpc>
          <a:spcPct val="90000"/>
        </a:lnSpc>
        <a:spcBef>
          <a:spcPts val="2067"/>
        </a:spcBef>
        <a:buFont typeface="Arial" panose="020B0604020202020204" pitchFamily="34" charset="0"/>
        <a:buChar char="•"/>
        <a:defRPr sz="7440" kern="1200">
          <a:solidFill>
            <a:schemeClr val="tx1"/>
          </a:solidFill>
          <a:latin typeface="+mn-lt"/>
          <a:ea typeface="+mn-ea"/>
          <a:cs typeface="+mn-cs"/>
        </a:defRPr>
      </a:lvl5pPr>
      <a:lvl6pPr marL="10393596" indent="-944872" algn="l" defTabSz="3779490" rtl="0" eaLnBrk="1" latinLnBrk="0" hangingPunct="1">
        <a:lnSpc>
          <a:spcPct val="90000"/>
        </a:lnSpc>
        <a:spcBef>
          <a:spcPts val="2067"/>
        </a:spcBef>
        <a:buFont typeface="Arial" panose="020B0604020202020204" pitchFamily="34" charset="0"/>
        <a:buChar char="•"/>
        <a:defRPr sz="7440" kern="1200">
          <a:solidFill>
            <a:schemeClr val="tx1"/>
          </a:solidFill>
          <a:latin typeface="+mn-lt"/>
          <a:ea typeface="+mn-ea"/>
          <a:cs typeface="+mn-cs"/>
        </a:defRPr>
      </a:lvl6pPr>
      <a:lvl7pPr marL="12283341" indent="-944872" algn="l" defTabSz="3779490" rtl="0" eaLnBrk="1" latinLnBrk="0" hangingPunct="1">
        <a:lnSpc>
          <a:spcPct val="90000"/>
        </a:lnSpc>
        <a:spcBef>
          <a:spcPts val="2067"/>
        </a:spcBef>
        <a:buFont typeface="Arial" panose="020B0604020202020204" pitchFamily="34" charset="0"/>
        <a:buChar char="•"/>
        <a:defRPr sz="7440" kern="1200">
          <a:solidFill>
            <a:schemeClr val="tx1"/>
          </a:solidFill>
          <a:latin typeface="+mn-lt"/>
          <a:ea typeface="+mn-ea"/>
          <a:cs typeface="+mn-cs"/>
        </a:defRPr>
      </a:lvl7pPr>
      <a:lvl8pPr marL="14173086" indent="-944872" algn="l" defTabSz="3779490" rtl="0" eaLnBrk="1" latinLnBrk="0" hangingPunct="1">
        <a:lnSpc>
          <a:spcPct val="90000"/>
        </a:lnSpc>
        <a:spcBef>
          <a:spcPts val="2067"/>
        </a:spcBef>
        <a:buFont typeface="Arial" panose="020B0604020202020204" pitchFamily="34" charset="0"/>
        <a:buChar char="•"/>
        <a:defRPr sz="7440" kern="1200">
          <a:solidFill>
            <a:schemeClr val="tx1"/>
          </a:solidFill>
          <a:latin typeface="+mn-lt"/>
          <a:ea typeface="+mn-ea"/>
          <a:cs typeface="+mn-cs"/>
        </a:defRPr>
      </a:lvl8pPr>
      <a:lvl9pPr marL="16062830" indent="-944872" algn="l" defTabSz="3779490" rtl="0" eaLnBrk="1" latinLnBrk="0" hangingPunct="1">
        <a:lnSpc>
          <a:spcPct val="90000"/>
        </a:lnSpc>
        <a:spcBef>
          <a:spcPts val="2067"/>
        </a:spcBef>
        <a:buFont typeface="Arial" panose="020B0604020202020204" pitchFamily="34" charset="0"/>
        <a:buChar char="•"/>
        <a:defRPr sz="7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79490" rtl="0" eaLnBrk="1" latinLnBrk="0" hangingPunct="1">
        <a:defRPr sz="7440" kern="1200">
          <a:solidFill>
            <a:schemeClr val="tx1"/>
          </a:solidFill>
          <a:latin typeface="+mn-lt"/>
          <a:ea typeface="+mn-ea"/>
          <a:cs typeface="+mn-cs"/>
        </a:defRPr>
      </a:lvl1pPr>
      <a:lvl2pPr marL="1889745" algn="l" defTabSz="3779490" rtl="0" eaLnBrk="1" latinLnBrk="0" hangingPunct="1">
        <a:defRPr sz="7440" kern="1200">
          <a:solidFill>
            <a:schemeClr val="tx1"/>
          </a:solidFill>
          <a:latin typeface="+mn-lt"/>
          <a:ea typeface="+mn-ea"/>
          <a:cs typeface="+mn-cs"/>
        </a:defRPr>
      </a:lvl2pPr>
      <a:lvl3pPr marL="3779490" algn="l" defTabSz="3779490" rtl="0" eaLnBrk="1" latinLnBrk="0" hangingPunct="1">
        <a:defRPr sz="7440" kern="1200">
          <a:solidFill>
            <a:schemeClr val="tx1"/>
          </a:solidFill>
          <a:latin typeface="+mn-lt"/>
          <a:ea typeface="+mn-ea"/>
          <a:cs typeface="+mn-cs"/>
        </a:defRPr>
      </a:lvl3pPr>
      <a:lvl4pPr marL="5669234" algn="l" defTabSz="3779490" rtl="0" eaLnBrk="1" latinLnBrk="0" hangingPunct="1">
        <a:defRPr sz="7440" kern="1200">
          <a:solidFill>
            <a:schemeClr val="tx1"/>
          </a:solidFill>
          <a:latin typeface="+mn-lt"/>
          <a:ea typeface="+mn-ea"/>
          <a:cs typeface="+mn-cs"/>
        </a:defRPr>
      </a:lvl4pPr>
      <a:lvl5pPr marL="7558979" algn="l" defTabSz="3779490" rtl="0" eaLnBrk="1" latinLnBrk="0" hangingPunct="1">
        <a:defRPr sz="7440" kern="1200">
          <a:solidFill>
            <a:schemeClr val="tx1"/>
          </a:solidFill>
          <a:latin typeface="+mn-lt"/>
          <a:ea typeface="+mn-ea"/>
          <a:cs typeface="+mn-cs"/>
        </a:defRPr>
      </a:lvl5pPr>
      <a:lvl6pPr marL="9448724" algn="l" defTabSz="3779490" rtl="0" eaLnBrk="1" latinLnBrk="0" hangingPunct="1">
        <a:defRPr sz="7440" kern="1200">
          <a:solidFill>
            <a:schemeClr val="tx1"/>
          </a:solidFill>
          <a:latin typeface="+mn-lt"/>
          <a:ea typeface="+mn-ea"/>
          <a:cs typeface="+mn-cs"/>
        </a:defRPr>
      </a:lvl6pPr>
      <a:lvl7pPr marL="11338469" algn="l" defTabSz="3779490" rtl="0" eaLnBrk="1" latinLnBrk="0" hangingPunct="1">
        <a:defRPr sz="7440" kern="1200">
          <a:solidFill>
            <a:schemeClr val="tx1"/>
          </a:solidFill>
          <a:latin typeface="+mn-lt"/>
          <a:ea typeface="+mn-ea"/>
          <a:cs typeface="+mn-cs"/>
        </a:defRPr>
      </a:lvl7pPr>
      <a:lvl8pPr marL="13228213" algn="l" defTabSz="3779490" rtl="0" eaLnBrk="1" latinLnBrk="0" hangingPunct="1">
        <a:defRPr sz="7440" kern="1200">
          <a:solidFill>
            <a:schemeClr val="tx1"/>
          </a:solidFill>
          <a:latin typeface="+mn-lt"/>
          <a:ea typeface="+mn-ea"/>
          <a:cs typeface="+mn-cs"/>
        </a:defRPr>
      </a:lvl8pPr>
      <a:lvl9pPr marL="15117958" algn="l" defTabSz="3779490" rtl="0" eaLnBrk="1" latinLnBrk="0" hangingPunct="1">
        <a:defRPr sz="7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BE9B2D-D7BD-09DC-D9AF-AA7191385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1652688-7B25-C68E-09CB-722CF3732210}"/>
              </a:ext>
            </a:extLst>
          </p:cNvPr>
          <p:cNvSpPr txBox="1"/>
          <p:nvPr/>
        </p:nvSpPr>
        <p:spPr>
          <a:xfrm>
            <a:off x="6147807" y="818377"/>
            <a:ext cx="27705097" cy="2247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807" b="1" i="1" dirty="0">
                <a:solidFill>
                  <a:srgbClr val="045502"/>
                </a:solidFill>
              </a:rPr>
              <a:t>Study title</a:t>
            </a:r>
          </a:p>
          <a:p>
            <a:pPr algn="ctr"/>
            <a:r>
              <a:rPr lang="en-US" sz="7200" b="1" i="1" dirty="0">
                <a:solidFill>
                  <a:srgbClr val="22953B"/>
                </a:solidFill>
              </a:rPr>
              <a:t>Author names, degrees, and affiliations</a:t>
            </a:r>
            <a:endParaRPr lang="en-US" sz="7200" b="1" dirty="0">
              <a:solidFill>
                <a:srgbClr val="22953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69A778-453B-56EA-E445-CF8FF47B0357}"/>
              </a:ext>
            </a:extLst>
          </p:cNvPr>
          <p:cNvSpPr txBox="1"/>
          <p:nvPr/>
        </p:nvSpPr>
        <p:spPr>
          <a:xfrm>
            <a:off x="574802" y="5525348"/>
            <a:ext cx="11879884" cy="113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807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Background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95D5EC-3EE0-431B-389E-7E49A946DE84}"/>
              </a:ext>
            </a:extLst>
          </p:cNvPr>
          <p:cNvSpPr txBox="1"/>
          <p:nvPr/>
        </p:nvSpPr>
        <p:spPr>
          <a:xfrm>
            <a:off x="811999" y="11588865"/>
            <a:ext cx="8062061" cy="113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807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BF969E-F5BF-2E1C-16BF-380587E669B1}"/>
              </a:ext>
            </a:extLst>
          </p:cNvPr>
          <p:cNvSpPr txBox="1"/>
          <p:nvPr/>
        </p:nvSpPr>
        <p:spPr>
          <a:xfrm>
            <a:off x="822628" y="14632272"/>
            <a:ext cx="4867316" cy="113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807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388987-E1B7-E51C-9A19-67E69F26ED0D}"/>
              </a:ext>
            </a:extLst>
          </p:cNvPr>
          <p:cNvSpPr txBox="1"/>
          <p:nvPr/>
        </p:nvSpPr>
        <p:spPr>
          <a:xfrm>
            <a:off x="18937528" y="5548167"/>
            <a:ext cx="8133492" cy="113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807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EBFECF-344C-6489-4407-388F08E1C838}"/>
              </a:ext>
            </a:extLst>
          </p:cNvPr>
          <p:cNvSpPr txBox="1"/>
          <p:nvPr/>
        </p:nvSpPr>
        <p:spPr>
          <a:xfrm>
            <a:off x="18937529" y="21438913"/>
            <a:ext cx="19085549" cy="113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807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2943025-4AC8-60C6-7773-A3150937F4BF}"/>
              </a:ext>
            </a:extLst>
          </p:cNvPr>
          <p:cNvSpPr/>
          <p:nvPr/>
        </p:nvSpPr>
        <p:spPr>
          <a:xfrm>
            <a:off x="18530850" y="5379488"/>
            <a:ext cx="20261724" cy="15778347"/>
          </a:xfrm>
          <a:prstGeom prst="roundRect">
            <a:avLst>
              <a:gd name="adj" fmla="val 2172"/>
            </a:avLst>
          </a:prstGeom>
          <a:noFill/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14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CB9CAC0-3A58-FC3F-16D1-3F14EC24A8CF}"/>
              </a:ext>
            </a:extLst>
          </p:cNvPr>
          <p:cNvSpPr/>
          <p:nvPr/>
        </p:nvSpPr>
        <p:spPr>
          <a:xfrm>
            <a:off x="18579048" y="21345360"/>
            <a:ext cx="20213525" cy="3526132"/>
          </a:xfrm>
          <a:prstGeom prst="roundRect">
            <a:avLst>
              <a:gd name="adj" fmla="val 8797"/>
            </a:avLst>
          </a:prstGeom>
          <a:noFill/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14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1134987-51E8-43EB-03FD-C721AD5D1A63}"/>
              </a:ext>
            </a:extLst>
          </p:cNvPr>
          <p:cNvSpPr/>
          <p:nvPr/>
        </p:nvSpPr>
        <p:spPr>
          <a:xfrm>
            <a:off x="612348" y="14538510"/>
            <a:ext cx="17708222" cy="10332983"/>
          </a:xfrm>
          <a:prstGeom prst="roundRect">
            <a:avLst>
              <a:gd name="adj" fmla="val 3538"/>
            </a:avLst>
          </a:prstGeom>
          <a:noFill/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14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EE42A52-31EC-40E5-1B94-12498834847D}"/>
              </a:ext>
            </a:extLst>
          </p:cNvPr>
          <p:cNvSpPr/>
          <p:nvPr/>
        </p:nvSpPr>
        <p:spPr>
          <a:xfrm>
            <a:off x="526628" y="5399066"/>
            <a:ext cx="17750563" cy="5893667"/>
          </a:xfrm>
          <a:prstGeom prst="roundRect">
            <a:avLst>
              <a:gd name="adj" fmla="val 6932"/>
            </a:avLst>
          </a:prstGeom>
          <a:noFill/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14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7BB1286-992F-5129-CE53-2072820D4FC9}"/>
              </a:ext>
            </a:extLst>
          </p:cNvPr>
          <p:cNvSpPr/>
          <p:nvPr/>
        </p:nvSpPr>
        <p:spPr>
          <a:xfrm>
            <a:off x="526628" y="11607598"/>
            <a:ext cx="17750559" cy="2640694"/>
          </a:xfrm>
          <a:prstGeom prst="roundRect">
            <a:avLst>
              <a:gd name="adj" fmla="val 12643"/>
            </a:avLst>
          </a:prstGeom>
          <a:noFill/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14"/>
          </a:p>
        </p:txBody>
      </p:sp>
    </p:spTree>
    <p:extLst>
      <p:ext uri="{BB962C8B-B14F-4D97-AF65-F5344CB8AC3E}">
        <p14:creationId xmlns:p14="http://schemas.microsoft.com/office/powerpoint/2010/main" val="2122834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649</TotalTime>
  <Words>14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Ammar</dc:creator>
  <cp:lastModifiedBy>kawther ahmed</cp:lastModifiedBy>
  <cp:revision>41</cp:revision>
  <dcterms:created xsi:type="dcterms:W3CDTF">2022-03-26T07:24:40Z</dcterms:created>
  <dcterms:modified xsi:type="dcterms:W3CDTF">2026-09-17T10:49:49Z</dcterms:modified>
</cp:coreProperties>
</file>