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666999"/>
          </a:xfrm>
        </p:spPr>
        <p:txBody>
          <a:bodyPr>
            <a:normAutofit/>
          </a:bodyPr>
          <a:lstStyle/>
          <a:p>
            <a:r>
              <a:rPr lang="ar-IQ" sz="4800" dirty="0" smtClean="0"/>
              <a:t>ورشة بعنوان </a:t>
            </a:r>
            <a:br>
              <a:rPr lang="ar-IQ" sz="4800" dirty="0" smtClean="0"/>
            </a:br>
            <a:r>
              <a:rPr lang="ar-IQ" sz="4800" dirty="0" smtClean="0"/>
              <a:t>استعمال الزراعة </a:t>
            </a:r>
            <a:r>
              <a:rPr lang="ar-IQ" sz="4800" dirty="0"/>
              <a:t>النسيجية </a:t>
            </a:r>
            <a:br>
              <a:rPr lang="ar-IQ" sz="4800" dirty="0"/>
            </a:br>
            <a:r>
              <a:rPr lang="ar-IQ" sz="4800" dirty="0" smtClean="0"/>
              <a:t>لاكثار النباتات</a:t>
            </a:r>
            <a:endParaRPr lang="ar-IQ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209800"/>
          </a:xfrm>
        </p:spPr>
        <p:txBody>
          <a:bodyPr>
            <a:noAutofit/>
          </a:bodyPr>
          <a:lstStyle/>
          <a:p>
            <a:r>
              <a:rPr lang="ar-IQ" sz="2800" b="1" dirty="0" smtClean="0"/>
              <a:t>كلية علوم الهندسة الزراعية </a:t>
            </a:r>
          </a:p>
          <a:p>
            <a:r>
              <a:rPr lang="ar-IQ" sz="2800" b="1" dirty="0" smtClean="0"/>
              <a:t>قسم المحاصيل الحقلية </a:t>
            </a:r>
          </a:p>
          <a:p>
            <a:r>
              <a:rPr lang="ar-IQ" sz="2800" b="1" dirty="0" smtClean="0"/>
              <a:t>د . ادريس سهيل نجم </a:t>
            </a:r>
          </a:p>
          <a:p>
            <a:r>
              <a:rPr lang="ar-IQ" sz="2800" b="1" dirty="0" smtClean="0"/>
              <a:t>2025-2026 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140827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1"/>
                <a:ea typeface="Calibri"/>
                <a:cs typeface="Arial"/>
              </a:rPr>
              <a:t> </a:t>
            </a:r>
            <a:r>
              <a:rPr lang="ar-SA" sz="3600" b="1" dirty="0" smtClean="0">
                <a:latin typeface="a1"/>
                <a:ea typeface="Calibri"/>
                <a:cs typeface="Arial"/>
              </a:rPr>
              <a:t>طرائق </a:t>
            </a:r>
            <a:r>
              <a:rPr lang="ar-SA" sz="3600" b="1" dirty="0">
                <a:latin typeface="a1"/>
                <a:ea typeface="Calibri"/>
                <a:cs typeface="Arial"/>
              </a:rPr>
              <a:t>زراعة الأنسجة النباتية</a:t>
            </a:r>
            <a:endParaRPr lang="ar-IQ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981200"/>
            <a:ext cx="6096000" cy="365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159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371600"/>
            <a:ext cx="6858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3796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9200"/>
            <a:ext cx="6781801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3729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6553201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0967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1295400"/>
            <a:ext cx="6553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8297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>
            <a:noAutofit/>
          </a:bodyPr>
          <a:lstStyle/>
          <a:p>
            <a:pPr marL="0" marR="0" rtl="1">
              <a:spcBef>
                <a:spcPts val="0"/>
              </a:spcBef>
              <a:spcAft>
                <a:spcPts val="0"/>
              </a:spcAft>
            </a:pPr>
            <a:r>
              <a:rPr lang="ar-SA" sz="2400" b="1" dirty="0">
                <a:latin typeface="a1"/>
                <a:ea typeface="Times New Roman"/>
                <a:cs typeface="+mn-cs"/>
              </a:rPr>
              <a:t>الاكثار الدقيق للنباتات </a:t>
            </a:r>
            <a:r>
              <a:rPr lang="en-US" sz="2400" b="1" dirty="0">
                <a:latin typeface="a1"/>
                <a:ea typeface="Times New Roman"/>
                <a:cs typeface="+mn-cs"/>
              </a:rPr>
              <a:t>Plant </a:t>
            </a:r>
            <a:r>
              <a:rPr lang="en-US" sz="2400" b="1" dirty="0" err="1" smtClean="0">
                <a:latin typeface="a1"/>
                <a:ea typeface="Times New Roman"/>
                <a:cs typeface="+mn-cs"/>
              </a:rPr>
              <a:t>Micropropagation</a:t>
            </a:r>
            <a:r>
              <a:rPr lang="en-US" sz="2000" dirty="0" smtClean="0">
                <a:latin typeface="Times New Roman"/>
                <a:ea typeface="Times New Roman"/>
                <a:cs typeface="+mn-cs"/>
              </a:rPr>
              <a:t/>
            </a:r>
            <a:br>
              <a:rPr lang="en-US" sz="2000" dirty="0" smtClean="0">
                <a:latin typeface="Times New Roman"/>
                <a:ea typeface="Times New Roman"/>
                <a:cs typeface="+mn-cs"/>
              </a:rPr>
            </a:br>
            <a:endParaRPr lang="ar-IQ" sz="2800" dirty="0">
              <a:cs typeface="+mn-cs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47800"/>
            <a:ext cx="7315200" cy="4648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449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6781801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028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liMath"/>
                <a:ea typeface="Calibri"/>
                <a:cs typeface="Arial"/>
              </a:rPr>
              <a:t>   </a:t>
            </a:r>
            <a:r>
              <a:rPr lang="ar-SA" sz="2800" dirty="0" smtClean="0">
                <a:latin typeface="aliMath"/>
                <a:ea typeface="Calibri"/>
                <a:cs typeface="Arial"/>
              </a:rPr>
              <a:t>يقسم </a:t>
            </a:r>
            <a:r>
              <a:rPr lang="ar-SA" sz="2800" dirty="0">
                <a:latin typeface="aliMath"/>
                <a:ea typeface="Calibri"/>
                <a:cs typeface="Arial"/>
              </a:rPr>
              <a:t>الاكثار عن طريق تكوين النموات العرضية </a:t>
            </a:r>
            <a:r>
              <a:rPr lang="ar-SA" sz="3200" dirty="0" smtClean="0">
                <a:latin typeface="aliMath"/>
                <a:ea typeface="Calibri"/>
                <a:cs typeface="Arial"/>
              </a:rPr>
              <a:t>الى</a:t>
            </a:r>
            <a:r>
              <a:rPr lang="en-US" sz="4000" dirty="0" smtClean="0">
                <a:latin typeface="aliMath"/>
                <a:ea typeface="Calibri"/>
                <a:cs typeface="Arial"/>
              </a:rPr>
              <a:t> </a:t>
            </a:r>
            <a:endParaRPr lang="ar-IQ" sz="4000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451429"/>
            <a:ext cx="7086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3281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Autofit/>
          </a:bodyPr>
          <a:lstStyle/>
          <a:p>
            <a:r>
              <a:rPr lang="ar-SA" sz="2400" b="1" dirty="0">
                <a:latin typeface="a1"/>
                <a:ea typeface="Calibri"/>
                <a:cs typeface="Arial"/>
              </a:rPr>
              <a:t>يحدث التكاثر الدقيق في المزارع النسيجية بواحدة من الطرق التالية</a:t>
            </a:r>
            <a:r>
              <a:rPr lang="ar-SA" sz="2800" b="1" dirty="0">
                <a:solidFill>
                  <a:srgbClr val="A52A2A"/>
                </a:solidFill>
                <a:latin typeface="a1"/>
                <a:ea typeface="Calibri"/>
                <a:cs typeface="Arial"/>
              </a:rPr>
              <a:t> </a:t>
            </a:r>
            <a:endParaRPr lang="ar-IQ" sz="28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1828800"/>
            <a:ext cx="6858000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8641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7315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790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ar-IQ" sz="4400" dirty="0" smtClean="0"/>
              <a:t/>
            </a:r>
            <a:br>
              <a:rPr lang="ar-IQ" sz="4400" dirty="0" smtClean="0"/>
            </a:br>
            <a:r>
              <a:rPr lang="ar-IQ" sz="4400" dirty="0"/>
              <a:t/>
            </a:r>
            <a:br>
              <a:rPr lang="ar-IQ" sz="4400" dirty="0"/>
            </a:br>
            <a:r>
              <a:rPr lang="ar-IQ" sz="3600" dirty="0" smtClean="0"/>
              <a:t>زراعة الانسجة النباتية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 </a:t>
            </a:r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400799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0494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/>
          </a:bodyPr>
          <a:lstStyle/>
          <a:p>
            <a:r>
              <a:rPr lang="ar-IQ" sz="2800" dirty="0" smtClean="0"/>
              <a:t>فوائد الاكثار الدقيق للنباتات </a:t>
            </a:r>
            <a:endParaRPr lang="ar-IQ" sz="28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1524000"/>
            <a:ext cx="6248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4278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4400"/>
            <a:ext cx="7239001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70532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7315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783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400" b="1" dirty="0">
                <a:latin typeface="a1"/>
                <a:ea typeface="Calibri"/>
                <a:cs typeface="Arial"/>
              </a:rPr>
              <a:t>التطبيقات الزراعية لتقنية التكاثر الدقيق</a:t>
            </a:r>
            <a:endParaRPr lang="ar-IQ" sz="24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086601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94499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almerja.com/medea/images/%20%D9%8A%D8%A8%D9%8A%D9%86%20%D8%A7%D8%B3%D8%AA%D8%AE%D8%AF%D8%A7%D9%85%20%D8%A7%D8%B3%D9%84%D9%88%D8%A8%20%D8%A7%D9%84%D8%A7%D9%83%D8%AB%D8%A7%D8%B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029" y="1447800"/>
            <a:ext cx="5943599" cy="396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11290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2438400"/>
          </a:xfrm>
        </p:spPr>
        <p:txBody>
          <a:bodyPr/>
          <a:lstStyle/>
          <a:p>
            <a:r>
              <a:rPr lang="ar-IQ" dirty="0" smtClean="0"/>
              <a:t>شكرا لحسن اصغائكم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329137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b="1" dirty="0" smtClean="0">
                <a:solidFill>
                  <a:srgbClr val="0A0A0A"/>
                </a:solidFill>
                <a:ea typeface="Times New Roman"/>
                <a:cs typeface="Arial"/>
              </a:rPr>
              <a:t>مزايا </a:t>
            </a:r>
            <a:r>
              <a:rPr lang="ar-SA" sz="3600" b="1" dirty="0">
                <a:solidFill>
                  <a:srgbClr val="0A0A0A"/>
                </a:solidFill>
                <a:ea typeface="Times New Roman"/>
                <a:cs typeface="Arial"/>
              </a:rPr>
              <a:t>تقانة زراعة </a:t>
            </a:r>
            <a:r>
              <a:rPr lang="ar-SA" sz="3600" b="1" dirty="0" smtClean="0">
                <a:solidFill>
                  <a:srgbClr val="0A0A0A"/>
                </a:solidFill>
                <a:ea typeface="Times New Roman"/>
                <a:cs typeface="Arial"/>
              </a:rPr>
              <a:t>الأنسجة</a:t>
            </a:r>
            <a:endParaRPr lang="ar-IQ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676400"/>
            <a:ext cx="6781800" cy="419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9578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ar-SA" sz="3600" b="1" dirty="0">
                <a:solidFill>
                  <a:srgbClr val="0A0A0A"/>
                </a:solidFill>
                <a:ea typeface="Times New Roman"/>
                <a:cs typeface="Arial"/>
              </a:rPr>
              <a:t>عيوب تقانة زراعة </a:t>
            </a:r>
            <a:r>
              <a:rPr lang="ar-SA" sz="3600" b="1" dirty="0" smtClean="0">
                <a:solidFill>
                  <a:srgbClr val="0A0A0A"/>
                </a:solidFill>
                <a:ea typeface="Times New Roman"/>
                <a:cs typeface="Arial"/>
              </a:rPr>
              <a:t>الأنسجة</a:t>
            </a:r>
            <a:r>
              <a:rPr lang="en-US" sz="3600" b="1" dirty="0" smtClean="0">
                <a:solidFill>
                  <a:srgbClr val="0A0A0A"/>
                </a:solidFill>
                <a:ea typeface="Times New Roman"/>
                <a:cs typeface="Arial"/>
              </a:rPr>
              <a:t> </a:t>
            </a:r>
            <a:endParaRPr lang="ar-IQ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524000"/>
            <a:ext cx="6705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423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r>
              <a:rPr lang="ar-IQ" sz="3200" dirty="0" smtClean="0"/>
              <a:t>مبدا عمل زراعة الانسجة النباتية </a:t>
            </a:r>
            <a:endParaRPr lang="ar-IQ" sz="32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7010399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0524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95400"/>
            <a:ext cx="70103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5970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295400"/>
            <a:ext cx="6858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9838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1066800"/>
            <a:ext cx="7162799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4817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1143000"/>
            <a:ext cx="6705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4750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1916</TotalTime>
  <Words>67</Words>
  <Application>Microsoft Office PowerPoint</Application>
  <PresentationFormat>On-screen Show (4:3)</PresentationFormat>
  <Paragraphs>16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Executive</vt:lpstr>
      <vt:lpstr>ورشة بعنوان  استعمال الزراعة النسيجية  لاكثار النباتات</vt:lpstr>
      <vt:lpstr>  زراعة الانسجة النباتية  </vt:lpstr>
      <vt:lpstr>مزايا تقانة زراعة الأنسجة</vt:lpstr>
      <vt:lpstr>عيوب تقانة زراعة الأنسجة </vt:lpstr>
      <vt:lpstr>مبدا عمل زراعة الانسجة النباتية </vt:lpstr>
      <vt:lpstr>PowerPoint Presentation</vt:lpstr>
      <vt:lpstr>PowerPoint Presentation</vt:lpstr>
      <vt:lpstr>PowerPoint Presentation</vt:lpstr>
      <vt:lpstr>PowerPoint Presentation</vt:lpstr>
      <vt:lpstr> طرائق زراعة الأنسجة النباتية</vt:lpstr>
      <vt:lpstr>PowerPoint Presentation</vt:lpstr>
      <vt:lpstr>PowerPoint Presentation</vt:lpstr>
      <vt:lpstr>PowerPoint Presentation</vt:lpstr>
      <vt:lpstr>PowerPoint Presentation</vt:lpstr>
      <vt:lpstr>الاكثار الدقيق للنباتات Plant Micropropagation </vt:lpstr>
      <vt:lpstr>PowerPoint Presentation</vt:lpstr>
      <vt:lpstr>   يقسم الاكثار عن طريق تكوين النموات العرضية الى </vt:lpstr>
      <vt:lpstr>يحدث التكاثر الدقيق في المزارع النسيجية بواحدة من الطرق التالية </vt:lpstr>
      <vt:lpstr>PowerPoint Presentation</vt:lpstr>
      <vt:lpstr>فوائد الاكثار الدقيق للنباتات </vt:lpstr>
      <vt:lpstr>PowerPoint Presentation</vt:lpstr>
      <vt:lpstr>PowerPoint Presentation</vt:lpstr>
      <vt:lpstr>التطبيقات الزراعية لتقنية التكاثر الدقيق</vt:lpstr>
      <vt:lpstr>PowerPoint Presentation</vt:lpstr>
      <vt:lpstr>شكرا لحسن اصغائكم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 اكثار النباتات بالزراعة النسيجية </dc:title>
  <dc:creator/>
  <cp:lastModifiedBy>Maher</cp:lastModifiedBy>
  <cp:revision>20</cp:revision>
  <dcterms:created xsi:type="dcterms:W3CDTF">2006-08-16T00:00:00Z</dcterms:created>
  <dcterms:modified xsi:type="dcterms:W3CDTF">2025-11-25T14:36:23Z</dcterms:modified>
</cp:coreProperties>
</file>