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Media and the Ethical Responsibility of University Students / الإعلام الرقمي والمسؤولية الأخلاقية للطالب الجامعي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Media and the Ethical Responsibility of University Students</a:t>
            </a:r>
          </a:p>
          <a:p>
            <a:r>
              <a:t>الإعلام الرقمي والمسؤولية الأخلاقية للطالب الجامعي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/ 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media is powerful.</a:t>
            </a:r>
          </a:p>
          <a:p>
            <a:r>
              <a:t>الإعلام الرقمي أداة قوية.</a:t>
            </a:r>
          </a:p>
          <a:p>
            <a:r>
              <a:t>Use it ethically.</a:t>
            </a:r>
          </a:p>
          <a:p>
            <a:r>
              <a:t>استخدمه بأخلاق.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/ المقدمة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 media plays a central role in students' lives.</a:t>
            </a:r>
          </a:p>
          <a:p>
            <a:r>
              <a:t>يلعب الإعلام الرقمي دوراً محورياً في حياة الطلبة.</a:t>
            </a:r>
          </a:p>
          <a:p/>
          <a:p>
            <a:r>
              <a:t>With opportunities comes ethical responsibility.</a:t>
            </a:r>
          </a:p>
          <a:p>
            <a:r>
              <a:t>لكن مع هذه الفرص تأتي مسؤولية أخلاقية.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/ أهداف المحاضرة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Understand ethical digital behavior.</a:t>
            </a:r>
          </a:p>
          <a:p>
            <a:r>
              <a:t>- التعرف على السلوك الأخلاقي.</a:t>
            </a:r>
          </a:p>
          <a:p>
            <a:r>
              <a:t>- Recognize risks.</a:t>
            </a:r>
          </a:p>
          <a:p>
            <a:r>
              <a:t>- التعرف على المخاطر.</a:t>
            </a:r>
          </a:p>
          <a:p>
            <a:r>
              <a:t>- Build a professional identity.</a:t>
            </a:r>
          </a:p>
          <a:p>
            <a:r>
              <a:t>- بناء هوية رقمية مهنية.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Digital Media? / ما هو الإعلام الرقمي؟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Social media, online news, digital journalism, AI tools.</a:t>
            </a:r>
          </a:p>
          <a:p>
            <a:r>
              <a:t>منصات التواصل، الأخبار الإلكترونية، الصحافة الرقمية، أدوات الذكاء الاصطناعي.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Ethics Matters / لماذا الأخلاق مهمة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Your digital footprint matters.</a:t>
            </a:r>
          </a:p>
          <a:p>
            <a:r>
              <a:t>بصمتك الرقمية مهمة.</a:t>
            </a:r>
          </a:p>
          <a:p>
            <a:r>
              <a:t>Respect &amp; responsibility.</a:t>
            </a:r>
          </a:p>
          <a:p>
            <a:r>
              <a:t>الاحترام والمسؤولية.</a:t>
            </a:r>
          </a:p>
          <a:p>
            <a:r>
              <a:t>Professional reputation.</a:t>
            </a:r>
          </a:p>
          <a:p>
            <a:r>
              <a:t>السمعة المهنية.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Ethical Issues / مشاكل أخلاقية شائعة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Cyberbullying – التنمر الإلكتروني</a:t>
            </a:r>
          </a:p>
          <a:p>
            <a:r>
              <a:t>Misinformation – نشر الأخبار الخاطئة</a:t>
            </a:r>
          </a:p>
          <a:p>
            <a:r>
              <a:t>Privacy violations – انتهاك الخصوصية</a:t>
            </a:r>
          </a:p>
          <a:p>
            <a:r>
              <a:t>Plagiarism – الانتحال</a:t>
            </a:r>
          </a:p>
          <a:p>
            <a:r>
              <a:t>Digital addiction – الإدمان الرقمي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Guidelines / إرشادات السلوك الأخلاقي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Think before you post.</a:t>
            </a:r>
          </a:p>
          <a:p>
            <a:r>
              <a:t>فكر قبل النشر.</a:t>
            </a:r>
          </a:p>
          <a:p>
            <a:r>
              <a:t>Verify information.</a:t>
            </a:r>
          </a:p>
          <a:p>
            <a:r>
              <a:t>تحقق من المعلومات.</a:t>
            </a:r>
          </a:p>
          <a:p>
            <a:r>
              <a:t>Respect privacy.</a:t>
            </a:r>
          </a:p>
          <a:p>
            <a:r>
              <a:t>احترم الخصوصية.</a:t>
            </a:r>
          </a:p>
          <a:p>
            <a:r>
              <a:t>Build a professional identity.</a:t>
            </a:r>
          </a:p>
          <a:p>
            <a:r>
              <a:t>ابنِ هوية مهنية.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Practical Examples / أمثلة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Rumors → investigation.</a:t>
            </a:r>
          </a:p>
          <a:p>
            <a:r>
              <a:t>إشاعات تؤدي لتحقيق.</a:t>
            </a:r>
          </a:p>
          <a:p>
            <a:r>
              <a:t>Posting photos without permission.</a:t>
            </a:r>
          </a:p>
          <a:p>
            <a:r>
              <a:t>نشر صور بدون إذن.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Students / نصائح للطلبة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Respect opinions.</a:t>
            </a:r>
          </a:p>
          <a:p>
            <a:r>
              <a:t>احترام الآراء.</a:t>
            </a:r>
          </a:p>
          <a:p>
            <a:r>
              <a:t>Avoid fake accounts.</a:t>
            </a:r>
          </a:p>
          <a:p>
            <a:r>
              <a:t>تجنب الحسابات الوهمية.</a:t>
            </a:r>
          </a:p>
          <a:p>
            <a:r>
              <a:t>Use Google Scholar.</a:t>
            </a:r>
          </a:p>
          <a:p>
            <a:r>
              <a:t>استخدم Google Scholar.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