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ورشة: استخدام اللغة الإنكليزية في الإعلام الرقمي</a:t>
            </a:r>
          </a:p>
          <a:p>
            <a:r>
              <a:t>Workshop: Using English in Digital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إعداد وتقديم: م.م. حنين قاسم سعيد الموسوي</a:t>
            </a:r>
          </a:p>
          <a:p>
            <a:r>
              <a:t>Prepared and Presented by: Asst. Lecturer Haneen Qasim Saeed Al-Mousawi</a:t>
            </a:r>
          </a:p>
          <a:p>
            <a:r>
              <a:t>كلية الإعلام - جامعة بغداد</a:t>
            </a:r>
          </a:p>
          <a:p>
            <a:r>
              <a:t>College of Media - University of Baghdad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الخاتمة /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اللغة الإنكليزية أداة أساسية في عالم الإعلام الحديث.</a:t>
            </a:r>
          </a:p>
          <a:p>
            <a:r>
              <a:t>English is an essential tool in today’s media world.</a:t>
            </a:r>
          </a:p>
          <a:p/>
          <a:p>
            <a:r>
              <a:t>استخدمها لتكون أكثر تأثيرًا واحترافًا.</a:t>
            </a:r>
          </a:p>
          <a:p>
            <a:r>
              <a:t>Use it to be more effective and professional.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شكرًا لحسن الاستماع / 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Thank you for your attention and participation!</a:t>
            </a:r>
          </a:p>
          <a:p>
            <a:r>
              <a:t>شكراً لحضوركم ومشاركتكم.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الورشة / Workshop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مناقشة أهمية اللغة الإنكليزية في الإعلام الرقمي</a:t>
            </a:r>
          </a:p>
          <a:p>
            <a:r>
              <a:t>- تعلم كيفية استخدام الإنكليزية للوصول إلى جمهور عالمي</a:t>
            </a:r>
          </a:p>
          <a:p>
            <a:r>
              <a:t>- تعزيز مهارات الطلبة في التواصل الإعلامي</a:t>
            </a:r>
          </a:p>
          <a:p/>
          <a:p>
            <a:r>
              <a:t>- Discuss the importance of English in digital media</a:t>
            </a:r>
          </a:p>
          <a:p>
            <a:r>
              <a:t>- Learn how to use English to reach a global audience</a:t>
            </a:r>
          </a:p>
          <a:p>
            <a:r>
              <a:t>- Enhance students' media communication skills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الإعلام الرقمي؟ / What is Digital Media?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الإعلام الرقمي هو استخدام الإنترنت والمنصات الرقمية لنشر الأخبار والمحتوى الإعلامي.</a:t>
            </a:r>
          </a:p>
          <a:p>
            <a:r>
              <a:t>Digital media uses the Internet and digital platforms to share news and content.</a:t>
            </a:r>
          </a:p>
          <a:p/>
          <a:p>
            <a:r>
              <a:t>أمثلة / Examples:</a:t>
            </a:r>
          </a:p>
          <a:p>
            <a:r>
              <a:t>- Facebook</a:t>
            </a:r>
          </a:p>
          <a:p>
            <a:r>
              <a:t>- Instagram</a:t>
            </a:r>
          </a:p>
          <a:p>
            <a:r>
              <a:t>- YouTube</a:t>
            </a:r>
          </a:p>
          <a:p>
            <a:r>
              <a:t>- X (Twitter)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اللغة الإنكليزية في الإعلام / Importance of English in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اللغة الإنكليزية هي اللغة العالمية للإعلام.</a:t>
            </a:r>
          </a:p>
          <a:p>
            <a:r>
              <a:t>- تساعد في فهم المصادر الأجنبية.</a:t>
            </a:r>
          </a:p>
          <a:p>
            <a:r>
              <a:t>- تجذب جمهورًا دوليًا أوسع.</a:t>
            </a:r>
          </a:p>
          <a:p/>
          <a:p>
            <a:r>
              <a:t>- English is the global language of media.</a:t>
            </a:r>
          </a:p>
          <a:p>
            <a:r>
              <a:t>- Helps understand foreign sources.</a:t>
            </a:r>
          </a:p>
          <a:p>
            <a:r>
              <a:t>- Reaches international audiences.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اللغة الإنكليزية في المحتوى الرقمي / English in Digital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عند كتابة منشورات رقمية:</a:t>
            </a:r>
          </a:p>
          <a:p>
            <a:r>
              <a:t>- استخدم جمل قصيرة وواضحة.</a:t>
            </a:r>
          </a:p>
          <a:p>
            <a:r>
              <a:t>- تجنب الترجمة الحرفية.</a:t>
            </a:r>
          </a:p>
          <a:p>
            <a:r>
              <a:t>- استخدم كلمات مألوفة وسهلة.</a:t>
            </a:r>
          </a:p>
          <a:p/>
          <a:p>
            <a:r>
              <a:t>When writing digital posts:</a:t>
            </a:r>
          </a:p>
          <a:p>
            <a:r>
              <a:t>- Use short and clear sentences.</a:t>
            </a:r>
          </a:p>
          <a:p>
            <a:r>
              <a:t>- Avoid literal translation.</a:t>
            </a:r>
          </a:p>
          <a:p>
            <a:r>
              <a:t>- Use common and easy words.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مصطلحات إعلامية إنكليزية أساسية / Key English Media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Post – منشور</a:t>
            </a:r>
          </a:p>
          <a:p>
            <a:r>
              <a:t>Audience – الجمهور</a:t>
            </a:r>
          </a:p>
          <a:p>
            <a:r>
              <a:t>Engagement – التفاعل</a:t>
            </a:r>
          </a:p>
          <a:p>
            <a:r>
              <a:t>Feedback – التغذية الراجعة</a:t>
            </a:r>
          </a:p>
          <a:p>
            <a:r>
              <a:t>Campaign – حملة إعلامية</a:t>
            </a:r>
          </a:p>
          <a:p>
            <a:r>
              <a:t>Content – محتوى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أخطاء شائعة / Common Mistakes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❌ 'I make a post yesterday.' → ✅ 'I made a post yesterday.'</a:t>
            </a:r>
          </a:p>
          <a:p>
            <a:r>
              <a:t>❌ 'People is happy.' → ✅ 'People are happy.'</a:t>
            </a:r>
          </a:p>
          <a:p>
            <a:r>
              <a:t>❌ 'He write a news.' → ✅ 'He writes news.'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نصائح لتحسين اللغة في الإعلام / Tips to Improve English in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استمع لبودكاستات إعلامية.</a:t>
            </a:r>
          </a:p>
          <a:p>
            <a:r>
              <a:t>- شاهد قنوات إخبارية عالمية.</a:t>
            </a:r>
          </a:p>
          <a:p>
            <a:r>
              <a:t>- مارس الكتابة يوميًا.</a:t>
            </a:r>
          </a:p>
          <a:p>
            <a:r>
              <a:t>- استخدم تطبيقات تعلم المفردات الإعلامية.</a:t>
            </a:r>
          </a:p>
          <a:p/>
          <a:p>
            <a:r>
              <a:t>- Listen to media podcasts.</a:t>
            </a:r>
          </a:p>
          <a:p>
            <a:r>
              <a:t>- Watch international news.</a:t>
            </a:r>
          </a:p>
          <a:p>
            <a:r>
              <a:t>- Practice writing daily.</a:t>
            </a:r>
          </a:p>
          <a:p>
            <a:r>
              <a:t>- Use media vocabulary apps.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نشاط تفاعلي / Interactive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ترجمة منشور إعلامي بسيط من العربي إلى الإنكليزي.</a:t>
            </a:r>
          </a:p>
          <a:p>
            <a:r>
              <a:t>مثال:</a:t>
            </a:r>
          </a:p>
          <a:p>
            <a:r>
              <a:t>العربي: حملة توعية جديدة عن البيئة.</a:t>
            </a:r>
          </a:p>
          <a:p>
            <a:r>
              <a:t>الإنكليزي: A new awareness campaign about the environment.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