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49bca690d6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49bca690d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49bca690d6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49bca690d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22B60655-C9DD-8C45-489C-6F7A0D872A73}"/>
            </a:ext>
          </a:extLst>
        </p:cNvPr>
        <p:cNvGrpSpPr/>
        <p:nvPr/>
      </p:nvGrpSpPr>
      <p:grpSpPr>
        <a:xfrm>
          <a:off x="0" y="0"/>
          <a:ext cx="0" cy="0"/>
          <a:chOff x="0" y="0"/>
          <a:chExt cx="0" cy="0"/>
        </a:xfrm>
      </p:grpSpPr>
      <p:sp>
        <p:nvSpPr>
          <p:cNvPr id="493" name="Google Shape;493;g349bca690d6_1_6:notes">
            <a:extLst>
              <a:ext uri="{FF2B5EF4-FFF2-40B4-BE49-F238E27FC236}">
                <a16:creationId xmlns:a16="http://schemas.microsoft.com/office/drawing/2014/main" id="{219CD0FE-EA13-8A4E-1CFC-E5F6C7754A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49bca690d6_1_6:notes">
            <a:extLst>
              <a:ext uri="{FF2B5EF4-FFF2-40B4-BE49-F238E27FC236}">
                <a16:creationId xmlns:a16="http://schemas.microsoft.com/office/drawing/2014/main" id="{56EF9ED7-C3A7-6061-E51C-FAF0AF5CC7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81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A0C2F08F-1D78-2B54-B3AB-A90A6C490F4C}"/>
            </a:ext>
          </a:extLst>
        </p:cNvPr>
        <p:cNvGrpSpPr/>
        <p:nvPr/>
      </p:nvGrpSpPr>
      <p:grpSpPr>
        <a:xfrm>
          <a:off x="0" y="0"/>
          <a:ext cx="0" cy="0"/>
          <a:chOff x="0" y="0"/>
          <a:chExt cx="0" cy="0"/>
        </a:xfrm>
      </p:grpSpPr>
      <p:sp>
        <p:nvSpPr>
          <p:cNvPr id="493" name="Google Shape;493;g349bca690d6_1_6:notes">
            <a:extLst>
              <a:ext uri="{FF2B5EF4-FFF2-40B4-BE49-F238E27FC236}">
                <a16:creationId xmlns:a16="http://schemas.microsoft.com/office/drawing/2014/main" id="{D8CE8138-6512-15ED-8A77-3D2A18BE96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49bca690d6_1_6:notes">
            <a:extLst>
              <a:ext uri="{FF2B5EF4-FFF2-40B4-BE49-F238E27FC236}">
                <a16:creationId xmlns:a16="http://schemas.microsoft.com/office/drawing/2014/main" id="{E0C56CDC-2DD5-FD73-E4A4-EBE86EEEB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20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20700384-C0E0-B764-82D4-DFD50A69615A}"/>
            </a:ext>
          </a:extLst>
        </p:cNvPr>
        <p:cNvGrpSpPr/>
        <p:nvPr/>
      </p:nvGrpSpPr>
      <p:grpSpPr>
        <a:xfrm>
          <a:off x="0" y="0"/>
          <a:ext cx="0" cy="0"/>
          <a:chOff x="0" y="0"/>
          <a:chExt cx="0" cy="0"/>
        </a:xfrm>
      </p:grpSpPr>
      <p:sp>
        <p:nvSpPr>
          <p:cNvPr id="493" name="Google Shape;493;g349bca690d6_1_6:notes">
            <a:extLst>
              <a:ext uri="{FF2B5EF4-FFF2-40B4-BE49-F238E27FC236}">
                <a16:creationId xmlns:a16="http://schemas.microsoft.com/office/drawing/2014/main" id="{035E8831-E57B-BE23-B885-25B7BFF548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49bca690d6_1_6:notes">
            <a:extLst>
              <a:ext uri="{FF2B5EF4-FFF2-40B4-BE49-F238E27FC236}">
                <a16:creationId xmlns:a16="http://schemas.microsoft.com/office/drawing/2014/main" id="{5D83C725-2BA3-A4A3-8C5E-E99040916C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24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E7206B4C-28FE-84CB-1357-12619FE12614}"/>
            </a:ext>
          </a:extLst>
        </p:cNvPr>
        <p:cNvGrpSpPr/>
        <p:nvPr/>
      </p:nvGrpSpPr>
      <p:grpSpPr>
        <a:xfrm>
          <a:off x="0" y="0"/>
          <a:ext cx="0" cy="0"/>
          <a:chOff x="0" y="0"/>
          <a:chExt cx="0" cy="0"/>
        </a:xfrm>
      </p:grpSpPr>
      <p:sp>
        <p:nvSpPr>
          <p:cNvPr id="493" name="Google Shape;493;g349bca690d6_1_6:notes">
            <a:extLst>
              <a:ext uri="{FF2B5EF4-FFF2-40B4-BE49-F238E27FC236}">
                <a16:creationId xmlns:a16="http://schemas.microsoft.com/office/drawing/2014/main" id="{D4749F51-5139-4260-A58A-3CDB7D98A1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49bca690d6_1_6:notes">
            <a:extLst>
              <a:ext uri="{FF2B5EF4-FFF2-40B4-BE49-F238E27FC236}">
                <a16:creationId xmlns:a16="http://schemas.microsoft.com/office/drawing/2014/main" id="{B44742E7-7488-55D8-BC72-66387B5198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88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a:extLst>
            <a:ext uri="{FF2B5EF4-FFF2-40B4-BE49-F238E27FC236}">
              <a16:creationId xmlns:a16="http://schemas.microsoft.com/office/drawing/2014/main" id="{0FB40CCC-26F4-D9F6-4D02-4AD3FE9A9277}"/>
            </a:ext>
          </a:extLst>
        </p:cNvPr>
        <p:cNvGrpSpPr/>
        <p:nvPr/>
      </p:nvGrpSpPr>
      <p:grpSpPr>
        <a:xfrm>
          <a:off x="0" y="0"/>
          <a:ext cx="0" cy="0"/>
          <a:chOff x="0" y="0"/>
          <a:chExt cx="0" cy="0"/>
        </a:xfrm>
      </p:grpSpPr>
      <p:sp>
        <p:nvSpPr>
          <p:cNvPr id="433" name="Google Shape;433;g54dda1946d_6_308:notes">
            <a:extLst>
              <a:ext uri="{FF2B5EF4-FFF2-40B4-BE49-F238E27FC236}">
                <a16:creationId xmlns:a16="http://schemas.microsoft.com/office/drawing/2014/main" id="{EAF19673-CA24-8AC0-67FB-BE087F1FE6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54dda1946d_6_308:notes">
            <a:extLst>
              <a:ext uri="{FF2B5EF4-FFF2-40B4-BE49-F238E27FC236}">
                <a16:creationId xmlns:a16="http://schemas.microsoft.com/office/drawing/2014/main" id="{B3DACEE7-3FF4-19E4-8072-3B4EFDCD54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00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a:extLst>
            <a:ext uri="{FF2B5EF4-FFF2-40B4-BE49-F238E27FC236}">
              <a16:creationId xmlns:a16="http://schemas.microsoft.com/office/drawing/2014/main" id="{FF3624E0-6F31-46CC-91B5-636B626452BD}"/>
            </a:ext>
          </a:extLst>
        </p:cNvPr>
        <p:cNvGrpSpPr/>
        <p:nvPr/>
      </p:nvGrpSpPr>
      <p:grpSpPr>
        <a:xfrm>
          <a:off x="0" y="0"/>
          <a:ext cx="0" cy="0"/>
          <a:chOff x="0" y="0"/>
          <a:chExt cx="0" cy="0"/>
        </a:xfrm>
      </p:grpSpPr>
      <p:sp>
        <p:nvSpPr>
          <p:cNvPr id="442" name="Google Shape;442;g14072739ea5_12_0:notes">
            <a:extLst>
              <a:ext uri="{FF2B5EF4-FFF2-40B4-BE49-F238E27FC236}">
                <a16:creationId xmlns:a16="http://schemas.microsoft.com/office/drawing/2014/main" id="{4FB66873-463C-85C9-C0EE-4C2A63644F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a:extLst>
              <a:ext uri="{FF2B5EF4-FFF2-40B4-BE49-F238E27FC236}">
                <a16:creationId xmlns:a16="http://schemas.microsoft.com/office/drawing/2014/main" id="{917AA18B-EEFD-55E0-C865-04AEE19F5A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54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4dda1946d_6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4dda1946d_6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95b1b87ab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95b1b87ab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38875" y="-864287"/>
            <a:ext cx="9631751" cy="6052912"/>
            <a:chOff x="-438875" y="-864287"/>
            <a:chExt cx="9631751" cy="6052912"/>
          </a:xfrm>
        </p:grpSpPr>
        <p:pic>
          <p:nvPicPr>
            <p:cNvPr id="10" name="Google Shape;10;p2"/>
            <p:cNvPicPr preferRelativeResize="0"/>
            <p:nvPr/>
          </p:nvPicPr>
          <p:blipFill>
            <a:blip r:embed="rId2">
              <a:alphaModFix amt="83000"/>
            </a:blip>
            <a:stretch>
              <a:fillRect/>
            </a:stretch>
          </p:blipFill>
          <p:spPr>
            <a:xfrm>
              <a:off x="-438875" y="-864287"/>
              <a:ext cx="2807576" cy="2807576"/>
            </a:xfrm>
            <a:prstGeom prst="rect">
              <a:avLst/>
            </a:prstGeom>
            <a:noFill/>
            <a:ln>
              <a:noFill/>
            </a:ln>
          </p:spPr>
        </p:pic>
        <p:pic>
          <p:nvPicPr>
            <p:cNvPr id="11" name="Google Shape;11;p2"/>
            <p:cNvPicPr preferRelativeResize="0"/>
            <p:nvPr/>
          </p:nvPicPr>
          <p:blipFill rotWithShape="1">
            <a:blip r:embed="rId2">
              <a:alphaModFix amt="83000"/>
            </a:blip>
            <a:srcRect r="38340" b="46080"/>
            <a:stretch/>
          </p:blipFill>
          <p:spPr>
            <a:xfrm>
              <a:off x="4331375" y="937350"/>
              <a:ext cx="4861501" cy="4251274"/>
            </a:xfrm>
            <a:prstGeom prst="rect">
              <a:avLst/>
            </a:prstGeom>
            <a:noFill/>
            <a:ln>
              <a:noFill/>
            </a:ln>
          </p:spPr>
        </p:pic>
      </p:grpSp>
      <p:grpSp>
        <p:nvGrpSpPr>
          <p:cNvPr id="12" name="Google Shape;12;p2"/>
          <p:cNvGrpSpPr/>
          <p:nvPr/>
        </p:nvGrpSpPr>
        <p:grpSpPr>
          <a:xfrm>
            <a:off x="226650" y="114900"/>
            <a:ext cx="8690700" cy="4913700"/>
            <a:chOff x="226650" y="114900"/>
            <a:chExt cx="8690700" cy="4913700"/>
          </a:xfrm>
        </p:grpSpPr>
        <p:cxnSp>
          <p:nvCxnSpPr>
            <p:cNvPr id="13" name="Google Shape;13;p2"/>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17" name="Google Shape;17;p2"/>
          <p:cNvGrpSpPr/>
          <p:nvPr/>
        </p:nvGrpSpPr>
        <p:grpSpPr>
          <a:xfrm>
            <a:off x="629300" y="4902178"/>
            <a:ext cx="1356700" cy="147900"/>
            <a:chOff x="629300" y="4902178"/>
            <a:chExt cx="1356700" cy="147900"/>
          </a:xfrm>
        </p:grpSpPr>
        <p:sp>
          <p:nvSpPr>
            <p:cNvPr id="18" name="Google Shape;18;p2"/>
            <p:cNvSpPr/>
            <p:nvPr/>
          </p:nvSpPr>
          <p:spPr>
            <a:xfrm flipH="1">
              <a:off x="629300" y="4902178"/>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 name="Google Shape;19;p2"/>
            <p:cNvSpPr/>
            <p:nvPr/>
          </p:nvSpPr>
          <p:spPr>
            <a:xfrm flipH="1">
              <a:off x="1838100" y="4902178"/>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0" name="Google Shape;20;p2"/>
          <p:cNvSpPr/>
          <p:nvPr/>
        </p:nvSpPr>
        <p:spPr>
          <a:xfrm>
            <a:off x="3619725" y="562888"/>
            <a:ext cx="1091700" cy="147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21;p2"/>
          <p:cNvSpPr txBox="1">
            <a:spLocks noGrp="1"/>
          </p:cNvSpPr>
          <p:nvPr>
            <p:ph type="ctrTitle"/>
          </p:nvPr>
        </p:nvSpPr>
        <p:spPr>
          <a:xfrm>
            <a:off x="713200" y="1710550"/>
            <a:ext cx="4711800" cy="1410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2" name="Google Shape;22;p2"/>
          <p:cNvSpPr txBox="1">
            <a:spLocks noGrp="1"/>
          </p:cNvSpPr>
          <p:nvPr>
            <p:ph type="subTitle" idx="1"/>
          </p:nvPr>
        </p:nvSpPr>
        <p:spPr>
          <a:xfrm>
            <a:off x="713200" y="3271575"/>
            <a:ext cx="4711800" cy="44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latin typeface="Cabin"/>
                <a:ea typeface="Cabin"/>
                <a:cs typeface="Cabin"/>
                <a:sym typeface="Cabi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3" name="Google Shape;23;p2"/>
          <p:cNvSpPr>
            <a:spLocks noGrp="1"/>
          </p:cNvSpPr>
          <p:nvPr>
            <p:ph type="pic" idx="2"/>
          </p:nvPr>
        </p:nvSpPr>
        <p:spPr>
          <a:xfrm>
            <a:off x="5702075" y="536262"/>
            <a:ext cx="2436900" cy="40644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6"/>
        <p:cNvGrpSpPr/>
        <p:nvPr/>
      </p:nvGrpSpPr>
      <p:grpSpPr>
        <a:xfrm>
          <a:off x="0" y="0"/>
          <a:ext cx="0" cy="0"/>
          <a:chOff x="0" y="0"/>
          <a:chExt cx="0" cy="0"/>
        </a:xfrm>
      </p:grpSpPr>
      <p:grpSp>
        <p:nvGrpSpPr>
          <p:cNvPr id="117" name="Google Shape;117;p11"/>
          <p:cNvGrpSpPr/>
          <p:nvPr/>
        </p:nvGrpSpPr>
        <p:grpSpPr>
          <a:xfrm>
            <a:off x="-711847" y="-53250"/>
            <a:ext cx="10968600" cy="6159224"/>
            <a:chOff x="-711847" y="-53250"/>
            <a:chExt cx="10968600" cy="6159224"/>
          </a:xfrm>
        </p:grpSpPr>
        <p:pic>
          <p:nvPicPr>
            <p:cNvPr id="118" name="Google Shape;118;p11"/>
            <p:cNvPicPr preferRelativeResize="0"/>
            <p:nvPr/>
          </p:nvPicPr>
          <p:blipFill>
            <a:blip r:embed="rId2">
              <a:alphaModFix amt="83000"/>
            </a:blip>
            <a:stretch>
              <a:fillRect/>
            </a:stretch>
          </p:blipFill>
          <p:spPr>
            <a:xfrm>
              <a:off x="-711847" y="3401325"/>
              <a:ext cx="2704674" cy="2704649"/>
            </a:xfrm>
            <a:prstGeom prst="rect">
              <a:avLst/>
            </a:prstGeom>
            <a:noFill/>
            <a:ln>
              <a:noFill/>
            </a:ln>
          </p:spPr>
        </p:pic>
        <p:pic>
          <p:nvPicPr>
            <p:cNvPr id="119" name="Google Shape;119;p11"/>
            <p:cNvPicPr preferRelativeResize="0"/>
            <p:nvPr/>
          </p:nvPicPr>
          <p:blipFill rotWithShape="1">
            <a:blip r:embed="rId2">
              <a:alphaModFix amt="83000"/>
            </a:blip>
            <a:srcRect r="38340" b="46080"/>
            <a:stretch/>
          </p:blipFill>
          <p:spPr>
            <a:xfrm rot="10800000" flipH="1">
              <a:off x="5395252" y="-53250"/>
              <a:ext cx="4861501" cy="4251274"/>
            </a:xfrm>
            <a:prstGeom prst="rect">
              <a:avLst/>
            </a:prstGeom>
            <a:noFill/>
            <a:ln>
              <a:noFill/>
            </a:ln>
          </p:spPr>
        </p:pic>
      </p:grpSp>
      <p:grpSp>
        <p:nvGrpSpPr>
          <p:cNvPr id="120" name="Google Shape;120;p11"/>
          <p:cNvGrpSpPr/>
          <p:nvPr/>
        </p:nvGrpSpPr>
        <p:grpSpPr>
          <a:xfrm>
            <a:off x="293851" y="114900"/>
            <a:ext cx="8690700" cy="4913700"/>
            <a:chOff x="293851" y="114900"/>
            <a:chExt cx="8690700" cy="4913700"/>
          </a:xfrm>
        </p:grpSpPr>
        <p:cxnSp>
          <p:nvCxnSpPr>
            <p:cNvPr id="121" name="Google Shape;121;p11"/>
            <p:cNvCxnSpPr/>
            <p:nvPr/>
          </p:nvCxnSpPr>
          <p:spPr>
            <a:xfrm rot="10800000">
              <a:off x="293851"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22" name="Google Shape;122;p11"/>
            <p:cNvCxnSpPr/>
            <p:nvPr/>
          </p:nvCxnSpPr>
          <p:spPr>
            <a:xfrm rot="10800000">
              <a:off x="293851"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23" name="Google Shape;123;p11"/>
            <p:cNvCxnSpPr/>
            <p:nvPr/>
          </p:nvCxnSpPr>
          <p:spPr>
            <a:xfrm rot="10800000">
              <a:off x="8751376"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24" name="Google Shape;124;p11"/>
            <p:cNvCxnSpPr/>
            <p:nvPr/>
          </p:nvCxnSpPr>
          <p:spPr>
            <a:xfrm rot="10800000">
              <a:off x="527026" y="1149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125" name="Google Shape;125;p11"/>
          <p:cNvGrpSpPr/>
          <p:nvPr/>
        </p:nvGrpSpPr>
        <p:grpSpPr>
          <a:xfrm>
            <a:off x="207051" y="480487"/>
            <a:ext cx="147900" cy="1356700"/>
            <a:chOff x="207051" y="480487"/>
            <a:chExt cx="147900" cy="1356700"/>
          </a:xfrm>
        </p:grpSpPr>
        <p:sp>
          <p:nvSpPr>
            <p:cNvPr id="126" name="Google Shape;126;p11"/>
            <p:cNvSpPr/>
            <p:nvPr/>
          </p:nvSpPr>
          <p:spPr>
            <a:xfrm rot="5400000" flipH="1">
              <a:off x="-264849" y="952387"/>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7" name="Google Shape;127;p11"/>
            <p:cNvSpPr/>
            <p:nvPr/>
          </p:nvSpPr>
          <p:spPr>
            <a:xfrm rot="5400000" flipH="1">
              <a:off x="207051" y="1689287"/>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28" name="Google Shape;128;p11"/>
          <p:cNvSpPr txBox="1">
            <a:spLocks noGrp="1"/>
          </p:cNvSpPr>
          <p:nvPr>
            <p:ph type="title" hasCustomPrompt="1"/>
          </p:nvPr>
        </p:nvSpPr>
        <p:spPr>
          <a:xfrm>
            <a:off x="2169150" y="531950"/>
            <a:ext cx="4805700" cy="103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9" name="Google Shape;129;p11"/>
          <p:cNvSpPr txBox="1">
            <a:spLocks noGrp="1"/>
          </p:cNvSpPr>
          <p:nvPr>
            <p:ph type="subTitle" idx="1"/>
          </p:nvPr>
        </p:nvSpPr>
        <p:spPr>
          <a:xfrm>
            <a:off x="2169150" y="1760975"/>
            <a:ext cx="4805700" cy="3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11"/>
          <p:cNvSpPr>
            <a:spLocks noGrp="1"/>
          </p:cNvSpPr>
          <p:nvPr>
            <p:ph type="pic" idx="2"/>
          </p:nvPr>
        </p:nvSpPr>
        <p:spPr>
          <a:xfrm>
            <a:off x="713250" y="2281700"/>
            <a:ext cx="7717500" cy="24912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32"/>
        <p:cNvGrpSpPr/>
        <p:nvPr/>
      </p:nvGrpSpPr>
      <p:grpSpPr>
        <a:xfrm>
          <a:off x="0" y="0"/>
          <a:ext cx="0" cy="0"/>
          <a:chOff x="0" y="0"/>
          <a:chExt cx="0" cy="0"/>
        </a:xfrm>
      </p:grpSpPr>
      <p:pic>
        <p:nvPicPr>
          <p:cNvPr id="133" name="Google Shape;133;p13"/>
          <p:cNvPicPr preferRelativeResize="0"/>
          <p:nvPr/>
        </p:nvPicPr>
        <p:blipFill>
          <a:blip r:embed="rId2">
            <a:alphaModFix amt="83000"/>
          </a:blip>
          <a:stretch>
            <a:fillRect/>
          </a:stretch>
        </p:blipFill>
        <p:spPr>
          <a:xfrm>
            <a:off x="121850" y="4095775"/>
            <a:ext cx="1182751" cy="1182751"/>
          </a:xfrm>
          <a:prstGeom prst="rect">
            <a:avLst/>
          </a:prstGeom>
          <a:noFill/>
          <a:ln>
            <a:noFill/>
          </a:ln>
        </p:spPr>
      </p:pic>
      <p:grpSp>
        <p:nvGrpSpPr>
          <p:cNvPr id="134" name="Google Shape;134;p13"/>
          <p:cNvGrpSpPr/>
          <p:nvPr/>
        </p:nvGrpSpPr>
        <p:grpSpPr>
          <a:xfrm>
            <a:off x="226650" y="114900"/>
            <a:ext cx="8690700" cy="4913700"/>
            <a:chOff x="226650" y="114900"/>
            <a:chExt cx="8690700" cy="4913700"/>
          </a:xfrm>
        </p:grpSpPr>
        <p:cxnSp>
          <p:nvCxnSpPr>
            <p:cNvPr id="135" name="Google Shape;135;p13"/>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36" name="Google Shape;136;p13"/>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37" name="Google Shape;137;p13"/>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3"/>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139" name="Google Shape;139;p13"/>
          <p:cNvSpPr/>
          <p:nvPr/>
        </p:nvSpPr>
        <p:spPr>
          <a:xfrm rot="5400000">
            <a:off x="8352750" y="925275"/>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0" name="Google Shape;140;p13"/>
          <p:cNvSpPr txBox="1">
            <a:spLocks noGrp="1"/>
          </p:cNvSpPr>
          <p:nvPr>
            <p:ph type="title" hasCustomPrompt="1"/>
          </p:nvPr>
        </p:nvSpPr>
        <p:spPr>
          <a:xfrm>
            <a:off x="1505400" y="1554984"/>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title" idx="2" hasCustomPrompt="1"/>
          </p:nvPr>
        </p:nvSpPr>
        <p:spPr>
          <a:xfrm>
            <a:off x="1505400" y="3227860"/>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title" idx="3" hasCustomPrompt="1"/>
          </p:nvPr>
        </p:nvSpPr>
        <p:spPr>
          <a:xfrm>
            <a:off x="4204672" y="1554984"/>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title" idx="4" hasCustomPrompt="1"/>
          </p:nvPr>
        </p:nvSpPr>
        <p:spPr>
          <a:xfrm>
            <a:off x="4204671" y="3227860"/>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4" name="Google Shape;144;p13"/>
          <p:cNvSpPr txBox="1">
            <a:spLocks noGrp="1"/>
          </p:cNvSpPr>
          <p:nvPr>
            <p:ph type="title" idx="5" hasCustomPrompt="1"/>
          </p:nvPr>
        </p:nvSpPr>
        <p:spPr>
          <a:xfrm>
            <a:off x="6903950" y="1554984"/>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5" name="Google Shape;145;p13"/>
          <p:cNvSpPr txBox="1">
            <a:spLocks noGrp="1"/>
          </p:cNvSpPr>
          <p:nvPr>
            <p:ph type="title" idx="6" hasCustomPrompt="1"/>
          </p:nvPr>
        </p:nvSpPr>
        <p:spPr>
          <a:xfrm>
            <a:off x="6903950" y="3227860"/>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6" name="Google Shape;146;p13"/>
          <p:cNvSpPr txBox="1">
            <a:spLocks noGrp="1"/>
          </p:cNvSpPr>
          <p:nvPr>
            <p:ph type="subTitle" idx="1"/>
          </p:nvPr>
        </p:nvSpPr>
        <p:spPr>
          <a:xfrm>
            <a:off x="720000" y="206127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 name="Google Shape;147;p13"/>
          <p:cNvSpPr txBox="1">
            <a:spLocks noGrp="1"/>
          </p:cNvSpPr>
          <p:nvPr>
            <p:ph type="subTitle" idx="7"/>
          </p:nvPr>
        </p:nvSpPr>
        <p:spPr>
          <a:xfrm>
            <a:off x="3419271" y="206127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8" name="Google Shape;148;p13"/>
          <p:cNvSpPr txBox="1">
            <a:spLocks noGrp="1"/>
          </p:cNvSpPr>
          <p:nvPr>
            <p:ph type="subTitle" idx="8"/>
          </p:nvPr>
        </p:nvSpPr>
        <p:spPr>
          <a:xfrm>
            <a:off x="6118549" y="206127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 name="Google Shape;149;p13"/>
          <p:cNvSpPr txBox="1">
            <a:spLocks noGrp="1"/>
          </p:cNvSpPr>
          <p:nvPr>
            <p:ph type="subTitle" idx="9"/>
          </p:nvPr>
        </p:nvSpPr>
        <p:spPr>
          <a:xfrm>
            <a:off x="720000" y="3734209"/>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13"/>
          <p:cNvSpPr txBox="1">
            <a:spLocks noGrp="1"/>
          </p:cNvSpPr>
          <p:nvPr>
            <p:ph type="subTitle" idx="13"/>
          </p:nvPr>
        </p:nvSpPr>
        <p:spPr>
          <a:xfrm>
            <a:off x="3419271" y="3734209"/>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1" name="Google Shape;151;p13"/>
          <p:cNvSpPr txBox="1">
            <a:spLocks noGrp="1"/>
          </p:cNvSpPr>
          <p:nvPr>
            <p:ph type="subTitle" idx="14"/>
          </p:nvPr>
        </p:nvSpPr>
        <p:spPr>
          <a:xfrm>
            <a:off x="6118549" y="3734209"/>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13"/>
          <p:cNvSpPr txBox="1">
            <a:spLocks noGrp="1"/>
          </p:cNvSpPr>
          <p:nvPr>
            <p:ph type="title" idx="15"/>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53"/>
        <p:cNvGrpSpPr/>
        <p:nvPr/>
      </p:nvGrpSpPr>
      <p:grpSpPr>
        <a:xfrm>
          <a:off x="0" y="0"/>
          <a:ext cx="0" cy="0"/>
          <a:chOff x="0" y="0"/>
          <a:chExt cx="0" cy="0"/>
        </a:xfrm>
      </p:grpSpPr>
      <p:pic>
        <p:nvPicPr>
          <p:cNvPr id="154" name="Google Shape;154;p14"/>
          <p:cNvPicPr preferRelativeResize="0"/>
          <p:nvPr/>
        </p:nvPicPr>
        <p:blipFill>
          <a:blip r:embed="rId2">
            <a:alphaModFix amt="83000"/>
          </a:blip>
          <a:stretch>
            <a:fillRect/>
          </a:stretch>
        </p:blipFill>
        <p:spPr>
          <a:xfrm>
            <a:off x="8073313" y="-575775"/>
            <a:ext cx="1496275" cy="1496275"/>
          </a:xfrm>
          <a:prstGeom prst="rect">
            <a:avLst/>
          </a:prstGeom>
          <a:noFill/>
          <a:ln>
            <a:noFill/>
          </a:ln>
        </p:spPr>
      </p:pic>
      <p:grpSp>
        <p:nvGrpSpPr>
          <p:cNvPr id="155" name="Google Shape;155;p14"/>
          <p:cNvGrpSpPr/>
          <p:nvPr/>
        </p:nvGrpSpPr>
        <p:grpSpPr>
          <a:xfrm>
            <a:off x="226650" y="114900"/>
            <a:ext cx="8690700" cy="4913700"/>
            <a:chOff x="226650" y="114900"/>
            <a:chExt cx="8690700" cy="4913700"/>
          </a:xfrm>
        </p:grpSpPr>
        <p:cxnSp>
          <p:nvCxnSpPr>
            <p:cNvPr id="156" name="Google Shape;156;p14"/>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57" name="Google Shape;157;p14"/>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14"/>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4"/>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160" name="Google Shape;160;p14"/>
          <p:cNvSpPr/>
          <p:nvPr/>
        </p:nvSpPr>
        <p:spPr>
          <a:xfrm rot="5400000" flipH="1">
            <a:off x="-143091" y="3711287"/>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1" name="Google Shape;161;p14"/>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62"/>
        <p:cNvGrpSpPr/>
        <p:nvPr/>
      </p:nvGrpSpPr>
      <p:grpSpPr>
        <a:xfrm>
          <a:off x="0" y="0"/>
          <a:ext cx="0" cy="0"/>
          <a:chOff x="0" y="0"/>
          <a:chExt cx="0" cy="0"/>
        </a:xfrm>
      </p:grpSpPr>
      <p:sp>
        <p:nvSpPr>
          <p:cNvPr id="163" name="Google Shape;163;p15"/>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4" name="Google Shape;164;p15"/>
          <p:cNvPicPr preferRelativeResize="0"/>
          <p:nvPr/>
        </p:nvPicPr>
        <p:blipFill>
          <a:blip r:embed="rId2">
            <a:alphaModFix amt="83000"/>
          </a:blip>
          <a:stretch>
            <a:fillRect/>
          </a:stretch>
        </p:blipFill>
        <p:spPr>
          <a:xfrm>
            <a:off x="8345975" y="3845613"/>
            <a:ext cx="1280974" cy="1280975"/>
          </a:xfrm>
          <a:prstGeom prst="rect">
            <a:avLst/>
          </a:prstGeom>
          <a:noFill/>
          <a:ln>
            <a:noFill/>
          </a:ln>
        </p:spPr>
      </p:pic>
      <p:grpSp>
        <p:nvGrpSpPr>
          <p:cNvPr id="165" name="Google Shape;165;p15"/>
          <p:cNvGrpSpPr/>
          <p:nvPr/>
        </p:nvGrpSpPr>
        <p:grpSpPr>
          <a:xfrm>
            <a:off x="226650" y="114900"/>
            <a:ext cx="8690700" cy="4913700"/>
            <a:chOff x="226650" y="114900"/>
            <a:chExt cx="8690700" cy="4913700"/>
          </a:xfrm>
        </p:grpSpPr>
        <p:cxnSp>
          <p:nvCxnSpPr>
            <p:cNvPr id="166" name="Google Shape;166;p15"/>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5"/>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15"/>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69" name="Google Shape;169;p15"/>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170" name="Google Shape;170;p15"/>
          <p:cNvSpPr/>
          <p:nvPr/>
        </p:nvSpPr>
        <p:spPr>
          <a:xfrm rot="10800000" flipH="1">
            <a:off x="630909" y="99288"/>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171"/>
        <p:cNvGrpSpPr/>
        <p:nvPr/>
      </p:nvGrpSpPr>
      <p:grpSpPr>
        <a:xfrm>
          <a:off x="0" y="0"/>
          <a:ext cx="0" cy="0"/>
          <a:chOff x="0" y="0"/>
          <a:chExt cx="0" cy="0"/>
        </a:xfrm>
      </p:grpSpPr>
      <p:pic>
        <p:nvPicPr>
          <p:cNvPr id="172" name="Google Shape;172;p16"/>
          <p:cNvPicPr preferRelativeResize="0"/>
          <p:nvPr/>
        </p:nvPicPr>
        <p:blipFill>
          <a:blip r:embed="rId2">
            <a:alphaModFix amt="83000"/>
          </a:blip>
          <a:stretch>
            <a:fillRect/>
          </a:stretch>
        </p:blipFill>
        <p:spPr>
          <a:xfrm>
            <a:off x="-539501" y="146813"/>
            <a:ext cx="1550575" cy="1550575"/>
          </a:xfrm>
          <a:prstGeom prst="rect">
            <a:avLst/>
          </a:prstGeom>
          <a:noFill/>
          <a:ln>
            <a:noFill/>
          </a:ln>
        </p:spPr>
      </p:pic>
      <p:grpSp>
        <p:nvGrpSpPr>
          <p:cNvPr id="173" name="Google Shape;173;p16"/>
          <p:cNvGrpSpPr/>
          <p:nvPr/>
        </p:nvGrpSpPr>
        <p:grpSpPr>
          <a:xfrm>
            <a:off x="226650" y="114900"/>
            <a:ext cx="8690700" cy="4913700"/>
            <a:chOff x="226650" y="114900"/>
            <a:chExt cx="8690700" cy="4913700"/>
          </a:xfrm>
        </p:grpSpPr>
        <p:cxnSp>
          <p:nvCxnSpPr>
            <p:cNvPr id="174" name="Google Shape;174;p16"/>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75" name="Google Shape;175;p16"/>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16"/>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77" name="Google Shape;177;p16"/>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178" name="Google Shape;178;p16"/>
          <p:cNvSpPr/>
          <p:nvPr/>
        </p:nvSpPr>
        <p:spPr>
          <a:xfrm>
            <a:off x="8803338" y="453005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9" name="Google Shape;179;p16"/>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80"/>
        <p:cNvGrpSpPr/>
        <p:nvPr/>
      </p:nvGrpSpPr>
      <p:grpSpPr>
        <a:xfrm>
          <a:off x="0" y="0"/>
          <a:ext cx="0" cy="0"/>
          <a:chOff x="0" y="0"/>
          <a:chExt cx="0" cy="0"/>
        </a:xfrm>
      </p:grpSpPr>
      <p:grpSp>
        <p:nvGrpSpPr>
          <p:cNvPr id="181" name="Google Shape;181;p17"/>
          <p:cNvGrpSpPr/>
          <p:nvPr/>
        </p:nvGrpSpPr>
        <p:grpSpPr>
          <a:xfrm>
            <a:off x="-931525" y="-736028"/>
            <a:ext cx="10075526" cy="5879527"/>
            <a:chOff x="-931525" y="-736028"/>
            <a:chExt cx="10075526" cy="5879527"/>
          </a:xfrm>
        </p:grpSpPr>
        <p:pic>
          <p:nvPicPr>
            <p:cNvPr id="182" name="Google Shape;182;p17"/>
            <p:cNvPicPr preferRelativeResize="0"/>
            <p:nvPr/>
          </p:nvPicPr>
          <p:blipFill>
            <a:blip r:embed="rId2">
              <a:alphaModFix amt="83000"/>
            </a:blip>
            <a:stretch>
              <a:fillRect/>
            </a:stretch>
          </p:blipFill>
          <p:spPr>
            <a:xfrm flipH="1">
              <a:off x="-931525" y="-736028"/>
              <a:ext cx="2159301" cy="2159301"/>
            </a:xfrm>
            <a:prstGeom prst="rect">
              <a:avLst/>
            </a:prstGeom>
            <a:noFill/>
            <a:ln>
              <a:noFill/>
            </a:ln>
          </p:spPr>
        </p:pic>
        <p:pic>
          <p:nvPicPr>
            <p:cNvPr id="183" name="Google Shape;183;p17"/>
            <p:cNvPicPr preferRelativeResize="0"/>
            <p:nvPr/>
          </p:nvPicPr>
          <p:blipFill rotWithShape="1">
            <a:blip r:embed="rId2">
              <a:alphaModFix amt="83000"/>
            </a:blip>
            <a:srcRect r="38340" b="46080"/>
            <a:stretch/>
          </p:blipFill>
          <p:spPr>
            <a:xfrm>
              <a:off x="4282500" y="892225"/>
              <a:ext cx="4861501" cy="4251274"/>
            </a:xfrm>
            <a:prstGeom prst="rect">
              <a:avLst/>
            </a:prstGeom>
            <a:noFill/>
            <a:ln>
              <a:noFill/>
            </a:ln>
          </p:spPr>
        </p:pic>
      </p:grpSp>
      <p:grpSp>
        <p:nvGrpSpPr>
          <p:cNvPr id="184" name="Google Shape;184;p17"/>
          <p:cNvGrpSpPr/>
          <p:nvPr/>
        </p:nvGrpSpPr>
        <p:grpSpPr>
          <a:xfrm>
            <a:off x="198926" y="111600"/>
            <a:ext cx="8690700" cy="4913700"/>
            <a:chOff x="198926" y="111600"/>
            <a:chExt cx="8690700" cy="4913700"/>
          </a:xfrm>
        </p:grpSpPr>
        <p:cxnSp>
          <p:nvCxnSpPr>
            <p:cNvPr id="185" name="Google Shape;185;p17"/>
            <p:cNvCxnSpPr/>
            <p:nvPr/>
          </p:nvCxnSpPr>
          <p:spPr>
            <a:xfrm rot="10800000">
              <a:off x="198926" y="3363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86" name="Google Shape;186;p17"/>
            <p:cNvCxnSpPr/>
            <p:nvPr/>
          </p:nvCxnSpPr>
          <p:spPr>
            <a:xfrm rot="10800000">
              <a:off x="198926" y="48005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87" name="Google Shape;187;p17"/>
            <p:cNvCxnSpPr/>
            <p:nvPr/>
          </p:nvCxnSpPr>
          <p:spPr>
            <a:xfrm>
              <a:off x="8680101" y="1116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88" name="Google Shape;188;p17"/>
            <p:cNvCxnSpPr/>
            <p:nvPr/>
          </p:nvCxnSpPr>
          <p:spPr>
            <a:xfrm>
              <a:off x="455751" y="1116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189" name="Google Shape;189;p17"/>
          <p:cNvGrpSpPr/>
          <p:nvPr/>
        </p:nvGrpSpPr>
        <p:grpSpPr>
          <a:xfrm>
            <a:off x="600775" y="4920087"/>
            <a:ext cx="1356700" cy="147900"/>
            <a:chOff x="600775" y="4920087"/>
            <a:chExt cx="1356700" cy="147900"/>
          </a:xfrm>
        </p:grpSpPr>
        <p:sp>
          <p:nvSpPr>
            <p:cNvPr id="190" name="Google Shape;190;p17"/>
            <p:cNvSpPr/>
            <p:nvPr/>
          </p:nvSpPr>
          <p:spPr>
            <a:xfrm rot="10800000">
              <a:off x="600775" y="4920087"/>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1" name="Google Shape;191;p17"/>
            <p:cNvSpPr/>
            <p:nvPr/>
          </p:nvSpPr>
          <p:spPr>
            <a:xfrm rot="10800000">
              <a:off x="1809575" y="4920087"/>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92" name="Google Shape;192;p17"/>
          <p:cNvSpPr txBox="1">
            <a:spLocks noGrp="1"/>
          </p:cNvSpPr>
          <p:nvPr>
            <p:ph type="title"/>
          </p:nvPr>
        </p:nvSpPr>
        <p:spPr>
          <a:xfrm flipH="1">
            <a:off x="718263" y="2739600"/>
            <a:ext cx="4052100" cy="1861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3" name="Google Shape;193;p17"/>
          <p:cNvSpPr txBox="1">
            <a:spLocks noGrp="1"/>
          </p:cNvSpPr>
          <p:nvPr>
            <p:ph type="title" idx="2" hasCustomPrompt="1"/>
          </p:nvPr>
        </p:nvSpPr>
        <p:spPr>
          <a:xfrm flipH="1">
            <a:off x="718263" y="536275"/>
            <a:ext cx="1811700" cy="1122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4" name="Google Shape;194;p17"/>
          <p:cNvSpPr>
            <a:spLocks noGrp="1"/>
          </p:cNvSpPr>
          <p:nvPr>
            <p:ph type="pic" idx="3"/>
          </p:nvPr>
        </p:nvSpPr>
        <p:spPr>
          <a:xfrm flipH="1">
            <a:off x="4931938" y="536275"/>
            <a:ext cx="3493800" cy="40644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195"/>
        <p:cNvGrpSpPr/>
        <p:nvPr/>
      </p:nvGrpSpPr>
      <p:grpSpPr>
        <a:xfrm>
          <a:off x="0" y="0"/>
          <a:ext cx="0" cy="0"/>
          <a:chOff x="0" y="0"/>
          <a:chExt cx="0" cy="0"/>
        </a:xfrm>
      </p:grpSpPr>
      <p:grpSp>
        <p:nvGrpSpPr>
          <p:cNvPr id="196" name="Google Shape;196;p18"/>
          <p:cNvGrpSpPr/>
          <p:nvPr/>
        </p:nvGrpSpPr>
        <p:grpSpPr>
          <a:xfrm>
            <a:off x="-839350" y="888533"/>
            <a:ext cx="10015835" cy="4471940"/>
            <a:chOff x="-839350" y="888533"/>
            <a:chExt cx="10015835" cy="4471940"/>
          </a:xfrm>
        </p:grpSpPr>
        <p:pic>
          <p:nvPicPr>
            <p:cNvPr id="197" name="Google Shape;197;p18"/>
            <p:cNvPicPr preferRelativeResize="0"/>
            <p:nvPr/>
          </p:nvPicPr>
          <p:blipFill>
            <a:blip r:embed="rId2">
              <a:alphaModFix amt="83000"/>
            </a:blip>
            <a:stretch>
              <a:fillRect/>
            </a:stretch>
          </p:blipFill>
          <p:spPr>
            <a:xfrm>
              <a:off x="-839350" y="3201172"/>
              <a:ext cx="2159301" cy="2159301"/>
            </a:xfrm>
            <a:prstGeom prst="rect">
              <a:avLst/>
            </a:prstGeom>
            <a:noFill/>
            <a:ln>
              <a:noFill/>
            </a:ln>
          </p:spPr>
        </p:pic>
        <p:pic>
          <p:nvPicPr>
            <p:cNvPr id="198" name="Google Shape;198;p18"/>
            <p:cNvPicPr preferRelativeResize="0"/>
            <p:nvPr/>
          </p:nvPicPr>
          <p:blipFill rotWithShape="1">
            <a:blip r:embed="rId2">
              <a:alphaModFix amt="83000"/>
            </a:blip>
            <a:srcRect r="38340" b="46080"/>
            <a:stretch/>
          </p:blipFill>
          <p:spPr>
            <a:xfrm>
              <a:off x="4314985" y="888533"/>
              <a:ext cx="4861501" cy="4251274"/>
            </a:xfrm>
            <a:prstGeom prst="rect">
              <a:avLst/>
            </a:prstGeom>
            <a:noFill/>
            <a:ln>
              <a:noFill/>
            </a:ln>
          </p:spPr>
        </p:pic>
      </p:grpSp>
      <p:grpSp>
        <p:nvGrpSpPr>
          <p:cNvPr id="199" name="Google Shape;199;p18"/>
          <p:cNvGrpSpPr/>
          <p:nvPr/>
        </p:nvGrpSpPr>
        <p:grpSpPr>
          <a:xfrm>
            <a:off x="226650" y="111600"/>
            <a:ext cx="8690700" cy="4913700"/>
            <a:chOff x="226650" y="111600"/>
            <a:chExt cx="8690700" cy="4913700"/>
          </a:xfrm>
        </p:grpSpPr>
        <p:cxnSp>
          <p:nvCxnSpPr>
            <p:cNvPr id="200" name="Google Shape;200;p18"/>
            <p:cNvCxnSpPr/>
            <p:nvPr/>
          </p:nvCxnSpPr>
          <p:spPr>
            <a:xfrm>
              <a:off x="226650" y="3363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01" name="Google Shape;201;p18"/>
            <p:cNvCxnSpPr/>
            <p:nvPr/>
          </p:nvCxnSpPr>
          <p:spPr>
            <a:xfrm>
              <a:off x="226650" y="48005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18"/>
            <p:cNvCxnSpPr/>
            <p:nvPr/>
          </p:nvCxnSpPr>
          <p:spPr>
            <a:xfrm>
              <a:off x="436175" y="1116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18"/>
            <p:cNvCxnSpPr/>
            <p:nvPr/>
          </p:nvCxnSpPr>
          <p:spPr>
            <a:xfrm>
              <a:off x="8660525" y="1116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204" name="Google Shape;204;p18"/>
          <p:cNvGrpSpPr/>
          <p:nvPr/>
        </p:nvGrpSpPr>
        <p:grpSpPr>
          <a:xfrm>
            <a:off x="7074076" y="73162"/>
            <a:ext cx="1356700" cy="147900"/>
            <a:chOff x="7074076" y="73162"/>
            <a:chExt cx="1356700" cy="147900"/>
          </a:xfrm>
        </p:grpSpPr>
        <p:sp>
          <p:nvSpPr>
            <p:cNvPr id="205" name="Google Shape;205;p18"/>
            <p:cNvSpPr/>
            <p:nvPr/>
          </p:nvSpPr>
          <p:spPr>
            <a:xfrm rot="10800000" flipH="1">
              <a:off x="7339076" y="73162"/>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06" name="Google Shape;206;p18"/>
            <p:cNvSpPr/>
            <p:nvPr/>
          </p:nvSpPr>
          <p:spPr>
            <a:xfrm rot="10800000" flipH="1">
              <a:off x="7074076" y="73162"/>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07" name="Google Shape;207;p18"/>
          <p:cNvSpPr txBox="1">
            <a:spLocks noGrp="1"/>
          </p:cNvSpPr>
          <p:nvPr>
            <p:ph type="title"/>
          </p:nvPr>
        </p:nvSpPr>
        <p:spPr>
          <a:xfrm flipH="1">
            <a:off x="4373675" y="2804125"/>
            <a:ext cx="4052100" cy="180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08" name="Google Shape;208;p18"/>
          <p:cNvSpPr txBox="1">
            <a:spLocks noGrp="1"/>
          </p:cNvSpPr>
          <p:nvPr>
            <p:ph type="title" idx="2" hasCustomPrompt="1"/>
          </p:nvPr>
        </p:nvSpPr>
        <p:spPr>
          <a:xfrm flipH="1">
            <a:off x="718263" y="3478375"/>
            <a:ext cx="1811700" cy="1122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 name="Google Shape;209;p18"/>
          <p:cNvSpPr>
            <a:spLocks noGrp="1"/>
          </p:cNvSpPr>
          <p:nvPr>
            <p:ph type="pic" idx="3"/>
          </p:nvPr>
        </p:nvSpPr>
        <p:spPr>
          <a:xfrm flipH="1">
            <a:off x="718175" y="536275"/>
            <a:ext cx="7707600" cy="20925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10"/>
        <p:cNvGrpSpPr/>
        <p:nvPr/>
      </p:nvGrpSpPr>
      <p:grpSpPr>
        <a:xfrm>
          <a:off x="0" y="0"/>
          <a:ext cx="0" cy="0"/>
          <a:chOff x="0" y="0"/>
          <a:chExt cx="0" cy="0"/>
        </a:xfrm>
      </p:grpSpPr>
      <p:grpSp>
        <p:nvGrpSpPr>
          <p:cNvPr id="211" name="Google Shape;211;p19"/>
          <p:cNvGrpSpPr/>
          <p:nvPr/>
        </p:nvGrpSpPr>
        <p:grpSpPr>
          <a:xfrm>
            <a:off x="18325" y="-1499350"/>
            <a:ext cx="7588375" cy="6687975"/>
            <a:chOff x="18325" y="-1499350"/>
            <a:chExt cx="7588375" cy="6687975"/>
          </a:xfrm>
        </p:grpSpPr>
        <p:pic>
          <p:nvPicPr>
            <p:cNvPr id="212" name="Google Shape;212;p19"/>
            <p:cNvPicPr preferRelativeResize="0"/>
            <p:nvPr/>
          </p:nvPicPr>
          <p:blipFill>
            <a:blip r:embed="rId2">
              <a:alphaModFix amt="83000"/>
            </a:blip>
            <a:stretch>
              <a:fillRect/>
            </a:stretch>
          </p:blipFill>
          <p:spPr>
            <a:xfrm flipH="1">
              <a:off x="4902026" y="-1499350"/>
              <a:ext cx="2704674" cy="2704649"/>
            </a:xfrm>
            <a:prstGeom prst="rect">
              <a:avLst/>
            </a:prstGeom>
            <a:noFill/>
            <a:ln>
              <a:noFill/>
            </a:ln>
          </p:spPr>
        </p:pic>
        <p:pic>
          <p:nvPicPr>
            <p:cNvPr id="213" name="Google Shape;213;p19"/>
            <p:cNvPicPr preferRelativeResize="0"/>
            <p:nvPr/>
          </p:nvPicPr>
          <p:blipFill rotWithShape="1">
            <a:blip r:embed="rId2">
              <a:alphaModFix amt="83000"/>
            </a:blip>
            <a:srcRect r="38340" b="46080"/>
            <a:stretch/>
          </p:blipFill>
          <p:spPr>
            <a:xfrm flipH="1">
              <a:off x="18325" y="937350"/>
              <a:ext cx="4861501" cy="4251274"/>
            </a:xfrm>
            <a:prstGeom prst="rect">
              <a:avLst/>
            </a:prstGeom>
            <a:noFill/>
            <a:ln>
              <a:noFill/>
            </a:ln>
          </p:spPr>
        </p:pic>
      </p:grpSp>
      <p:grpSp>
        <p:nvGrpSpPr>
          <p:cNvPr id="214" name="Google Shape;214;p19"/>
          <p:cNvGrpSpPr/>
          <p:nvPr/>
        </p:nvGrpSpPr>
        <p:grpSpPr>
          <a:xfrm>
            <a:off x="293851" y="114900"/>
            <a:ext cx="8690700" cy="4913700"/>
            <a:chOff x="293851" y="114900"/>
            <a:chExt cx="8690700" cy="4913700"/>
          </a:xfrm>
        </p:grpSpPr>
        <p:cxnSp>
          <p:nvCxnSpPr>
            <p:cNvPr id="215" name="Google Shape;215;p19"/>
            <p:cNvCxnSpPr/>
            <p:nvPr/>
          </p:nvCxnSpPr>
          <p:spPr>
            <a:xfrm rot="10800000">
              <a:off x="293851"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19"/>
            <p:cNvCxnSpPr/>
            <p:nvPr/>
          </p:nvCxnSpPr>
          <p:spPr>
            <a:xfrm rot="10800000">
              <a:off x="293851"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19"/>
            <p:cNvCxnSpPr/>
            <p:nvPr/>
          </p:nvCxnSpPr>
          <p:spPr>
            <a:xfrm rot="10800000">
              <a:off x="8751376"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18" name="Google Shape;218;p19"/>
            <p:cNvCxnSpPr/>
            <p:nvPr/>
          </p:nvCxnSpPr>
          <p:spPr>
            <a:xfrm rot="10800000">
              <a:off x="527026" y="1149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219" name="Google Shape;219;p19"/>
          <p:cNvGrpSpPr/>
          <p:nvPr/>
        </p:nvGrpSpPr>
        <p:grpSpPr>
          <a:xfrm>
            <a:off x="8884051" y="3305179"/>
            <a:ext cx="147900" cy="1356700"/>
            <a:chOff x="8884051" y="3305179"/>
            <a:chExt cx="147900" cy="1356700"/>
          </a:xfrm>
        </p:grpSpPr>
        <p:sp>
          <p:nvSpPr>
            <p:cNvPr id="220" name="Google Shape;220;p19"/>
            <p:cNvSpPr/>
            <p:nvPr/>
          </p:nvSpPr>
          <p:spPr>
            <a:xfrm rot="-5400000" flipH="1">
              <a:off x="8412151" y="4042079"/>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21" name="Google Shape;221;p19"/>
            <p:cNvSpPr/>
            <p:nvPr/>
          </p:nvSpPr>
          <p:spPr>
            <a:xfrm rot="-5400000" flipH="1">
              <a:off x="8884051" y="330517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22" name="Google Shape;222;p19"/>
          <p:cNvSpPr txBox="1">
            <a:spLocks noGrp="1"/>
          </p:cNvSpPr>
          <p:nvPr>
            <p:ph type="title"/>
          </p:nvPr>
        </p:nvSpPr>
        <p:spPr>
          <a:xfrm>
            <a:off x="3327325" y="3445288"/>
            <a:ext cx="5039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3" name="Google Shape;223;p19"/>
          <p:cNvSpPr txBox="1">
            <a:spLocks noGrp="1"/>
          </p:cNvSpPr>
          <p:nvPr>
            <p:ph type="subTitle" idx="1"/>
          </p:nvPr>
        </p:nvSpPr>
        <p:spPr>
          <a:xfrm>
            <a:off x="3327325" y="1036413"/>
            <a:ext cx="5039400" cy="206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224" name="Google Shape;224;p19"/>
          <p:cNvSpPr>
            <a:spLocks noGrp="1"/>
          </p:cNvSpPr>
          <p:nvPr>
            <p:ph type="pic" idx="2"/>
          </p:nvPr>
        </p:nvSpPr>
        <p:spPr>
          <a:xfrm>
            <a:off x="713225" y="539500"/>
            <a:ext cx="2402400" cy="40263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25"/>
        <p:cNvGrpSpPr/>
        <p:nvPr/>
      </p:nvGrpSpPr>
      <p:grpSpPr>
        <a:xfrm>
          <a:off x="0" y="0"/>
          <a:ext cx="0" cy="0"/>
          <a:chOff x="0" y="0"/>
          <a:chExt cx="0" cy="0"/>
        </a:xfrm>
      </p:grpSpPr>
      <p:pic>
        <p:nvPicPr>
          <p:cNvPr id="226" name="Google Shape;226;p20"/>
          <p:cNvPicPr preferRelativeResize="0"/>
          <p:nvPr/>
        </p:nvPicPr>
        <p:blipFill>
          <a:blip r:embed="rId2">
            <a:alphaModFix amt="83000"/>
          </a:blip>
          <a:stretch>
            <a:fillRect/>
          </a:stretch>
        </p:blipFill>
        <p:spPr>
          <a:xfrm>
            <a:off x="7747774" y="3821538"/>
            <a:ext cx="1550575" cy="1550575"/>
          </a:xfrm>
          <a:prstGeom prst="rect">
            <a:avLst/>
          </a:prstGeom>
          <a:noFill/>
          <a:ln>
            <a:noFill/>
          </a:ln>
        </p:spPr>
      </p:pic>
      <p:grpSp>
        <p:nvGrpSpPr>
          <p:cNvPr id="227" name="Google Shape;227;p20"/>
          <p:cNvGrpSpPr/>
          <p:nvPr/>
        </p:nvGrpSpPr>
        <p:grpSpPr>
          <a:xfrm>
            <a:off x="226650" y="114900"/>
            <a:ext cx="8690700" cy="4913700"/>
            <a:chOff x="226650" y="114900"/>
            <a:chExt cx="8690700" cy="4913700"/>
          </a:xfrm>
        </p:grpSpPr>
        <p:cxnSp>
          <p:nvCxnSpPr>
            <p:cNvPr id="228" name="Google Shape;228;p20"/>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29" name="Google Shape;229;p20"/>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20"/>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20"/>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32" name="Google Shape;232;p20"/>
          <p:cNvSpPr/>
          <p:nvPr/>
        </p:nvSpPr>
        <p:spPr>
          <a:xfrm>
            <a:off x="8282863" y="533884"/>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33" name="Google Shape;233;p20"/>
          <p:cNvSpPr txBox="1">
            <a:spLocks noGrp="1"/>
          </p:cNvSpPr>
          <p:nvPr>
            <p:ph type="title"/>
          </p:nvPr>
        </p:nvSpPr>
        <p:spPr>
          <a:xfrm>
            <a:off x="1152625" y="1117850"/>
            <a:ext cx="3047700" cy="2004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4" name="Google Shape;234;p20"/>
          <p:cNvSpPr txBox="1">
            <a:spLocks noGrp="1"/>
          </p:cNvSpPr>
          <p:nvPr>
            <p:ph type="subTitle" idx="1"/>
          </p:nvPr>
        </p:nvSpPr>
        <p:spPr>
          <a:xfrm>
            <a:off x="1152625" y="3265748"/>
            <a:ext cx="3047700" cy="75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5" name="Google Shape;235;p20"/>
          <p:cNvSpPr>
            <a:spLocks noGrp="1"/>
          </p:cNvSpPr>
          <p:nvPr>
            <p:ph type="pic" idx="2"/>
          </p:nvPr>
        </p:nvSpPr>
        <p:spPr>
          <a:xfrm>
            <a:off x="5081375" y="533863"/>
            <a:ext cx="2910000" cy="40758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grpSp>
        <p:nvGrpSpPr>
          <p:cNvPr id="25" name="Google Shape;25;p3"/>
          <p:cNvGrpSpPr/>
          <p:nvPr/>
        </p:nvGrpSpPr>
        <p:grpSpPr>
          <a:xfrm>
            <a:off x="0" y="0"/>
            <a:ext cx="9802076" cy="5987523"/>
            <a:chOff x="0" y="0"/>
            <a:chExt cx="9802076" cy="5987523"/>
          </a:xfrm>
        </p:grpSpPr>
        <p:pic>
          <p:nvPicPr>
            <p:cNvPr id="26" name="Google Shape;26;p3"/>
            <p:cNvPicPr preferRelativeResize="0"/>
            <p:nvPr/>
          </p:nvPicPr>
          <p:blipFill>
            <a:blip r:embed="rId2">
              <a:alphaModFix amt="83000"/>
            </a:blip>
            <a:stretch>
              <a:fillRect/>
            </a:stretch>
          </p:blipFill>
          <p:spPr>
            <a:xfrm>
              <a:off x="7642775" y="3828222"/>
              <a:ext cx="2159301" cy="2159301"/>
            </a:xfrm>
            <a:prstGeom prst="rect">
              <a:avLst/>
            </a:prstGeom>
            <a:noFill/>
            <a:ln>
              <a:noFill/>
            </a:ln>
          </p:spPr>
        </p:pic>
        <p:pic>
          <p:nvPicPr>
            <p:cNvPr id="27" name="Google Shape;27;p3"/>
            <p:cNvPicPr preferRelativeResize="0"/>
            <p:nvPr/>
          </p:nvPicPr>
          <p:blipFill rotWithShape="1">
            <a:blip r:embed="rId2">
              <a:alphaModFix amt="83000"/>
            </a:blip>
            <a:srcRect r="38340" b="46080"/>
            <a:stretch/>
          </p:blipFill>
          <p:spPr>
            <a:xfrm rot="10800000">
              <a:off x="0" y="0"/>
              <a:ext cx="4861501" cy="4251274"/>
            </a:xfrm>
            <a:prstGeom prst="rect">
              <a:avLst/>
            </a:prstGeom>
            <a:noFill/>
            <a:ln>
              <a:noFill/>
            </a:ln>
          </p:spPr>
        </p:pic>
      </p:grpSp>
      <p:grpSp>
        <p:nvGrpSpPr>
          <p:cNvPr id="28" name="Google Shape;28;p3"/>
          <p:cNvGrpSpPr/>
          <p:nvPr/>
        </p:nvGrpSpPr>
        <p:grpSpPr>
          <a:xfrm>
            <a:off x="226650" y="111600"/>
            <a:ext cx="8690700" cy="4913700"/>
            <a:chOff x="226650" y="111600"/>
            <a:chExt cx="8690700" cy="4913700"/>
          </a:xfrm>
        </p:grpSpPr>
        <p:cxnSp>
          <p:nvCxnSpPr>
            <p:cNvPr id="29" name="Google Shape;29;p3"/>
            <p:cNvCxnSpPr/>
            <p:nvPr/>
          </p:nvCxnSpPr>
          <p:spPr>
            <a:xfrm>
              <a:off x="226650" y="3363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3"/>
            <p:cNvCxnSpPr/>
            <p:nvPr/>
          </p:nvCxnSpPr>
          <p:spPr>
            <a:xfrm>
              <a:off x="226650" y="48005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31;p3"/>
            <p:cNvCxnSpPr/>
            <p:nvPr/>
          </p:nvCxnSpPr>
          <p:spPr>
            <a:xfrm>
              <a:off x="436175" y="1116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3"/>
            <p:cNvCxnSpPr/>
            <p:nvPr/>
          </p:nvCxnSpPr>
          <p:spPr>
            <a:xfrm>
              <a:off x="8660525" y="1116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33" name="Google Shape;33;p3"/>
          <p:cNvGrpSpPr/>
          <p:nvPr/>
        </p:nvGrpSpPr>
        <p:grpSpPr>
          <a:xfrm>
            <a:off x="7074076" y="73162"/>
            <a:ext cx="1356700" cy="147900"/>
            <a:chOff x="7074076" y="73162"/>
            <a:chExt cx="1356700" cy="147900"/>
          </a:xfrm>
        </p:grpSpPr>
        <p:sp>
          <p:nvSpPr>
            <p:cNvPr id="34" name="Google Shape;34;p3"/>
            <p:cNvSpPr/>
            <p:nvPr/>
          </p:nvSpPr>
          <p:spPr>
            <a:xfrm rot="10800000" flipH="1">
              <a:off x="7339076" y="73162"/>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35;p3"/>
            <p:cNvSpPr/>
            <p:nvPr/>
          </p:nvSpPr>
          <p:spPr>
            <a:xfrm rot="10800000" flipH="1">
              <a:off x="7074076" y="73162"/>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6" name="Google Shape;36;p3"/>
          <p:cNvSpPr txBox="1">
            <a:spLocks noGrp="1"/>
          </p:cNvSpPr>
          <p:nvPr>
            <p:ph type="title"/>
          </p:nvPr>
        </p:nvSpPr>
        <p:spPr>
          <a:xfrm>
            <a:off x="4359925" y="2739600"/>
            <a:ext cx="4052100" cy="18612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7" name="Google Shape;37;p3"/>
          <p:cNvSpPr txBox="1">
            <a:spLocks noGrp="1"/>
          </p:cNvSpPr>
          <p:nvPr>
            <p:ph type="title" idx="2" hasCustomPrompt="1"/>
          </p:nvPr>
        </p:nvSpPr>
        <p:spPr>
          <a:xfrm>
            <a:off x="6600325" y="536275"/>
            <a:ext cx="1811700" cy="11223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8" name="Google Shape;38;p3"/>
          <p:cNvSpPr>
            <a:spLocks noGrp="1"/>
          </p:cNvSpPr>
          <p:nvPr>
            <p:ph type="pic" idx="3"/>
          </p:nvPr>
        </p:nvSpPr>
        <p:spPr>
          <a:xfrm>
            <a:off x="704550" y="536275"/>
            <a:ext cx="3493800" cy="40644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36"/>
        <p:cNvGrpSpPr/>
        <p:nvPr/>
      </p:nvGrpSpPr>
      <p:grpSpPr>
        <a:xfrm>
          <a:off x="0" y="0"/>
          <a:ext cx="0" cy="0"/>
          <a:chOff x="0" y="0"/>
          <a:chExt cx="0" cy="0"/>
        </a:xfrm>
      </p:grpSpPr>
      <p:pic>
        <p:nvPicPr>
          <p:cNvPr id="237" name="Google Shape;237;p21"/>
          <p:cNvPicPr preferRelativeResize="0"/>
          <p:nvPr/>
        </p:nvPicPr>
        <p:blipFill>
          <a:blip r:embed="rId2">
            <a:alphaModFix amt="83000"/>
          </a:blip>
          <a:stretch>
            <a:fillRect/>
          </a:stretch>
        </p:blipFill>
        <p:spPr>
          <a:xfrm>
            <a:off x="-99997" y="-224175"/>
            <a:ext cx="1922751" cy="1922751"/>
          </a:xfrm>
          <a:prstGeom prst="rect">
            <a:avLst/>
          </a:prstGeom>
          <a:noFill/>
          <a:ln>
            <a:noFill/>
          </a:ln>
        </p:spPr>
      </p:pic>
      <p:grpSp>
        <p:nvGrpSpPr>
          <p:cNvPr id="238" name="Google Shape;238;p21"/>
          <p:cNvGrpSpPr/>
          <p:nvPr/>
        </p:nvGrpSpPr>
        <p:grpSpPr>
          <a:xfrm>
            <a:off x="226650" y="114900"/>
            <a:ext cx="8690700" cy="4913700"/>
            <a:chOff x="226650" y="114900"/>
            <a:chExt cx="8690700" cy="4913700"/>
          </a:xfrm>
        </p:grpSpPr>
        <p:cxnSp>
          <p:nvCxnSpPr>
            <p:cNvPr id="239" name="Google Shape;239;p21"/>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21"/>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41" name="Google Shape;241;p21"/>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42" name="Google Shape;242;p21"/>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43" name="Google Shape;243;p21"/>
          <p:cNvSpPr/>
          <p:nvPr/>
        </p:nvSpPr>
        <p:spPr>
          <a:xfrm rot="10800000" flipH="1">
            <a:off x="7654634" y="4906133"/>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44" name="Google Shape;244;p21"/>
          <p:cNvSpPr txBox="1">
            <a:spLocks noGrp="1"/>
          </p:cNvSpPr>
          <p:nvPr>
            <p:ph type="title"/>
          </p:nvPr>
        </p:nvSpPr>
        <p:spPr>
          <a:xfrm>
            <a:off x="1132488" y="1544513"/>
            <a:ext cx="2317500" cy="10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5" name="Google Shape;245;p21"/>
          <p:cNvSpPr txBox="1">
            <a:spLocks noGrp="1"/>
          </p:cNvSpPr>
          <p:nvPr>
            <p:ph type="subTitle" idx="1"/>
          </p:nvPr>
        </p:nvSpPr>
        <p:spPr>
          <a:xfrm>
            <a:off x="1132500" y="2638088"/>
            <a:ext cx="2317500" cy="96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246"/>
        <p:cNvGrpSpPr/>
        <p:nvPr/>
      </p:nvGrpSpPr>
      <p:grpSpPr>
        <a:xfrm>
          <a:off x="0" y="0"/>
          <a:ext cx="0" cy="0"/>
          <a:chOff x="0" y="0"/>
          <a:chExt cx="0" cy="0"/>
        </a:xfrm>
      </p:grpSpPr>
      <p:pic>
        <p:nvPicPr>
          <p:cNvPr id="247" name="Google Shape;247;p22"/>
          <p:cNvPicPr preferRelativeResize="0"/>
          <p:nvPr/>
        </p:nvPicPr>
        <p:blipFill>
          <a:blip r:embed="rId2">
            <a:alphaModFix amt="83000"/>
          </a:blip>
          <a:stretch>
            <a:fillRect/>
          </a:stretch>
        </p:blipFill>
        <p:spPr>
          <a:xfrm>
            <a:off x="136269" y="3192447"/>
            <a:ext cx="1951082" cy="1951050"/>
          </a:xfrm>
          <a:prstGeom prst="rect">
            <a:avLst/>
          </a:prstGeom>
          <a:noFill/>
          <a:ln>
            <a:noFill/>
          </a:ln>
        </p:spPr>
      </p:pic>
      <p:grpSp>
        <p:nvGrpSpPr>
          <p:cNvPr id="248" name="Google Shape;248;p22"/>
          <p:cNvGrpSpPr/>
          <p:nvPr/>
        </p:nvGrpSpPr>
        <p:grpSpPr>
          <a:xfrm>
            <a:off x="226650" y="114900"/>
            <a:ext cx="8690700" cy="4913700"/>
            <a:chOff x="226650" y="114900"/>
            <a:chExt cx="8690700" cy="4913700"/>
          </a:xfrm>
        </p:grpSpPr>
        <p:cxnSp>
          <p:nvCxnSpPr>
            <p:cNvPr id="249" name="Google Shape;249;p22"/>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22"/>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51" name="Google Shape;251;p22"/>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52" name="Google Shape;252;p22"/>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53" name="Google Shape;253;p22"/>
          <p:cNvSpPr/>
          <p:nvPr/>
        </p:nvSpPr>
        <p:spPr>
          <a:xfrm rot="-5400000" flipH="1">
            <a:off x="-216488" y="841465"/>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4" name="Google Shape;254;p22"/>
          <p:cNvSpPr txBox="1">
            <a:spLocks noGrp="1"/>
          </p:cNvSpPr>
          <p:nvPr>
            <p:ph type="title"/>
          </p:nvPr>
        </p:nvSpPr>
        <p:spPr>
          <a:xfrm>
            <a:off x="1725875" y="1531691"/>
            <a:ext cx="2101200" cy="10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5" name="Google Shape;255;p22"/>
          <p:cNvSpPr txBox="1">
            <a:spLocks noGrp="1"/>
          </p:cNvSpPr>
          <p:nvPr>
            <p:ph type="subTitle" idx="1"/>
          </p:nvPr>
        </p:nvSpPr>
        <p:spPr>
          <a:xfrm>
            <a:off x="1725875" y="2642075"/>
            <a:ext cx="2101200" cy="98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56"/>
        <p:cNvGrpSpPr/>
        <p:nvPr/>
      </p:nvGrpSpPr>
      <p:grpSpPr>
        <a:xfrm>
          <a:off x="0" y="0"/>
          <a:ext cx="0" cy="0"/>
          <a:chOff x="0" y="0"/>
          <a:chExt cx="0" cy="0"/>
        </a:xfrm>
      </p:grpSpPr>
      <p:pic>
        <p:nvPicPr>
          <p:cNvPr id="257" name="Google Shape;257;p23"/>
          <p:cNvPicPr preferRelativeResize="0"/>
          <p:nvPr/>
        </p:nvPicPr>
        <p:blipFill>
          <a:blip r:embed="rId2">
            <a:alphaModFix amt="83000"/>
          </a:blip>
          <a:stretch>
            <a:fillRect/>
          </a:stretch>
        </p:blipFill>
        <p:spPr>
          <a:xfrm>
            <a:off x="3683538" y="3886523"/>
            <a:ext cx="1776924" cy="1776924"/>
          </a:xfrm>
          <a:prstGeom prst="rect">
            <a:avLst/>
          </a:prstGeom>
          <a:noFill/>
          <a:ln>
            <a:noFill/>
          </a:ln>
        </p:spPr>
      </p:pic>
      <p:grpSp>
        <p:nvGrpSpPr>
          <p:cNvPr id="258" name="Google Shape;258;p23"/>
          <p:cNvGrpSpPr/>
          <p:nvPr/>
        </p:nvGrpSpPr>
        <p:grpSpPr>
          <a:xfrm>
            <a:off x="226650" y="114900"/>
            <a:ext cx="8690700" cy="4913700"/>
            <a:chOff x="226650" y="114900"/>
            <a:chExt cx="8690700" cy="4913700"/>
          </a:xfrm>
        </p:grpSpPr>
        <p:cxnSp>
          <p:nvCxnSpPr>
            <p:cNvPr id="259" name="Google Shape;259;p23"/>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23"/>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3"/>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62" name="Google Shape;262;p23"/>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63" name="Google Shape;263;p23"/>
          <p:cNvSpPr/>
          <p:nvPr/>
        </p:nvSpPr>
        <p:spPr>
          <a:xfrm>
            <a:off x="8837238" y="53950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4" name="Google Shape;264;p23"/>
          <p:cNvSpPr txBox="1">
            <a:spLocks noGrp="1"/>
          </p:cNvSpPr>
          <p:nvPr>
            <p:ph type="title"/>
          </p:nvPr>
        </p:nvSpPr>
        <p:spPr>
          <a:xfrm>
            <a:off x="4625438" y="1558061"/>
            <a:ext cx="3252000" cy="1080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5" name="Google Shape;265;p23"/>
          <p:cNvSpPr txBox="1">
            <a:spLocks noGrp="1"/>
          </p:cNvSpPr>
          <p:nvPr>
            <p:ph type="subTitle" idx="1"/>
          </p:nvPr>
        </p:nvSpPr>
        <p:spPr>
          <a:xfrm>
            <a:off x="4625600" y="2638574"/>
            <a:ext cx="3252000" cy="77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6"/>
        <p:cNvGrpSpPr/>
        <p:nvPr/>
      </p:nvGrpSpPr>
      <p:grpSpPr>
        <a:xfrm>
          <a:off x="0" y="0"/>
          <a:ext cx="0" cy="0"/>
          <a:chOff x="0" y="0"/>
          <a:chExt cx="0" cy="0"/>
        </a:xfrm>
      </p:grpSpPr>
      <p:pic>
        <p:nvPicPr>
          <p:cNvPr id="267" name="Google Shape;267;p24"/>
          <p:cNvPicPr preferRelativeResize="0"/>
          <p:nvPr/>
        </p:nvPicPr>
        <p:blipFill>
          <a:blip r:embed="rId2">
            <a:alphaModFix amt="83000"/>
          </a:blip>
          <a:stretch>
            <a:fillRect/>
          </a:stretch>
        </p:blipFill>
        <p:spPr>
          <a:xfrm>
            <a:off x="8125924" y="691900"/>
            <a:ext cx="1550575" cy="1550575"/>
          </a:xfrm>
          <a:prstGeom prst="rect">
            <a:avLst/>
          </a:prstGeom>
          <a:noFill/>
          <a:ln>
            <a:noFill/>
          </a:ln>
        </p:spPr>
      </p:pic>
      <p:grpSp>
        <p:nvGrpSpPr>
          <p:cNvPr id="268" name="Google Shape;268;p24"/>
          <p:cNvGrpSpPr/>
          <p:nvPr/>
        </p:nvGrpSpPr>
        <p:grpSpPr>
          <a:xfrm>
            <a:off x="226650" y="114900"/>
            <a:ext cx="8690700" cy="4913700"/>
            <a:chOff x="226650" y="114900"/>
            <a:chExt cx="8690700" cy="4913700"/>
          </a:xfrm>
        </p:grpSpPr>
        <p:cxnSp>
          <p:nvCxnSpPr>
            <p:cNvPr id="269" name="Google Shape;269;p24"/>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70" name="Google Shape;270;p24"/>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24"/>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24"/>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73" name="Google Shape;273;p24"/>
          <p:cNvSpPr/>
          <p:nvPr/>
        </p:nvSpPr>
        <p:spPr>
          <a:xfrm>
            <a:off x="565325" y="488070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4" name="Google Shape;274;p24"/>
          <p:cNvSpPr txBox="1">
            <a:spLocks noGrp="1"/>
          </p:cNvSpPr>
          <p:nvPr>
            <p:ph type="subTitle" idx="1"/>
          </p:nvPr>
        </p:nvSpPr>
        <p:spPr>
          <a:xfrm>
            <a:off x="5141490" y="2832341"/>
            <a:ext cx="2460900" cy="16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5" name="Google Shape;275;p24"/>
          <p:cNvSpPr txBox="1">
            <a:spLocks noGrp="1"/>
          </p:cNvSpPr>
          <p:nvPr>
            <p:ph type="subTitle" idx="2"/>
          </p:nvPr>
        </p:nvSpPr>
        <p:spPr>
          <a:xfrm>
            <a:off x="1552790" y="2832341"/>
            <a:ext cx="2460900" cy="16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6" name="Google Shape;276;p24"/>
          <p:cNvSpPr txBox="1">
            <a:spLocks noGrp="1"/>
          </p:cNvSpPr>
          <p:nvPr>
            <p:ph type="subTitle" idx="3"/>
          </p:nvPr>
        </p:nvSpPr>
        <p:spPr>
          <a:xfrm>
            <a:off x="1552791" y="2254600"/>
            <a:ext cx="24609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7" name="Google Shape;277;p24"/>
          <p:cNvSpPr txBox="1">
            <a:spLocks noGrp="1"/>
          </p:cNvSpPr>
          <p:nvPr>
            <p:ph type="subTitle" idx="4"/>
          </p:nvPr>
        </p:nvSpPr>
        <p:spPr>
          <a:xfrm>
            <a:off x="5141515" y="2254600"/>
            <a:ext cx="24609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8" name="Google Shape;278;p24"/>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79"/>
        <p:cNvGrpSpPr/>
        <p:nvPr/>
      </p:nvGrpSpPr>
      <p:grpSpPr>
        <a:xfrm>
          <a:off x="0" y="0"/>
          <a:ext cx="0" cy="0"/>
          <a:chOff x="0" y="0"/>
          <a:chExt cx="0" cy="0"/>
        </a:xfrm>
      </p:grpSpPr>
      <p:pic>
        <p:nvPicPr>
          <p:cNvPr id="280" name="Google Shape;280;p25"/>
          <p:cNvPicPr preferRelativeResize="0"/>
          <p:nvPr/>
        </p:nvPicPr>
        <p:blipFill>
          <a:blip r:embed="rId2">
            <a:alphaModFix amt="83000"/>
          </a:blip>
          <a:stretch>
            <a:fillRect/>
          </a:stretch>
        </p:blipFill>
        <p:spPr>
          <a:xfrm>
            <a:off x="3724269" y="4040285"/>
            <a:ext cx="1695462" cy="1695441"/>
          </a:xfrm>
          <a:prstGeom prst="rect">
            <a:avLst/>
          </a:prstGeom>
          <a:noFill/>
          <a:ln>
            <a:noFill/>
          </a:ln>
        </p:spPr>
      </p:pic>
      <p:grpSp>
        <p:nvGrpSpPr>
          <p:cNvPr id="281" name="Google Shape;281;p25"/>
          <p:cNvGrpSpPr/>
          <p:nvPr/>
        </p:nvGrpSpPr>
        <p:grpSpPr>
          <a:xfrm>
            <a:off x="226650" y="114900"/>
            <a:ext cx="8690700" cy="4913700"/>
            <a:chOff x="226650" y="114900"/>
            <a:chExt cx="8690700" cy="4913700"/>
          </a:xfrm>
        </p:grpSpPr>
        <p:cxnSp>
          <p:nvCxnSpPr>
            <p:cNvPr id="282" name="Google Shape;282;p25"/>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5"/>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25"/>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85" name="Google Shape;285;p25"/>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86" name="Google Shape;286;p25"/>
          <p:cNvSpPr/>
          <p:nvPr/>
        </p:nvSpPr>
        <p:spPr>
          <a:xfrm>
            <a:off x="4498050" y="9605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7" name="Google Shape;287;p25"/>
          <p:cNvSpPr txBox="1">
            <a:spLocks noGrp="1"/>
          </p:cNvSpPr>
          <p:nvPr>
            <p:ph type="subTitle" idx="1"/>
          </p:nvPr>
        </p:nvSpPr>
        <p:spPr>
          <a:xfrm>
            <a:off x="4929931" y="1820025"/>
            <a:ext cx="2896800" cy="22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8" name="Google Shape;288;p25"/>
          <p:cNvSpPr txBox="1">
            <a:spLocks noGrp="1"/>
          </p:cNvSpPr>
          <p:nvPr>
            <p:ph type="subTitle" idx="2"/>
          </p:nvPr>
        </p:nvSpPr>
        <p:spPr>
          <a:xfrm>
            <a:off x="1317275" y="1820025"/>
            <a:ext cx="2896800" cy="22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9" name="Google Shape;289;p25"/>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90"/>
        <p:cNvGrpSpPr/>
        <p:nvPr/>
      </p:nvGrpSpPr>
      <p:grpSpPr>
        <a:xfrm>
          <a:off x="0" y="0"/>
          <a:ext cx="0" cy="0"/>
          <a:chOff x="0" y="0"/>
          <a:chExt cx="0" cy="0"/>
        </a:xfrm>
      </p:grpSpPr>
      <p:pic>
        <p:nvPicPr>
          <p:cNvPr id="291" name="Google Shape;291;p26"/>
          <p:cNvPicPr preferRelativeResize="0"/>
          <p:nvPr/>
        </p:nvPicPr>
        <p:blipFill>
          <a:blip r:embed="rId2">
            <a:alphaModFix amt="83000"/>
          </a:blip>
          <a:stretch>
            <a:fillRect/>
          </a:stretch>
        </p:blipFill>
        <p:spPr>
          <a:xfrm>
            <a:off x="7219944" y="4121510"/>
            <a:ext cx="1695462" cy="1695441"/>
          </a:xfrm>
          <a:prstGeom prst="rect">
            <a:avLst/>
          </a:prstGeom>
          <a:noFill/>
          <a:ln>
            <a:noFill/>
          </a:ln>
        </p:spPr>
      </p:pic>
      <p:grpSp>
        <p:nvGrpSpPr>
          <p:cNvPr id="292" name="Google Shape;292;p26"/>
          <p:cNvGrpSpPr/>
          <p:nvPr/>
        </p:nvGrpSpPr>
        <p:grpSpPr>
          <a:xfrm>
            <a:off x="226650" y="114900"/>
            <a:ext cx="8690700" cy="4913700"/>
            <a:chOff x="226650" y="114900"/>
            <a:chExt cx="8690700" cy="4913700"/>
          </a:xfrm>
        </p:grpSpPr>
        <p:cxnSp>
          <p:nvCxnSpPr>
            <p:cNvPr id="293" name="Google Shape;293;p26"/>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94" name="Google Shape;294;p26"/>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295" name="Google Shape;295;p26"/>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296" name="Google Shape;296;p26"/>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297" name="Google Shape;297;p26"/>
          <p:cNvSpPr/>
          <p:nvPr/>
        </p:nvSpPr>
        <p:spPr>
          <a:xfrm rot="10800000" flipH="1">
            <a:off x="560836" y="114891"/>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8" name="Google Shape;298;p26"/>
          <p:cNvSpPr txBox="1">
            <a:spLocks noGrp="1"/>
          </p:cNvSpPr>
          <p:nvPr>
            <p:ph type="subTitle" idx="1"/>
          </p:nvPr>
        </p:nvSpPr>
        <p:spPr>
          <a:xfrm>
            <a:off x="937625" y="2822278"/>
            <a:ext cx="2175300" cy="15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9" name="Google Shape;299;p26"/>
          <p:cNvSpPr txBox="1">
            <a:spLocks noGrp="1"/>
          </p:cNvSpPr>
          <p:nvPr>
            <p:ph type="subTitle" idx="2"/>
          </p:nvPr>
        </p:nvSpPr>
        <p:spPr>
          <a:xfrm>
            <a:off x="3484348" y="2822278"/>
            <a:ext cx="2175300" cy="15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0" name="Google Shape;300;p26"/>
          <p:cNvSpPr txBox="1">
            <a:spLocks noGrp="1"/>
          </p:cNvSpPr>
          <p:nvPr>
            <p:ph type="subTitle" idx="3"/>
          </p:nvPr>
        </p:nvSpPr>
        <p:spPr>
          <a:xfrm>
            <a:off x="6031075" y="2822278"/>
            <a:ext cx="2175300" cy="15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1" name="Google Shape;301;p26"/>
          <p:cNvSpPr txBox="1">
            <a:spLocks noGrp="1"/>
          </p:cNvSpPr>
          <p:nvPr>
            <p:ph type="subTitle" idx="4"/>
          </p:nvPr>
        </p:nvSpPr>
        <p:spPr>
          <a:xfrm>
            <a:off x="937625" y="2325991"/>
            <a:ext cx="2175300" cy="48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2" name="Google Shape;302;p26"/>
          <p:cNvSpPr txBox="1">
            <a:spLocks noGrp="1"/>
          </p:cNvSpPr>
          <p:nvPr>
            <p:ph type="subTitle" idx="5"/>
          </p:nvPr>
        </p:nvSpPr>
        <p:spPr>
          <a:xfrm>
            <a:off x="3484348" y="2325991"/>
            <a:ext cx="2175300" cy="48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3" name="Google Shape;303;p26"/>
          <p:cNvSpPr txBox="1">
            <a:spLocks noGrp="1"/>
          </p:cNvSpPr>
          <p:nvPr>
            <p:ph type="subTitle" idx="6"/>
          </p:nvPr>
        </p:nvSpPr>
        <p:spPr>
          <a:xfrm>
            <a:off x="6031075" y="2325991"/>
            <a:ext cx="2175300" cy="48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4" name="Google Shape;304;p26"/>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05"/>
        <p:cNvGrpSpPr/>
        <p:nvPr/>
      </p:nvGrpSpPr>
      <p:grpSpPr>
        <a:xfrm>
          <a:off x="0" y="0"/>
          <a:ext cx="0" cy="0"/>
          <a:chOff x="0" y="0"/>
          <a:chExt cx="0" cy="0"/>
        </a:xfrm>
      </p:grpSpPr>
      <p:pic>
        <p:nvPicPr>
          <p:cNvPr id="306" name="Google Shape;306;p27"/>
          <p:cNvPicPr preferRelativeResize="0"/>
          <p:nvPr/>
        </p:nvPicPr>
        <p:blipFill>
          <a:blip r:embed="rId2">
            <a:alphaModFix amt="83000"/>
          </a:blip>
          <a:stretch>
            <a:fillRect/>
          </a:stretch>
        </p:blipFill>
        <p:spPr>
          <a:xfrm>
            <a:off x="6506438" y="-724800"/>
            <a:ext cx="1496275" cy="1496275"/>
          </a:xfrm>
          <a:prstGeom prst="rect">
            <a:avLst/>
          </a:prstGeom>
          <a:noFill/>
          <a:ln>
            <a:noFill/>
          </a:ln>
        </p:spPr>
      </p:pic>
      <p:grpSp>
        <p:nvGrpSpPr>
          <p:cNvPr id="307" name="Google Shape;307;p27"/>
          <p:cNvGrpSpPr/>
          <p:nvPr/>
        </p:nvGrpSpPr>
        <p:grpSpPr>
          <a:xfrm>
            <a:off x="226650" y="114900"/>
            <a:ext cx="8690700" cy="4913700"/>
            <a:chOff x="226650" y="114900"/>
            <a:chExt cx="8690700" cy="4913700"/>
          </a:xfrm>
        </p:grpSpPr>
        <p:cxnSp>
          <p:nvCxnSpPr>
            <p:cNvPr id="308" name="Google Shape;308;p27"/>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7"/>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27"/>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311" name="Google Shape;311;p27"/>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312" name="Google Shape;312;p27"/>
          <p:cNvSpPr/>
          <p:nvPr/>
        </p:nvSpPr>
        <p:spPr>
          <a:xfrm rot="-5400000" flipH="1">
            <a:off x="-160864" y="2497800"/>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3" name="Google Shape;313;p27"/>
          <p:cNvSpPr txBox="1">
            <a:spLocks noGrp="1"/>
          </p:cNvSpPr>
          <p:nvPr>
            <p:ph type="subTitle" idx="1"/>
          </p:nvPr>
        </p:nvSpPr>
        <p:spPr>
          <a:xfrm>
            <a:off x="1392787" y="1825092"/>
            <a:ext cx="26928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4" name="Google Shape;314;p27"/>
          <p:cNvSpPr txBox="1">
            <a:spLocks noGrp="1"/>
          </p:cNvSpPr>
          <p:nvPr>
            <p:ph type="subTitle" idx="2"/>
          </p:nvPr>
        </p:nvSpPr>
        <p:spPr>
          <a:xfrm>
            <a:off x="5058413" y="1825092"/>
            <a:ext cx="26928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5" name="Google Shape;315;p27"/>
          <p:cNvSpPr txBox="1">
            <a:spLocks noGrp="1"/>
          </p:cNvSpPr>
          <p:nvPr>
            <p:ph type="subTitle" idx="3"/>
          </p:nvPr>
        </p:nvSpPr>
        <p:spPr>
          <a:xfrm>
            <a:off x="1392787" y="3485674"/>
            <a:ext cx="26928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6" name="Google Shape;316;p27"/>
          <p:cNvSpPr txBox="1">
            <a:spLocks noGrp="1"/>
          </p:cNvSpPr>
          <p:nvPr>
            <p:ph type="subTitle" idx="4"/>
          </p:nvPr>
        </p:nvSpPr>
        <p:spPr>
          <a:xfrm>
            <a:off x="5058413" y="3485674"/>
            <a:ext cx="26928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7" name="Google Shape;317;p27"/>
          <p:cNvSpPr txBox="1">
            <a:spLocks noGrp="1"/>
          </p:cNvSpPr>
          <p:nvPr>
            <p:ph type="subTitle" idx="5"/>
          </p:nvPr>
        </p:nvSpPr>
        <p:spPr>
          <a:xfrm>
            <a:off x="1392788" y="1362800"/>
            <a:ext cx="2692800" cy="45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18" name="Google Shape;318;p27"/>
          <p:cNvSpPr txBox="1">
            <a:spLocks noGrp="1"/>
          </p:cNvSpPr>
          <p:nvPr>
            <p:ph type="subTitle" idx="6"/>
          </p:nvPr>
        </p:nvSpPr>
        <p:spPr>
          <a:xfrm>
            <a:off x="1392788" y="3023557"/>
            <a:ext cx="2692800" cy="45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19" name="Google Shape;319;p27"/>
          <p:cNvSpPr txBox="1">
            <a:spLocks noGrp="1"/>
          </p:cNvSpPr>
          <p:nvPr>
            <p:ph type="subTitle" idx="7"/>
          </p:nvPr>
        </p:nvSpPr>
        <p:spPr>
          <a:xfrm>
            <a:off x="5058388" y="1362800"/>
            <a:ext cx="2692800" cy="45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20" name="Google Shape;320;p27"/>
          <p:cNvSpPr txBox="1">
            <a:spLocks noGrp="1"/>
          </p:cNvSpPr>
          <p:nvPr>
            <p:ph type="subTitle" idx="8"/>
          </p:nvPr>
        </p:nvSpPr>
        <p:spPr>
          <a:xfrm>
            <a:off x="5058388" y="3023557"/>
            <a:ext cx="2692800" cy="45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21" name="Google Shape;321;p27"/>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CUSTOM_5_1">
    <p:spTree>
      <p:nvGrpSpPr>
        <p:cNvPr id="1" name="Shape 322"/>
        <p:cNvGrpSpPr/>
        <p:nvPr/>
      </p:nvGrpSpPr>
      <p:grpSpPr>
        <a:xfrm>
          <a:off x="0" y="0"/>
          <a:ext cx="0" cy="0"/>
          <a:chOff x="0" y="0"/>
          <a:chExt cx="0" cy="0"/>
        </a:xfrm>
      </p:grpSpPr>
      <p:pic>
        <p:nvPicPr>
          <p:cNvPr id="323" name="Google Shape;323;p28"/>
          <p:cNvPicPr preferRelativeResize="0"/>
          <p:nvPr/>
        </p:nvPicPr>
        <p:blipFill>
          <a:blip r:embed="rId2">
            <a:alphaModFix amt="83000"/>
          </a:blip>
          <a:stretch>
            <a:fillRect/>
          </a:stretch>
        </p:blipFill>
        <p:spPr>
          <a:xfrm>
            <a:off x="-436313" y="-189462"/>
            <a:ext cx="1550575" cy="1550575"/>
          </a:xfrm>
          <a:prstGeom prst="rect">
            <a:avLst/>
          </a:prstGeom>
          <a:noFill/>
          <a:ln>
            <a:noFill/>
          </a:ln>
        </p:spPr>
      </p:pic>
      <p:grpSp>
        <p:nvGrpSpPr>
          <p:cNvPr id="324" name="Google Shape;324;p28"/>
          <p:cNvGrpSpPr/>
          <p:nvPr/>
        </p:nvGrpSpPr>
        <p:grpSpPr>
          <a:xfrm>
            <a:off x="226650" y="114900"/>
            <a:ext cx="8690700" cy="4913700"/>
            <a:chOff x="226650" y="114900"/>
            <a:chExt cx="8690700" cy="4913700"/>
          </a:xfrm>
        </p:grpSpPr>
        <p:cxnSp>
          <p:nvCxnSpPr>
            <p:cNvPr id="325" name="Google Shape;325;p28"/>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26" name="Google Shape;326;p28"/>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8"/>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28"/>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329" name="Google Shape;329;p28"/>
          <p:cNvSpPr/>
          <p:nvPr/>
        </p:nvSpPr>
        <p:spPr>
          <a:xfrm>
            <a:off x="8857363" y="445610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0" name="Google Shape;330;p28"/>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331" name="Google Shape;331;p28"/>
          <p:cNvSpPr txBox="1">
            <a:spLocks noGrp="1"/>
          </p:cNvSpPr>
          <p:nvPr>
            <p:ph type="subTitle" idx="1"/>
          </p:nvPr>
        </p:nvSpPr>
        <p:spPr>
          <a:xfrm>
            <a:off x="758125" y="1821099"/>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28"/>
          <p:cNvSpPr txBox="1">
            <a:spLocks noGrp="1"/>
          </p:cNvSpPr>
          <p:nvPr>
            <p:ph type="subTitle" idx="2"/>
          </p:nvPr>
        </p:nvSpPr>
        <p:spPr>
          <a:xfrm>
            <a:off x="3440700" y="1821099"/>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3" name="Google Shape;333;p28"/>
          <p:cNvSpPr txBox="1">
            <a:spLocks noGrp="1"/>
          </p:cNvSpPr>
          <p:nvPr>
            <p:ph type="subTitle" idx="3"/>
          </p:nvPr>
        </p:nvSpPr>
        <p:spPr>
          <a:xfrm>
            <a:off x="2099412" y="3482980"/>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4" name="Google Shape;334;p28"/>
          <p:cNvSpPr txBox="1">
            <a:spLocks noGrp="1"/>
          </p:cNvSpPr>
          <p:nvPr>
            <p:ph type="subTitle" idx="4"/>
          </p:nvPr>
        </p:nvSpPr>
        <p:spPr>
          <a:xfrm>
            <a:off x="4781988" y="3482980"/>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5" name="Google Shape;335;p28"/>
          <p:cNvSpPr txBox="1">
            <a:spLocks noGrp="1"/>
          </p:cNvSpPr>
          <p:nvPr>
            <p:ph type="subTitle" idx="5"/>
          </p:nvPr>
        </p:nvSpPr>
        <p:spPr>
          <a:xfrm>
            <a:off x="6123275" y="1821099"/>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6" name="Google Shape;336;p28"/>
          <p:cNvSpPr txBox="1">
            <a:spLocks noGrp="1"/>
          </p:cNvSpPr>
          <p:nvPr>
            <p:ph type="subTitle" idx="6"/>
          </p:nvPr>
        </p:nvSpPr>
        <p:spPr>
          <a:xfrm>
            <a:off x="758125" y="1366750"/>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37" name="Google Shape;337;p28"/>
          <p:cNvSpPr txBox="1">
            <a:spLocks noGrp="1"/>
          </p:cNvSpPr>
          <p:nvPr>
            <p:ph type="subTitle" idx="7"/>
          </p:nvPr>
        </p:nvSpPr>
        <p:spPr>
          <a:xfrm>
            <a:off x="3440700" y="1366750"/>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38" name="Google Shape;338;p28"/>
          <p:cNvSpPr txBox="1">
            <a:spLocks noGrp="1"/>
          </p:cNvSpPr>
          <p:nvPr>
            <p:ph type="subTitle" idx="8"/>
          </p:nvPr>
        </p:nvSpPr>
        <p:spPr>
          <a:xfrm>
            <a:off x="6123278" y="1366750"/>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39" name="Google Shape;339;p28"/>
          <p:cNvSpPr txBox="1">
            <a:spLocks noGrp="1"/>
          </p:cNvSpPr>
          <p:nvPr>
            <p:ph type="subTitle" idx="9"/>
          </p:nvPr>
        </p:nvSpPr>
        <p:spPr>
          <a:xfrm>
            <a:off x="2099412" y="3025361"/>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40" name="Google Shape;340;p28"/>
          <p:cNvSpPr txBox="1">
            <a:spLocks noGrp="1"/>
          </p:cNvSpPr>
          <p:nvPr>
            <p:ph type="subTitle" idx="13"/>
          </p:nvPr>
        </p:nvSpPr>
        <p:spPr>
          <a:xfrm>
            <a:off x="4781987" y="3025361"/>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41"/>
        <p:cNvGrpSpPr/>
        <p:nvPr/>
      </p:nvGrpSpPr>
      <p:grpSpPr>
        <a:xfrm>
          <a:off x="0" y="0"/>
          <a:ext cx="0" cy="0"/>
          <a:chOff x="0" y="0"/>
          <a:chExt cx="0" cy="0"/>
        </a:xfrm>
      </p:grpSpPr>
      <p:grpSp>
        <p:nvGrpSpPr>
          <p:cNvPr id="342" name="Google Shape;342;p29"/>
          <p:cNvGrpSpPr/>
          <p:nvPr/>
        </p:nvGrpSpPr>
        <p:grpSpPr>
          <a:xfrm>
            <a:off x="226650" y="114900"/>
            <a:ext cx="8690700" cy="4913700"/>
            <a:chOff x="226650" y="114900"/>
            <a:chExt cx="8690700" cy="4913700"/>
          </a:xfrm>
        </p:grpSpPr>
        <p:cxnSp>
          <p:nvCxnSpPr>
            <p:cNvPr id="343" name="Google Shape;343;p29"/>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9"/>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9"/>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29"/>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pic>
        <p:nvPicPr>
          <p:cNvPr id="347" name="Google Shape;347;p29"/>
          <p:cNvPicPr preferRelativeResize="0"/>
          <p:nvPr/>
        </p:nvPicPr>
        <p:blipFill>
          <a:blip r:embed="rId2">
            <a:alphaModFix amt="83000"/>
          </a:blip>
          <a:stretch>
            <a:fillRect/>
          </a:stretch>
        </p:blipFill>
        <p:spPr>
          <a:xfrm>
            <a:off x="8430713" y="3198475"/>
            <a:ext cx="1496275" cy="1496275"/>
          </a:xfrm>
          <a:prstGeom prst="rect">
            <a:avLst/>
          </a:prstGeom>
          <a:noFill/>
          <a:ln>
            <a:noFill/>
          </a:ln>
        </p:spPr>
      </p:pic>
      <p:sp>
        <p:nvSpPr>
          <p:cNvPr id="348" name="Google Shape;348;p29"/>
          <p:cNvSpPr/>
          <p:nvPr/>
        </p:nvSpPr>
        <p:spPr>
          <a:xfrm flipH="1">
            <a:off x="569234" y="101512"/>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9" name="Google Shape;349;p29"/>
          <p:cNvSpPr txBox="1">
            <a:spLocks noGrp="1"/>
          </p:cNvSpPr>
          <p:nvPr>
            <p:ph type="subTitle" idx="1"/>
          </p:nvPr>
        </p:nvSpPr>
        <p:spPr>
          <a:xfrm>
            <a:off x="758125" y="1812337"/>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0" name="Google Shape;350;p29"/>
          <p:cNvSpPr txBox="1">
            <a:spLocks noGrp="1"/>
          </p:cNvSpPr>
          <p:nvPr>
            <p:ph type="subTitle" idx="2"/>
          </p:nvPr>
        </p:nvSpPr>
        <p:spPr>
          <a:xfrm>
            <a:off x="3440700" y="1812337"/>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1" name="Google Shape;351;p29"/>
          <p:cNvSpPr txBox="1">
            <a:spLocks noGrp="1"/>
          </p:cNvSpPr>
          <p:nvPr>
            <p:ph type="subTitle" idx="3"/>
          </p:nvPr>
        </p:nvSpPr>
        <p:spPr>
          <a:xfrm>
            <a:off x="758125" y="3482980"/>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2" name="Google Shape;352;p29"/>
          <p:cNvSpPr txBox="1">
            <a:spLocks noGrp="1"/>
          </p:cNvSpPr>
          <p:nvPr>
            <p:ph type="subTitle" idx="4"/>
          </p:nvPr>
        </p:nvSpPr>
        <p:spPr>
          <a:xfrm>
            <a:off x="3440700" y="3482980"/>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3" name="Google Shape;353;p29"/>
          <p:cNvSpPr txBox="1">
            <a:spLocks noGrp="1"/>
          </p:cNvSpPr>
          <p:nvPr>
            <p:ph type="subTitle" idx="5"/>
          </p:nvPr>
        </p:nvSpPr>
        <p:spPr>
          <a:xfrm>
            <a:off x="6123275" y="1812337"/>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4" name="Google Shape;354;p29"/>
          <p:cNvSpPr txBox="1">
            <a:spLocks noGrp="1"/>
          </p:cNvSpPr>
          <p:nvPr>
            <p:ph type="subTitle" idx="6"/>
          </p:nvPr>
        </p:nvSpPr>
        <p:spPr>
          <a:xfrm>
            <a:off x="6123275" y="3482981"/>
            <a:ext cx="22626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5" name="Google Shape;355;p29"/>
          <p:cNvSpPr txBox="1">
            <a:spLocks noGrp="1"/>
          </p:cNvSpPr>
          <p:nvPr>
            <p:ph type="subTitle" idx="7"/>
          </p:nvPr>
        </p:nvSpPr>
        <p:spPr>
          <a:xfrm>
            <a:off x="758125" y="1357988"/>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56" name="Google Shape;356;p29"/>
          <p:cNvSpPr txBox="1">
            <a:spLocks noGrp="1"/>
          </p:cNvSpPr>
          <p:nvPr>
            <p:ph type="subTitle" idx="8"/>
          </p:nvPr>
        </p:nvSpPr>
        <p:spPr>
          <a:xfrm>
            <a:off x="3440700" y="1357988"/>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57" name="Google Shape;357;p29"/>
          <p:cNvSpPr txBox="1">
            <a:spLocks noGrp="1"/>
          </p:cNvSpPr>
          <p:nvPr>
            <p:ph type="subTitle" idx="9"/>
          </p:nvPr>
        </p:nvSpPr>
        <p:spPr>
          <a:xfrm>
            <a:off x="6123278" y="1357988"/>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58" name="Google Shape;358;p29"/>
          <p:cNvSpPr txBox="1">
            <a:spLocks noGrp="1"/>
          </p:cNvSpPr>
          <p:nvPr>
            <p:ph type="subTitle" idx="13"/>
          </p:nvPr>
        </p:nvSpPr>
        <p:spPr>
          <a:xfrm>
            <a:off x="758125" y="3025361"/>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59" name="Google Shape;359;p29"/>
          <p:cNvSpPr txBox="1">
            <a:spLocks noGrp="1"/>
          </p:cNvSpPr>
          <p:nvPr>
            <p:ph type="subTitle" idx="14"/>
          </p:nvPr>
        </p:nvSpPr>
        <p:spPr>
          <a:xfrm>
            <a:off x="3440700" y="3025361"/>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60" name="Google Shape;360;p29"/>
          <p:cNvSpPr txBox="1">
            <a:spLocks noGrp="1"/>
          </p:cNvSpPr>
          <p:nvPr>
            <p:ph type="subTitle" idx="15"/>
          </p:nvPr>
        </p:nvSpPr>
        <p:spPr>
          <a:xfrm>
            <a:off x="6123278" y="3025361"/>
            <a:ext cx="22626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61" name="Google Shape;361;p29"/>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62"/>
        <p:cNvGrpSpPr/>
        <p:nvPr/>
      </p:nvGrpSpPr>
      <p:grpSpPr>
        <a:xfrm>
          <a:off x="0" y="0"/>
          <a:ext cx="0" cy="0"/>
          <a:chOff x="0" y="0"/>
          <a:chExt cx="0" cy="0"/>
        </a:xfrm>
      </p:grpSpPr>
      <p:grpSp>
        <p:nvGrpSpPr>
          <p:cNvPr id="363" name="Google Shape;363;p30"/>
          <p:cNvGrpSpPr/>
          <p:nvPr/>
        </p:nvGrpSpPr>
        <p:grpSpPr>
          <a:xfrm>
            <a:off x="-38000" y="0"/>
            <a:ext cx="10494850" cy="5188625"/>
            <a:chOff x="18325" y="0"/>
            <a:chExt cx="10494850" cy="5188625"/>
          </a:xfrm>
        </p:grpSpPr>
        <p:pic>
          <p:nvPicPr>
            <p:cNvPr id="364" name="Google Shape;364;p30"/>
            <p:cNvPicPr preferRelativeResize="0"/>
            <p:nvPr/>
          </p:nvPicPr>
          <p:blipFill rotWithShape="1">
            <a:blip r:embed="rId2">
              <a:alphaModFix amt="83000"/>
            </a:blip>
            <a:srcRect r="38340" b="46080"/>
            <a:stretch/>
          </p:blipFill>
          <p:spPr>
            <a:xfrm flipH="1">
              <a:off x="18325" y="937350"/>
              <a:ext cx="4861501" cy="4251274"/>
            </a:xfrm>
            <a:prstGeom prst="rect">
              <a:avLst/>
            </a:prstGeom>
            <a:noFill/>
            <a:ln>
              <a:noFill/>
            </a:ln>
          </p:spPr>
        </p:pic>
        <p:pic>
          <p:nvPicPr>
            <p:cNvPr id="365" name="Google Shape;365;p30"/>
            <p:cNvPicPr preferRelativeResize="0"/>
            <p:nvPr/>
          </p:nvPicPr>
          <p:blipFill>
            <a:blip r:embed="rId2">
              <a:alphaModFix amt="83000"/>
            </a:blip>
            <a:stretch>
              <a:fillRect/>
            </a:stretch>
          </p:blipFill>
          <p:spPr>
            <a:xfrm flipH="1">
              <a:off x="7808501" y="0"/>
              <a:ext cx="2704674" cy="2704649"/>
            </a:xfrm>
            <a:prstGeom prst="rect">
              <a:avLst/>
            </a:prstGeom>
            <a:noFill/>
            <a:ln>
              <a:noFill/>
            </a:ln>
          </p:spPr>
        </p:pic>
      </p:grpSp>
      <p:grpSp>
        <p:nvGrpSpPr>
          <p:cNvPr id="366" name="Google Shape;366;p30"/>
          <p:cNvGrpSpPr/>
          <p:nvPr/>
        </p:nvGrpSpPr>
        <p:grpSpPr>
          <a:xfrm>
            <a:off x="293851" y="114900"/>
            <a:ext cx="8690700" cy="4913700"/>
            <a:chOff x="293851" y="114900"/>
            <a:chExt cx="8690700" cy="4913700"/>
          </a:xfrm>
        </p:grpSpPr>
        <p:cxnSp>
          <p:nvCxnSpPr>
            <p:cNvPr id="367" name="Google Shape;367;p30"/>
            <p:cNvCxnSpPr/>
            <p:nvPr/>
          </p:nvCxnSpPr>
          <p:spPr>
            <a:xfrm rot="10800000">
              <a:off x="293851"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68" name="Google Shape;368;p30"/>
            <p:cNvCxnSpPr/>
            <p:nvPr/>
          </p:nvCxnSpPr>
          <p:spPr>
            <a:xfrm rot="10800000">
              <a:off x="293851"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69" name="Google Shape;369;p30"/>
            <p:cNvCxnSpPr/>
            <p:nvPr/>
          </p:nvCxnSpPr>
          <p:spPr>
            <a:xfrm rot="10800000">
              <a:off x="8751376"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370" name="Google Shape;370;p30"/>
            <p:cNvCxnSpPr/>
            <p:nvPr/>
          </p:nvCxnSpPr>
          <p:spPr>
            <a:xfrm rot="10800000">
              <a:off x="527026" y="1149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371" name="Google Shape;371;p30"/>
          <p:cNvGrpSpPr/>
          <p:nvPr/>
        </p:nvGrpSpPr>
        <p:grpSpPr>
          <a:xfrm>
            <a:off x="704226" y="4920087"/>
            <a:ext cx="1356700" cy="147900"/>
            <a:chOff x="704226" y="4920087"/>
            <a:chExt cx="1356700" cy="147900"/>
          </a:xfrm>
        </p:grpSpPr>
        <p:sp>
          <p:nvSpPr>
            <p:cNvPr id="372" name="Google Shape;372;p30"/>
            <p:cNvSpPr/>
            <p:nvPr/>
          </p:nvSpPr>
          <p:spPr>
            <a:xfrm rot="10800000" flipH="1">
              <a:off x="969226" y="4920087"/>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3" name="Google Shape;373;p30"/>
            <p:cNvSpPr/>
            <p:nvPr/>
          </p:nvSpPr>
          <p:spPr>
            <a:xfrm rot="10800000" flipH="1">
              <a:off x="704226" y="4920087"/>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74" name="Google Shape;374;p30"/>
          <p:cNvSpPr txBox="1">
            <a:spLocks noGrp="1"/>
          </p:cNvSpPr>
          <p:nvPr>
            <p:ph type="title" hasCustomPrompt="1"/>
          </p:nvPr>
        </p:nvSpPr>
        <p:spPr>
          <a:xfrm>
            <a:off x="4236000" y="543700"/>
            <a:ext cx="41832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75" name="Google Shape;375;p30"/>
          <p:cNvSpPr txBox="1">
            <a:spLocks noGrp="1"/>
          </p:cNvSpPr>
          <p:nvPr>
            <p:ph type="subTitle" idx="1"/>
          </p:nvPr>
        </p:nvSpPr>
        <p:spPr>
          <a:xfrm>
            <a:off x="4236000" y="1279666"/>
            <a:ext cx="41832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4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76" name="Google Shape;376;p30"/>
          <p:cNvSpPr txBox="1">
            <a:spLocks noGrp="1"/>
          </p:cNvSpPr>
          <p:nvPr>
            <p:ph type="title" idx="2" hasCustomPrompt="1"/>
          </p:nvPr>
        </p:nvSpPr>
        <p:spPr>
          <a:xfrm>
            <a:off x="4236000" y="1972161"/>
            <a:ext cx="41832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77" name="Google Shape;377;p30"/>
          <p:cNvSpPr txBox="1">
            <a:spLocks noGrp="1"/>
          </p:cNvSpPr>
          <p:nvPr>
            <p:ph type="subTitle" idx="3"/>
          </p:nvPr>
        </p:nvSpPr>
        <p:spPr>
          <a:xfrm>
            <a:off x="4236000" y="2708123"/>
            <a:ext cx="41832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4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78" name="Google Shape;378;p30"/>
          <p:cNvSpPr txBox="1">
            <a:spLocks noGrp="1"/>
          </p:cNvSpPr>
          <p:nvPr>
            <p:ph type="title" idx="4" hasCustomPrompt="1"/>
          </p:nvPr>
        </p:nvSpPr>
        <p:spPr>
          <a:xfrm>
            <a:off x="4236000" y="3400623"/>
            <a:ext cx="41832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79" name="Google Shape;379;p30"/>
          <p:cNvSpPr txBox="1">
            <a:spLocks noGrp="1"/>
          </p:cNvSpPr>
          <p:nvPr>
            <p:ph type="subTitle" idx="5"/>
          </p:nvPr>
        </p:nvSpPr>
        <p:spPr>
          <a:xfrm>
            <a:off x="4236000" y="4136600"/>
            <a:ext cx="41832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4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80" name="Google Shape;380;p30"/>
          <p:cNvSpPr>
            <a:spLocks noGrp="1"/>
          </p:cNvSpPr>
          <p:nvPr>
            <p:ph type="pic" idx="6"/>
          </p:nvPr>
        </p:nvSpPr>
        <p:spPr>
          <a:xfrm>
            <a:off x="753150" y="539500"/>
            <a:ext cx="2913000" cy="40602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grpSp>
        <p:nvGrpSpPr>
          <p:cNvPr id="40" name="Google Shape;40;p4"/>
          <p:cNvGrpSpPr/>
          <p:nvPr/>
        </p:nvGrpSpPr>
        <p:grpSpPr>
          <a:xfrm>
            <a:off x="226650" y="114900"/>
            <a:ext cx="8690700" cy="4913700"/>
            <a:chOff x="226650" y="114900"/>
            <a:chExt cx="8690700" cy="4913700"/>
          </a:xfrm>
        </p:grpSpPr>
        <p:cxnSp>
          <p:nvCxnSpPr>
            <p:cNvPr id="41" name="Google Shape;41;p4"/>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4"/>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4"/>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44;p4"/>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pic>
        <p:nvPicPr>
          <p:cNvPr id="45" name="Google Shape;45;p4"/>
          <p:cNvPicPr preferRelativeResize="0"/>
          <p:nvPr/>
        </p:nvPicPr>
        <p:blipFill>
          <a:blip r:embed="rId2">
            <a:alphaModFix amt="83000"/>
          </a:blip>
          <a:stretch>
            <a:fillRect/>
          </a:stretch>
        </p:blipFill>
        <p:spPr>
          <a:xfrm>
            <a:off x="7734600" y="111600"/>
            <a:ext cx="1182751" cy="1182751"/>
          </a:xfrm>
          <a:prstGeom prst="rect">
            <a:avLst/>
          </a:prstGeom>
          <a:noFill/>
          <a:ln>
            <a:noFill/>
          </a:ln>
        </p:spPr>
      </p:pic>
      <p:sp>
        <p:nvSpPr>
          <p:cNvPr id="46" name="Google Shape;46;p4"/>
          <p:cNvSpPr/>
          <p:nvPr/>
        </p:nvSpPr>
        <p:spPr>
          <a:xfrm>
            <a:off x="8769450" y="114900"/>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7" name="Google Shape;47;p4"/>
          <p:cNvSpPr txBox="1">
            <a:spLocks noGrp="1"/>
          </p:cNvSpPr>
          <p:nvPr>
            <p:ph type="body" idx="1"/>
          </p:nvPr>
        </p:nvSpPr>
        <p:spPr>
          <a:xfrm>
            <a:off x="720000" y="1215751"/>
            <a:ext cx="7704000" cy="397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atin typeface="Cabin"/>
                <a:ea typeface="Cabin"/>
                <a:cs typeface="Cabin"/>
                <a:sym typeface="Cabin"/>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48" name="Google Shape;48;p4"/>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381"/>
        <p:cNvGrpSpPr/>
        <p:nvPr/>
      </p:nvGrpSpPr>
      <p:grpSpPr>
        <a:xfrm>
          <a:off x="0" y="0"/>
          <a:ext cx="0" cy="0"/>
          <a:chOff x="0" y="0"/>
          <a:chExt cx="0" cy="0"/>
        </a:xfrm>
      </p:grpSpPr>
      <p:grpSp>
        <p:nvGrpSpPr>
          <p:cNvPr id="382" name="Google Shape;382;p31"/>
          <p:cNvGrpSpPr/>
          <p:nvPr/>
        </p:nvGrpSpPr>
        <p:grpSpPr>
          <a:xfrm>
            <a:off x="-1150" y="-10973"/>
            <a:ext cx="10015010" cy="5742135"/>
            <a:chOff x="-1150" y="-10973"/>
            <a:chExt cx="10015010" cy="5742135"/>
          </a:xfrm>
        </p:grpSpPr>
        <p:pic>
          <p:nvPicPr>
            <p:cNvPr id="383" name="Google Shape;383;p31"/>
            <p:cNvPicPr preferRelativeResize="0"/>
            <p:nvPr/>
          </p:nvPicPr>
          <p:blipFill rotWithShape="1">
            <a:blip r:embed="rId2">
              <a:alphaModFix amt="83000"/>
            </a:blip>
            <a:srcRect r="38340" b="46080"/>
            <a:stretch/>
          </p:blipFill>
          <p:spPr>
            <a:xfrm rot="10800000">
              <a:off x="-1150" y="-10973"/>
              <a:ext cx="4861501" cy="4251274"/>
            </a:xfrm>
            <a:prstGeom prst="rect">
              <a:avLst/>
            </a:prstGeom>
            <a:noFill/>
            <a:ln>
              <a:noFill/>
            </a:ln>
          </p:spPr>
        </p:pic>
        <p:pic>
          <p:nvPicPr>
            <p:cNvPr id="384" name="Google Shape;384;p31"/>
            <p:cNvPicPr preferRelativeResize="0"/>
            <p:nvPr/>
          </p:nvPicPr>
          <p:blipFill>
            <a:blip r:embed="rId2">
              <a:alphaModFix amt="83000"/>
            </a:blip>
            <a:stretch>
              <a:fillRect/>
            </a:stretch>
          </p:blipFill>
          <p:spPr>
            <a:xfrm rot="10800000">
              <a:off x="7854560" y="3571862"/>
              <a:ext cx="2159301" cy="2159301"/>
            </a:xfrm>
            <a:prstGeom prst="rect">
              <a:avLst/>
            </a:prstGeom>
            <a:noFill/>
            <a:ln>
              <a:noFill/>
            </a:ln>
          </p:spPr>
        </p:pic>
      </p:grpSp>
      <p:sp>
        <p:nvSpPr>
          <p:cNvPr id="385" name="Google Shape;385;p31"/>
          <p:cNvSpPr txBox="1">
            <a:spLocks noGrp="1"/>
          </p:cNvSpPr>
          <p:nvPr>
            <p:ph type="title"/>
          </p:nvPr>
        </p:nvSpPr>
        <p:spPr>
          <a:xfrm>
            <a:off x="3394528" y="564000"/>
            <a:ext cx="4945800" cy="11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6" name="Google Shape;386;p31"/>
          <p:cNvSpPr txBox="1">
            <a:spLocks noGrp="1"/>
          </p:cNvSpPr>
          <p:nvPr>
            <p:ph type="subTitle" idx="1"/>
          </p:nvPr>
        </p:nvSpPr>
        <p:spPr>
          <a:xfrm>
            <a:off x="3394472" y="1815100"/>
            <a:ext cx="49458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7" name="Google Shape;387;p31"/>
          <p:cNvSpPr txBox="1"/>
          <p:nvPr/>
        </p:nvSpPr>
        <p:spPr>
          <a:xfrm>
            <a:off x="3785425" y="3913725"/>
            <a:ext cx="4164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Cabin"/>
                <a:ea typeface="Cabin"/>
                <a:cs typeface="Cabin"/>
                <a:sym typeface="Cabin"/>
              </a:rPr>
              <a:t>CREDITS:</a:t>
            </a:r>
            <a:r>
              <a:rPr lang="en" sz="1000">
                <a:solidFill>
                  <a:schemeClr val="dk1"/>
                </a:solidFill>
                <a:latin typeface="Cabin"/>
                <a:ea typeface="Cabin"/>
                <a:cs typeface="Cabin"/>
                <a:sym typeface="Cabin"/>
              </a:rPr>
              <a:t> This presentation template was created by </a:t>
            </a:r>
            <a:r>
              <a:rPr lang="en" sz="1000" b="1" u="sng">
                <a:solidFill>
                  <a:schemeClr val="dk1"/>
                </a:solidFill>
                <a:latin typeface="Cabin"/>
                <a:ea typeface="Cabin"/>
                <a:cs typeface="Cabin"/>
                <a:sym typeface="Cabin"/>
                <a:hlinkClick r:id="rId3">
                  <a:extLst>
                    <a:ext uri="{A12FA001-AC4F-418D-AE19-62706E023703}">
                      <ahyp:hlinkClr xmlns:ahyp="http://schemas.microsoft.com/office/drawing/2018/hyperlinkcolor" val="tx"/>
                    </a:ext>
                  </a:extLst>
                </a:hlinkClick>
              </a:rPr>
              <a:t>Slidesgo</a:t>
            </a:r>
            <a:r>
              <a:rPr lang="en" sz="1000">
                <a:solidFill>
                  <a:schemeClr val="dk1"/>
                </a:solidFill>
                <a:latin typeface="Cabin"/>
                <a:ea typeface="Cabin"/>
                <a:cs typeface="Cabin"/>
                <a:sym typeface="Cabin"/>
              </a:rPr>
              <a:t>, and includes icons by </a:t>
            </a:r>
            <a:r>
              <a:rPr lang="en" sz="1000" b="1" u="sng">
                <a:solidFill>
                  <a:schemeClr val="dk1"/>
                </a:solidFill>
                <a:latin typeface="Cabin"/>
                <a:ea typeface="Cabin"/>
                <a:cs typeface="Cabin"/>
                <a:sym typeface="Cabin"/>
                <a:hlinkClick r:id="rId4">
                  <a:extLst>
                    <a:ext uri="{A12FA001-AC4F-418D-AE19-62706E023703}">
                      <ahyp:hlinkClr xmlns:ahyp="http://schemas.microsoft.com/office/drawing/2018/hyperlinkcolor" val="tx"/>
                    </a:ext>
                  </a:extLst>
                </a:hlinkClick>
              </a:rPr>
              <a:t>Flaticon</a:t>
            </a:r>
            <a:r>
              <a:rPr lang="en" sz="1000">
                <a:solidFill>
                  <a:schemeClr val="dk1"/>
                </a:solidFill>
                <a:latin typeface="Cabin"/>
                <a:ea typeface="Cabin"/>
                <a:cs typeface="Cabin"/>
                <a:sym typeface="Cabin"/>
              </a:rPr>
              <a:t>, and infographics &amp; images by </a:t>
            </a:r>
            <a:r>
              <a:rPr lang="en" sz="1000" b="1" u="sng">
                <a:solidFill>
                  <a:schemeClr val="dk1"/>
                </a:solidFill>
                <a:latin typeface="Cabin"/>
                <a:ea typeface="Cabin"/>
                <a:cs typeface="Cabin"/>
                <a:sym typeface="Cabin"/>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Cabin"/>
                <a:ea typeface="Cabin"/>
                <a:cs typeface="Cabin"/>
                <a:sym typeface="Cabin"/>
              </a:rPr>
              <a:t> </a:t>
            </a:r>
            <a:endParaRPr sz="1000" b="1" u="sng">
              <a:solidFill>
                <a:schemeClr val="dk1"/>
              </a:solidFill>
              <a:latin typeface="Cabin"/>
              <a:ea typeface="Cabin"/>
              <a:cs typeface="Cabin"/>
              <a:sym typeface="Cabin"/>
            </a:endParaRPr>
          </a:p>
        </p:txBody>
      </p:sp>
      <p:grpSp>
        <p:nvGrpSpPr>
          <p:cNvPr id="388" name="Google Shape;388;p31"/>
          <p:cNvGrpSpPr/>
          <p:nvPr/>
        </p:nvGrpSpPr>
        <p:grpSpPr>
          <a:xfrm>
            <a:off x="226650" y="114900"/>
            <a:ext cx="8690700" cy="4913700"/>
            <a:chOff x="226650" y="114900"/>
            <a:chExt cx="8690700" cy="4913700"/>
          </a:xfrm>
        </p:grpSpPr>
        <p:cxnSp>
          <p:nvCxnSpPr>
            <p:cNvPr id="389" name="Google Shape;389;p31"/>
            <p:cNvCxnSpPr/>
            <p:nvPr/>
          </p:nvCxnSpPr>
          <p:spPr>
            <a:xfrm rot="10800000">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90" name="Google Shape;390;p31"/>
            <p:cNvCxnSpPr/>
            <p:nvPr/>
          </p:nvCxnSpPr>
          <p:spPr>
            <a:xfrm rot="10800000">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391" name="Google Shape;391;p31"/>
            <p:cNvCxnSpPr/>
            <p:nvPr/>
          </p:nvCxnSpPr>
          <p:spPr>
            <a:xfrm rot="10800000">
              <a:off x="8707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392" name="Google Shape;392;p31"/>
            <p:cNvCxnSpPr/>
            <p:nvPr/>
          </p:nvCxnSpPr>
          <p:spPr>
            <a:xfrm rot="10800000">
              <a:off x="483475" y="1149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393" name="Google Shape;393;p31"/>
          <p:cNvGrpSpPr/>
          <p:nvPr/>
        </p:nvGrpSpPr>
        <p:grpSpPr>
          <a:xfrm>
            <a:off x="744560" y="4907773"/>
            <a:ext cx="1356700" cy="147900"/>
            <a:chOff x="744560" y="4907773"/>
            <a:chExt cx="1356700" cy="147900"/>
          </a:xfrm>
        </p:grpSpPr>
        <p:sp>
          <p:nvSpPr>
            <p:cNvPr id="394" name="Google Shape;394;p31"/>
            <p:cNvSpPr/>
            <p:nvPr/>
          </p:nvSpPr>
          <p:spPr>
            <a:xfrm flipH="1">
              <a:off x="744560" y="4907773"/>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5" name="Google Shape;395;p31"/>
            <p:cNvSpPr/>
            <p:nvPr/>
          </p:nvSpPr>
          <p:spPr>
            <a:xfrm flipH="1">
              <a:off x="1953360" y="4907773"/>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96" name="Google Shape;396;p31"/>
          <p:cNvSpPr>
            <a:spLocks noGrp="1"/>
          </p:cNvSpPr>
          <p:nvPr>
            <p:ph type="pic" idx="2"/>
          </p:nvPr>
        </p:nvSpPr>
        <p:spPr>
          <a:xfrm>
            <a:off x="713225" y="539500"/>
            <a:ext cx="2580900" cy="40644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97"/>
        <p:cNvGrpSpPr/>
        <p:nvPr/>
      </p:nvGrpSpPr>
      <p:grpSpPr>
        <a:xfrm>
          <a:off x="0" y="0"/>
          <a:ext cx="0" cy="0"/>
          <a:chOff x="0" y="0"/>
          <a:chExt cx="0" cy="0"/>
        </a:xfrm>
      </p:grpSpPr>
      <p:pic>
        <p:nvPicPr>
          <p:cNvPr id="398" name="Google Shape;398;p32"/>
          <p:cNvPicPr preferRelativeResize="0"/>
          <p:nvPr/>
        </p:nvPicPr>
        <p:blipFill>
          <a:blip r:embed="rId2">
            <a:alphaModFix amt="83000"/>
          </a:blip>
          <a:stretch>
            <a:fillRect/>
          </a:stretch>
        </p:blipFill>
        <p:spPr>
          <a:xfrm rot="10800000" flipH="1">
            <a:off x="-378376" y="-494700"/>
            <a:ext cx="1550575" cy="1550575"/>
          </a:xfrm>
          <a:prstGeom prst="rect">
            <a:avLst/>
          </a:prstGeom>
          <a:noFill/>
          <a:ln>
            <a:noFill/>
          </a:ln>
        </p:spPr>
      </p:pic>
      <p:grpSp>
        <p:nvGrpSpPr>
          <p:cNvPr id="399" name="Google Shape;399;p32"/>
          <p:cNvGrpSpPr/>
          <p:nvPr/>
        </p:nvGrpSpPr>
        <p:grpSpPr>
          <a:xfrm>
            <a:off x="226650" y="114900"/>
            <a:ext cx="8690700" cy="4913700"/>
            <a:chOff x="226650" y="114900"/>
            <a:chExt cx="8690700" cy="4913700"/>
          </a:xfrm>
        </p:grpSpPr>
        <p:cxnSp>
          <p:nvCxnSpPr>
            <p:cNvPr id="400" name="Google Shape;400;p32"/>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401" name="Google Shape;401;p32"/>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402" name="Google Shape;402;p32"/>
            <p:cNvCxnSpPr/>
            <p:nvPr/>
          </p:nvCxnSpPr>
          <p:spPr>
            <a:xfrm rot="10800000">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403" name="Google Shape;403;p32"/>
            <p:cNvCxnSpPr/>
            <p:nvPr/>
          </p:nvCxnSpPr>
          <p:spPr>
            <a:xfrm rot="10800000">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404" name="Google Shape;404;p32"/>
          <p:cNvSpPr/>
          <p:nvPr/>
        </p:nvSpPr>
        <p:spPr>
          <a:xfrm rot="10800000" flipH="1">
            <a:off x="8769438" y="4560564"/>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05"/>
        <p:cNvGrpSpPr/>
        <p:nvPr/>
      </p:nvGrpSpPr>
      <p:grpSpPr>
        <a:xfrm>
          <a:off x="0" y="0"/>
          <a:ext cx="0" cy="0"/>
          <a:chOff x="0" y="0"/>
          <a:chExt cx="0" cy="0"/>
        </a:xfrm>
      </p:grpSpPr>
      <p:pic>
        <p:nvPicPr>
          <p:cNvPr id="406" name="Google Shape;406;p33"/>
          <p:cNvPicPr preferRelativeResize="0"/>
          <p:nvPr/>
        </p:nvPicPr>
        <p:blipFill>
          <a:blip r:embed="rId2">
            <a:alphaModFix amt="83000"/>
          </a:blip>
          <a:stretch>
            <a:fillRect/>
          </a:stretch>
        </p:blipFill>
        <p:spPr>
          <a:xfrm rot="10800000">
            <a:off x="7914949" y="4095159"/>
            <a:ext cx="1695462" cy="1695441"/>
          </a:xfrm>
          <a:prstGeom prst="rect">
            <a:avLst/>
          </a:prstGeom>
          <a:noFill/>
          <a:ln>
            <a:noFill/>
          </a:ln>
        </p:spPr>
      </p:pic>
      <p:grpSp>
        <p:nvGrpSpPr>
          <p:cNvPr id="407" name="Google Shape;407;p33"/>
          <p:cNvGrpSpPr/>
          <p:nvPr/>
        </p:nvGrpSpPr>
        <p:grpSpPr>
          <a:xfrm>
            <a:off x="226650" y="114900"/>
            <a:ext cx="8690700" cy="4913700"/>
            <a:chOff x="226650" y="114900"/>
            <a:chExt cx="8690700" cy="4913700"/>
          </a:xfrm>
        </p:grpSpPr>
        <p:cxnSp>
          <p:nvCxnSpPr>
            <p:cNvPr id="408" name="Google Shape;408;p33"/>
            <p:cNvCxnSpPr/>
            <p:nvPr/>
          </p:nvCxnSpPr>
          <p:spPr>
            <a:xfrm rot="10800000">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409" name="Google Shape;409;p33"/>
            <p:cNvCxnSpPr/>
            <p:nvPr/>
          </p:nvCxnSpPr>
          <p:spPr>
            <a:xfrm rot="10800000">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410" name="Google Shape;410;p33"/>
            <p:cNvCxnSpPr/>
            <p:nvPr/>
          </p:nvCxnSpPr>
          <p:spPr>
            <a:xfrm rot="10800000">
              <a:off x="868417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411" name="Google Shape;411;p33"/>
            <p:cNvCxnSpPr/>
            <p:nvPr/>
          </p:nvCxnSpPr>
          <p:spPr>
            <a:xfrm rot="10800000">
              <a:off x="45982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412" name="Google Shape;412;p33"/>
          <p:cNvSpPr/>
          <p:nvPr/>
        </p:nvSpPr>
        <p:spPr>
          <a:xfrm rot="-5400000">
            <a:off x="-182381" y="863708"/>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
        <p:cNvGrpSpPr/>
        <p:nvPr/>
      </p:nvGrpSpPr>
      <p:grpSpPr>
        <a:xfrm>
          <a:off x="0" y="0"/>
          <a:ext cx="0" cy="0"/>
          <a:chOff x="0" y="0"/>
          <a:chExt cx="0" cy="0"/>
        </a:xfrm>
      </p:grpSpPr>
      <p:pic>
        <p:nvPicPr>
          <p:cNvPr id="50" name="Google Shape;50;p5"/>
          <p:cNvPicPr preferRelativeResize="0"/>
          <p:nvPr/>
        </p:nvPicPr>
        <p:blipFill>
          <a:blip r:embed="rId2">
            <a:alphaModFix amt="83000"/>
          </a:blip>
          <a:stretch>
            <a:fillRect/>
          </a:stretch>
        </p:blipFill>
        <p:spPr>
          <a:xfrm>
            <a:off x="-378376" y="4146788"/>
            <a:ext cx="1550575" cy="1550575"/>
          </a:xfrm>
          <a:prstGeom prst="rect">
            <a:avLst/>
          </a:prstGeom>
          <a:noFill/>
          <a:ln>
            <a:noFill/>
          </a:ln>
        </p:spPr>
      </p:pic>
      <p:grpSp>
        <p:nvGrpSpPr>
          <p:cNvPr id="51" name="Google Shape;51;p5"/>
          <p:cNvGrpSpPr/>
          <p:nvPr/>
        </p:nvGrpSpPr>
        <p:grpSpPr>
          <a:xfrm>
            <a:off x="226650" y="114900"/>
            <a:ext cx="8690700" cy="4913700"/>
            <a:chOff x="226650" y="114900"/>
            <a:chExt cx="8690700" cy="4913700"/>
          </a:xfrm>
        </p:grpSpPr>
        <p:cxnSp>
          <p:nvCxnSpPr>
            <p:cNvPr id="52" name="Google Shape;52;p5"/>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53" name="Google Shape;53;p5"/>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54;p5"/>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5"/>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56" name="Google Shape;56;p5"/>
          <p:cNvSpPr/>
          <p:nvPr/>
        </p:nvSpPr>
        <p:spPr>
          <a:xfrm>
            <a:off x="8769438" y="11490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 name="Google Shape;57;p5"/>
          <p:cNvSpPr txBox="1">
            <a:spLocks noGrp="1"/>
          </p:cNvSpPr>
          <p:nvPr>
            <p:ph type="subTitle" idx="1"/>
          </p:nvPr>
        </p:nvSpPr>
        <p:spPr>
          <a:xfrm>
            <a:off x="5956509" y="3714070"/>
            <a:ext cx="240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5"/>
          <p:cNvSpPr txBox="1">
            <a:spLocks noGrp="1"/>
          </p:cNvSpPr>
          <p:nvPr>
            <p:ph type="subTitle" idx="2"/>
          </p:nvPr>
        </p:nvSpPr>
        <p:spPr>
          <a:xfrm>
            <a:off x="783216" y="3714070"/>
            <a:ext cx="240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5"/>
          <p:cNvSpPr txBox="1">
            <a:spLocks noGrp="1"/>
          </p:cNvSpPr>
          <p:nvPr>
            <p:ph type="subTitle" idx="3"/>
          </p:nvPr>
        </p:nvSpPr>
        <p:spPr>
          <a:xfrm>
            <a:off x="5956500" y="3190350"/>
            <a:ext cx="2404500" cy="50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 name="Google Shape;60;p5"/>
          <p:cNvSpPr txBox="1">
            <a:spLocks noGrp="1"/>
          </p:cNvSpPr>
          <p:nvPr>
            <p:ph type="subTitle" idx="4"/>
          </p:nvPr>
        </p:nvSpPr>
        <p:spPr>
          <a:xfrm>
            <a:off x="783000" y="3190350"/>
            <a:ext cx="2404200" cy="50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1" name="Google Shape;61;p5"/>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62" name="Google Shape;62;p5"/>
          <p:cNvSpPr txBox="1">
            <a:spLocks noGrp="1"/>
          </p:cNvSpPr>
          <p:nvPr>
            <p:ph type="subTitle" idx="5"/>
          </p:nvPr>
        </p:nvSpPr>
        <p:spPr>
          <a:xfrm>
            <a:off x="3369858" y="3714070"/>
            <a:ext cx="240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5"/>
          <p:cNvSpPr txBox="1">
            <a:spLocks noGrp="1"/>
          </p:cNvSpPr>
          <p:nvPr>
            <p:ph type="subTitle" idx="6"/>
          </p:nvPr>
        </p:nvSpPr>
        <p:spPr>
          <a:xfrm>
            <a:off x="3369642" y="3190350"/>
            <a:ext cx="2404500" cy="50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pic>
        <p:nvPicPr>
          <p:cNvPr id="66" name="Google Shape;66;p6"/>
          <p:cNvPicPr preferRelativeResize="0"/>
          <p:nvPr/>
        </p:nvPicPr>
        <p:blipFill>
          <a:blip r:embed="rId2">
            <a:alphaModFix amt="83000"/>
          </a:blip>
          <a:stretch>
            <a:fillRect/>
          </a:stretch>
        </p:blipFill>
        <p:spPr>
          <a:xfrm>
            <a:off x="-512526" y="3069538"/>
            <a:ext cx="1550575" cy="1550575"/>
          </a:xfrm>
          <a:prstGeom prst="rect">
            <a:avLst/>
          </a:prstGeom>
          <a:noFill/>
          <a:ln>
            <a:noFill/>
          </a:ln>
        </p:spPr>
      </p:pic>
      <p:grpSp>
        <p:nvGrpSpPr>
          <p:cNvPr id="67" name="Google Shape;67;p6"/>
          <p:cNvGrpSpPr/>
          <p:nvPr/>
        </p:nvGrpSpPr>
        <p:grpSpPr>
          <a:xfrm>
            <a:off x="226650" y="114900"/>
            <a:ext cx="8690700" cy="4913700"/>
            <a:chOff x="226650" y="114900"/>
            <a:chExt cx="8690700" cy="4913700"/>
          </a:xfrm>
        </p:grpSpPr>
        <p:cxnSp>
          <p:nvCxnSpPr>
            <p:cNvPr id="68" name="Google Shape;68;p6"/>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69" name="Google Shape;69;p6"/>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70" name="Google Shape;70;p6"/>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72" name="Google Shape;72;p6"/>
          <p:cNvSpPr/>
          <p:nvPr/>
        </p:nvSpPr>
        <p:spPr>
          <a:xfrm>
            <a:off x="188813" y="4530059"/>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pic>
        <p:nvPicPr>
          <p:cNvPr id="74" name="Google Shape;74;p7"/>
          <p:cNvPicPr preferRelativeResize="0"/>
          <p:nvPr/>
        </p:nvPicPr>
        <p:blipFill>
          <a:blip r:embed="rId2">
            <a:alphaModFix amt="83000"/>
          </a:blip>
          <a:stretch>
            <a:fillRect/>
          </a:stretch>
        </p:blipFill>
        <p:spPr>
          <a:xfrm>
            <a:off x="-498431" y="-555965"/>
            <a:ext cx="1695462" cy="1695441"/>
          </a:xfrm>
          <a:prstGeom prst="rect">
            <a:avLst/>
          </a:prstGeom>
          <a:noFill/>
          <a:ln>
            <a:noFill/>
          </a:ln>
        </p:spPr>
      </p:pic>
      <p:grpSp>
        <p:nvGrpSpPr>
          <p:cNvPr id="75" name="Google Shape;75;p7"/>
          <p:cNvGrpSpPr/>
          <p:nvPr/>
        </p:nvGrpSpPr>
        <p:grpSpPr>
          <a:xfrm>
            <a:off x="226650" y="114900"/>
            <a:ext cx="8690700" cy="4913700"/>
            <a:chOff x="226650" y="114900"/>
            <a:chExt cx="8690700" cy="4913700"/>
          </a:xfrm>
        </p:grpSpPr>
        <p:cxnSp>
          <p:nvCxnSpPr>
            <p:cNvPr id="76" name="Google Shape;76;p7"/>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77" name="Google Shape;77;p7"/>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78" name="Google Shape;78;p7"/>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7"/>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80" name="Google Shape;80;p7"/>
          <p:cNvSpPr/>
          <p:nvPr/>
        </p:nvSpPr>
        <p:spPr>
          <a:xfrm rot="5400000">
            <a:off x="8483161" y="4118566"/>
            <a:ext cx="8874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1" name="Google Shape;81;p7"/>
          <p:cNvSpPr txBox="1">
            <a:spLocks noGrp="1"/>
          </p:cNvSpPr>
          <p:nvPr>
            <p:ph type="subTitle" idx="1"/>
          </p:nvPr>
        </p:nvSpPr>
        <p:spPr>
          <a:xfrm>
            <a:off x="720000" y="1840700"/>
            <a:ext cx="3958800" cy="2076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82" name="Google Shape;82;p7"/>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83" name="Google Shape;83;p7"/>
          <p:cNvSpPr>
            <a:spLocks noGrp="1"/>
          </p:cNvSpPr>
          <p:nvPr>
            <p:ph type="pic" idx="2"/>
          </p:nvPr>
        </p:nvSpPr>
        <p:spPr>
          <a:xfrm>
            <a:off x="4991075" y="1624100"/>
            <a:ext cx="3369900" cy="25095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grpSp>
        <p:nvGrpSpPr>
          <p:cNvPr id="85" name="Google Shape;85;p8"/>
          <p:cNvGrpSpPr/>
          <p:nvPr/>
        </p:nvGrpSpPr>
        <p:grpSpPr>
          <a:xfrm>
            <a:off x="-409500" y="-152412"/>
            <a:ext cx="9705901" cy="5754487"/>
            <a:chOff x="-409500" y="-152412"/>
            <a:chExt cx="9705901" cy="5754487"/>
          </a:xfrm>
        </p:grpSpPr>
        <p:pic>
          <p:nvPicPr>
            <p:cNvPr id="86" name="Google Shape;86;p8"/>
            <p:cNvPicPr preferRelativeResize="0"/>
            <p:nvPr/>
          </p:nvPicPr>
          <p:blipFill>
            <a:blip r:embed="rId2">
              <a:alphaModFix amt="83000"/>
            </a:blip>
            <a:stretch>
              <a:fillRect/>
            </a:stretch>
          </p:blipFill>
          <p:spPr>
            <a:xfrm rot="10800000">
              <a:off x="-409500" y="2794498"/>
              <a:ext cx="2807576" cy="2807576"/>
            </a:xfrm>
            <a:prstGeom prst="rect">
              <a:avLst/>
            </a:prstGeom>
            <a:noFill/>
            <a:ln>
              <a:noFill/>
            </a:ln>
          </p:spPr>
        </p:pic>
        <p:pic>
          <p:nvPicPr>
            <p:cNvPr id="87" name="Google Shape;87;p8"/>
            <p:cNvPicPr preferRelativeResize="0"/>
            <p:nvPr/>
          </p:nvPicPr>
          <p:blipFill rotWithShape="1">
            <a:blip r:embed="rId2">
              <a:alphaModFix amt="83000"/>
            </a:blip>
            <a:srcRect r="38340" b="46080"/>
            <a:stretch/>
          </p:blipFill>
          <p:spPr>
            <a:xfrm rot="10800000" flipH="1">
              <a:off x="4434900" y="-152412"/>
              <a:ext cx="4861501" cy="4251274"/>
            </a:xfrm>
            <a:prstGeom prst="rect">
              <a:avLst/>
            </a:prstGeom>
            <a:noFill/>
            <a:ln>
              <a:noFill/>
            </a:ln>
          </p:spPr>
        </p:pic>
      </p:grpSp>
      <p:grpSp>
        <p:nvGrpSpPr>
          <p:cNvPr id="88" name="Google Shape;88;p8"/>
          <p:cNvGrpSpPr/>
          <p:nvPr/>
        </p:nvGrpSpPr>
        <p:grpSpPr>
          <a:xfrm>
            <a:off x="217651" y="114900"/>
            <a:ext cx="8690700" cy="4913700"/>
            <a:chOff x="217651" y="114900"/>
            <a:chExt cx="8690700" cy="4913700"/>
          </a:xfrm>
        </p:grpSpPr>
        <p:cxnSp>
          <p:nvCxnSpPr>
            <p:cNvPr id="89" name="Google Shape;89;p8"/>
            <p:cNvCxnSpPr/>
            <p:nvPr/>
          </p:nvCxnSpPr>
          <p:spPr>
            <a:xfrm rot="10800000">
              <a:off x="217651"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90" name="Google Shape;90;p8"/>
            <p:cNvCxnSpPr/>
            <p:nvPr/>
          </p:nvCxnSpPr>
          <p:spPr>
            <a:xfrm rot="10800000">
              <a:off x="217651"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91" name="Google Shape;91;p8"/>
            <p:cNvCxnSpPr/>
            <p:nvPr/>
          </p:nvCxnSpPr>
          <p:spPr>
            <a:xfrm rot="10800000">
              <a:off x="8675176"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8"/>
            <p:cNvCxnSpPr/>
            <p:nvPr/>
          </p:nvCxnSpPr>
          <p:spPr>
            <a:xfrm rot="10800000">
              <a:off x="450826" y="114900"/>
              <a:ext cx="0" cy="4913700"/>
            </a:xfrm>
            <a:prstGeom prst="straightConnector1">
              <a:avLst/>
            </a:prstGeom>
            <a:noFill/>
            <a:ln w="9525" cap="flat" cmpd="sng">
              <a:solidFill>
                <a:schemeClr val="dk1"/>
              </a:solidFill>
              <a:prstDash val="solid"/>
              <a:round/>
              <a:headEnd type="none" w="med" len="med"/>
              <a:tailEnd type="none" w="med" len="med"/>
            </a:ln>
          </p:spPr>
        </p:cxnSp>
      </p:grpSp>
      <p:grpSp>
        <p:nvGrpSpPr>
          <p:cNvPr id="93" name="Google Shape;93;p8"/>
          <p:cNvGrpSpPr/>
          <p:nvPr/>
        </p:nvGrpSpPr>
        <p:grpSpPr>
          <a:xfrm>
            <a:off x="8830351" y="539512"/>
            <a:ext cx="147900" cy="1356700"/>
            <a:chOff x="8830351" y="539512"/>
            <a:chExt cx="147900" cy="1356700"/>
          </a:xfrm>
        </p:grpSpPr>
        <p:sp>
          <p:nvSpPr>
            <p:cNvPr id="94" name="Google Shape;94;p8"/>
            <p:cNvSpPr/>
            <p:nvPr/>
          </p:nvSpPr>
          <p:spPr>
            <a:xfrm rot="5400000" flipH="1">
              <a:off x="8830351" y="1748312"/>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5" name="Google Shape;95;p8"/>
            <p:cNvSpPr/>
            <p:nvPr/>
          </p:nvSpPr>
          <p:spPr>
            <a:xfrm rot="5400000" flipH="1">
              <a:off x="8358451" y="1011412"/>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96" name="Google Shape;96;p8"/>
          <p:cNvSpPr txBox="1">
            <a:spLocks noGrp="1"/>
          </p:cNvSpPr>
          <p:nvPr>
            <p:ph type="title"/>
          </p:nvPr>
        </p:nvSpPr>
        <p:spPr>
          <a:xfrm flipH="1">
            <a:off x="3994351" y="1579950"/>
            <a:ext cx="4404900" cy="19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8"/>
          <p:cNvSpPr>
            <a:spLocks noGrp="1"/>
          </p:cNvSpPr>
          <p:nvPr>
            <p:ph type="pic" idx="2"/>
          </p:nvPr>
        </p:nvSpPr>
        <p:spPr>
          <a:xfrm flipH="1">
            <a:off x="704450" y="539500"/>
            <a:ext cx="3183000" cy="40644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grpSp>
        <p:nvGrpSpPr>
          <p:cNvPr id="99" name="Google Shape;99;p9"/>
          <p:cNvGrpSpPr/>
          <p:nvPr/>
        </p:nvGrpSpPr>
        <p:grpSpPr>
          <a:xfrm>
            <a:off x="-11" y="-630087"/>
            <a:ext cx="9298888" cy="5773575"/>
            <a:chOff x="-11" y="-630087"/>
            <a:chExt cx="9298888" cy="5773575"/>
          </a:xfrm>
        </p:grpSpPr>
        <p:pic>
          <p:nvPicPr>
            <p:cNvPr id="100" name="Google Shape;100;p9"/>
            <p:cNvPicPr preferRelativeResize="0"/>
            <p:nvPr/>
          </p:nvPicPr>
          <p:blipFill rotWithShape="1">
            <a:blip r:embed="rId2">
              <a:alphaModFix amt="83000"/>
            </a:blip>
            <a:srcRect r="38340" b="46080"/>
            <a:stretch/>
          </p:blipFill>
          <p:spPr>
            <a:xfrm rot="5400000">
              <a:off x="-305125" y="587100"/>
              <a:ext cx="4861501" cy="4251274"/>
            </a:xfrm>
            <a:prstGeom prst="rect">
              <a:avLst/>
            </a:prstGeom>
            <a:noFill/>
            <a:ln>
              <a:noFill/>
            </a:ln>
          </p:spPr>
        </p:pic>
        <p:pic>
          <p:nvPicPr>
            <p:cNvPr id="101" name="Google Shape;101;p9"/>
            <p:cNvPicPr preferRelativeResize="0"/>
            <p:nvPr/>
          </p:nvPicPr>
          <p:blipFill>
            <a:blip r:embed="rId2">
              <a:alphaModFix amt="83000"/>
            </a:blip>
            <a:stretch>
              <a:fillRect/>
            </a:stretch>
          </p:blipFill>
          <p:spPr>
            <a:xfrm>
              <a:off x="6491300" y="-630087"/>
              <a:ext cx="2807576" cy="2807576"/>
            </a:xfrm>
            <a:prstGeom prst="rect">
              <a:avLst/>
            </a:prstGeom>
            <a:noFill/>
            <a:ln>
              <a:noFill/>
            </a:ln>
          </p:spPr>
        </p:pic>
      </p:grpSp>
      <p:grpSp>
        <p:nvGrpSpPr>
          <p:cNvPr id="102" name="Google Shape;102;p9"/>
          <p:cNvGrpSpPr/>
          <p:nvPr/>
        </p:nvGrpSpPr>
        <p:grpSpPr>
          <a:xfrm>
            <a:off x="8855750" y="3165700"/>
            <a:ext cx="147900" cy="1356700"/>
            <a:chOff x="8855750" y="3165700"/>
            <a:chExt cx="147900" cy="1356700"/>
          </a:xfrm>
        </p:grpSpPr>
        <p:sp>
          <p:nvSpPr>
            <p:cNvPr id="103" name="Google Shape;103;p9"/>
            <p:cNvSpPr/>
            <p:nvPr/>
          </p:nvSpPr>
          <p:spPr>
            <a:xfrm rot="5400000">
              <a:off x="8383850" y="3902600"/>
              <a:ext cx="1091700" cy="14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4" name="Google Shape;104;p9"/>
            <p:cNvSpPr/>
            <p:nvPr/>
          </p:nvSpPr>
          <p:spPr>
            <a:xfrm rot="5400000">
              <a:off x="8855750" y="3165700"/>
              <a:ext cx="147900" cy="147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05" name="Google Shape;105;p9"/>
          <p:cNvGrpSpPr/>
          <p:nvPr/>
        </p:nvGrpSpPr>
        <p:grpSpPr>
          <a:xfrm>
            <a:off x="226650" y="114900"/>
            <a:ext cx="8690700" cy="4913700"/>
            <a:chOff x="226650" y="114900"/>
            <a:chExt cx="8690700" cy="4913700"/>
          </a:xfrm>
        </p:grpSpPr>
        <p:cxnSp>
          <p:nvCxnSpPr>
            <p:cNvPr id="106" name="Google Shape;106;p9"/>
            <p:cNvCxnSpPr/>
            <p:nvPr/>
          </p:nvCxnSpPr>
          <p:spPr>
            <a:xfrm>
              <a:off x="226650" y="339613"/>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07" name="Google Shape;107;p9"/>
            <p:cNvCxnSpPr/>
            <p:nvPr/>
          </p:nvCxnSpPr>
          <p:spPr>
            <a:xfrm>
              <a:off x="226650" y="4803888"/>
              <a:ext cx="8690700" cy="0"/>
            </a:xfrm>
            <a:prstGeom prst="straightConnector1">
              <a:avLst/>
            </a:prstGeom>
            <a:noFill/>
            <a:ln w="9525" cap="flat" cmpd="sng">
              <a:solidFill>
                <a:schemeClr val="dk1"/>
              </a:solidFill>
              <a:prstDash val="solid"/>
              <a:round/>
              <a:headEnd type="none" w="med" len="med"/>
              <a:tailEnd type="none" w="med" len="med"/>
            </a:ln>
          </p:spPr>
        </p:cxnSp>
        <p:cxnSp>
          <p:nvCxnSpPr>
            <p:cNvPr id="108" name="Google Shape;108;p9"/>
            <p:cNvCxnSpPr/>
            <p:nvPr/>
          </p:nvCxnSpPr>
          <p:spPr>
            <a:xfrm>
              <a:off x="459825" y="114900"/>
              <a:ext cx="0" cy="4913700"/>
            </a:xfrm>
            <a:prstGeom prst="straightConnector1">
              <a:avLst/>
            </a:prstGeom>
            <a:noFill/>
            <a:ln w="9525" cap="flat" cmpd="sng">
              <a:solidFill>
                <a:schemeClr val="dk1"/>
              </a:solidFill>
              <a:prstDash val="solid"/>
              <a:round/>
              <a:headEnd type="none" w="med" len="med"/>
              <a:tailEnd type="none" w="med" len="med"/>
            </a:ln>
          </p:spPr>
        </p:cxnSp>
        <p:cxnSp>
          <p:nvCxnSpPr>
            <p:cNvPr id="109" name="Google Shape;109;p9"/>
            <p:cNvCxnSpPr/>
            <p:nvPr/>
          </p:nvCxnSpPr>
          <p:spPr>
            <a:xfrm>
              <a:off x="8684175" y="114900"/>
              <a:ext cx="0" cy="4913700"/>
            </a:xfrm>
            <a:prstGeom prst="straightConnector1">
              <a:avLst/>
            </a:prstGeom>
            <a:noFill/>
            <a:ln w="9525" cap="flat" cmpd="sng">
              <a:solidFill>
                <a:schemeClr val="dk1"/>
              </a:solidFill>
              <a:prstDash val="solid"/>
              <a:round/>
              <a:headEnd type="none" w="med" len="med"/>
              <a:tailEnd type="none" w="med" len="med"/>
            </a:ln>
          </p:spPr>
        </p:cxnSp>
      </p:grpSp>
      <p:sp>
        <p:nvSpPr>
          <p:cNvPr id="110" name="Google Shape;110;p9"/>
          <p:cNvSpPr txBox="1">
            <a:spLocks noGrp="1"/>
          </p:cNvSpPr>
          <p:nvPr>
            <p:ph type="title"/>
          </p:nvPr>
        </p:nvSpPr>
        <p:spPr>
          <a:xfrm>
            <a:off x="1396138" y="3574375"/>
            <a:ext cx="3534600" cy="94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1" name="Google Shape;111;p9"/>
          <p:cNvSpPr txBox="1">
            <a:spLocks noGrp="1"/>
          </p:cNvSpPr>
          <p:nvPr>
            <p:ph type="subTitle" idx="1"/>
          </p:nvPr>
        </p:nvSpPr>
        <p:spPr>
          <a:xfrm>
            <a:off x="5016363" y="3574375"/>
            <a:ext cx="2731500" cy="94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2" name="Google Shape;112;p9"/>
          <p:cNvSpPr>
            <a:spLocks noGrp="1"/>
          </p:cNvSpPr>
          <p:nvPr>
            <p:ph type="pic" idx="2"/>
          </p:nvPr>
        </p:nvSpPr>
        <p:spPr>
          <a:xfrm>
            <a:off x="713225" y="768100"/>
            <a:ext cx="7717500" cy="2321400"/>
          </a:xfrm>
          <a:prstGeom prst="roundRect">
            <a:avLst>
              <a:gd name="adj" fmla="val 5000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
        <p:cNvGrpSpPr/>
        <p:nvPr/>
      </p:nvGrpSpPr>
      <p:grpSpPr>
        <a:xfrm>
          <a:off x="0" y="0"/>
          <a:ext cx="0" cy="0"/>
          <a:chOff x="0" y="0"/>
          <a:chExt cx="0" cy="0"/>
        </a:xfrm>
      </p:grpSpPr>
      <p:sp>
        <p:nvSpPr>
          <p:cNvPr id="114" name="Google Shape;114;p10"/>
          <p:cNvSpPr>
            <a:spLocks noGrp="1"/>
          </p:cNvSpPr>
          <p:nvPr>
            <p:ph type="pic" idx="2"/>
          </p:nvPr>
        </p:nvSpPr>
        <p:spPr>
          <a:xfrm>
            <a:off x="0" y="0"/>
            <a:ext cx="9144000" cy="5143500"/>
          </a:xfrm>
          <a:prstGeom prst="rect">
            <a:avLst/>
          </a:prstGeom>
          <a:noFill/>
          <a:ln>
            <a:noFill/>
          </a:ln>
        </p:spPr>
      </p:sp>
      <p:sp>
        <p:nvSpPr>
          <p:cNvPr id="115" name="Google Shape;115;p10"/>
          <p:cNvSpPr txBox="1">
            <a:spLocks noGrp="1"/>
          </p:cNvSpPr>
          <p:nvPr>
            <p:ph type="title"/>
          </p:nvPr>
        </p:nvSpPr>
        <p:spPr>
          <a:xfrm>
            <a:off x="713225" y="3787850"/>
            <a:ext cx="3029700" cy="816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881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1pPr>
            <a:lvl2pPr marL="914400" lvl="1"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2pPr>
            <a:lvl3pPr marL="1371600" lvl="2"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3pPr>
            <a:lvl4pPr marL="1828800" lvl="3"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4pPr>
            <a:lvl5pPr marL="2286000" lvl="4"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5pPr>
            <a:lvl6pPr marL="2743200" lvl="5"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6pPr>
            <a:lvl7pPr marL="3200400" lvl="6"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7pPr>
            <a:lvl8pPr marL="3657600" lvl="7"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8pPr>
            <a:lvl9pPr marL="4114800" lvl="8"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cxnSp>
        <p:nvCxnSpPr>
          <p:cNvPr id="417" name="Google Shape;417;p34"/>
          <p:cNvCxnSpPr/>
          <p:nvPr/>
        </p:nvCxnSpPr>
        <p:spPr>
          <a:xfrm>
            <a:off x="247434" y="3625814"/>
            <a:ext cx="7617900" cy="0"/>
          </a:xfrm>
          <a:prstGeom prst="straightConnector1">
            <a:avLst/>
          </a:prstGeom>
          <a:noFill/>
          <a:ln w="9525" cap="flat" cmpd="sng">
            <a:solidFill>
              <a:schemeClr val="dk1"/>
            </a:solidFill>
            <a:prstDash val="solid"/>
            <a:round/>
            <a:headEnd type="none" w="med" len="med"/>
            <a:tailEnd type="none" w="med" len="med"/>
          </a:ln>
        </p:spPr>
      </p:cxnSp>
      <p:sp>
        <p:nvSpPr>
          <p:cNvPr id="419" name="Google Shape;419;p34"/>
          <p:cNvSpPr txBox="1">
            <a:spLocks noGrp="1"/>
          </p:cNvSpPr>
          <p:nvPr>
            <p:ph type="subTitle" idx="1"/>
          </p:nvPr>
        </p:nvSpPr>
        <p:spPr>
          <a:xfrm>
            <a:off x="568927" y="3893494"/>
            <a:ext cx="4711800" cy="446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1600" b="1" dirty="0"/>
              <a:t>سهام مزهر</a:t>
            </a:r>
            <a:r>
              <a:rPr lang="en" sz="1600" b="1" dirty="0">
                <a:latin typeface="Arial"/>
                <a:ea typeface="Arial"/>
                <a:cs typeface="Arial"/>
                <a:sym typeface="Arial"/>
              </a:rPr>
              <a:t> </a:t>
            </a:r>
            <a:r>
              <a:rPr lang="en" sz="1600" b="1" dirty="0"/>
              <a:t>يوسف</a:t>
            </a:r>
            <a:r>
              <a:rPr lang="ar-IQ" sz="1600" b="1" dirty="0"/>
              <a:t>         أ.د. علاء كريم محمد</a:t>
            </a:r>
            <a:endParaRPr sz="1600" b="1" dirty="0"/>
          </a:p>
        </p:txBody>
      </p:sp>
      <p:pic>
        <p:nvPicPr>
          <p:cNvPr id="420" name="Google Shape;420;p34" title="best-bulk-paraffin-microcrystalline-wax-price.jpg"/>
          <p:cNvPicPr preferRelativeResize="0">
            <a:picLocks noGrp="1"/>
          </p:cNvPicPr>
          <p:nvPr>
            <p:ph type="pic" idx="2"/>
          </p:nvPr>
        </p:nvPicPr>
        <p:blipFill rotWithShape="1">
          <a:blip r:embed="rId3">
            <a:alphaModFix/>
          </a:blip>
          <a:srcRect l="20019" r="20025"/>
          <a:stretch/>
        </p:blipFill>
        <p:spPr>
          <a:xfrm>
            <a:off x="6257748" y="446342"/>
            <a:ext cx="2436900" cy="4064400"/>
          </a:xfrm>
          <a:prstGeom prst="roundRect">
            <a:avLst>
              <a:gd name="adj" fmla="val 50000"/>
            </a:avLst>
          </a:prstGeom>
          <a:ln w="9525" cap="flat" cmpd="sng">
            <a:solidFill>
              <a:srgbClr val="000000"/>
            </a:solidFill>
            <a:prstDash val="solid"/>
            <a:round/>
            <a:headEnd type="none" w="sm" len="sm"/>
            <a:tailEnd type="none" w="sm" len="sm"/>
          </a:ln>
        </p:spPr>
      </p:pic>
      <p:sp>
        <p:nvSpPr>
          <p:cNvPr id="2" name="TextBox 1">
            <a:extLst>
              <a:ext uri="{FF2B5EF4-FFF2-40B4-BE49-F238E27FC236}">
                <a16:creationId xmlns:a16="http://schemas.microsoft.com/office/drawing/2014/main" id="{68347DC9-ED54-4A1A-8769-C1CD94C6BF56}"/>
              </a:ext>
            </a:extLst>
          </p:cNvPr>
          <p:cNvSpPr txBox="1"/>
          <p:nvPr/>
        </p:nvSpPr>
        <p:spPr>
          <a:xfrm>
            <a:off x="449352" y="1278428"/>
            <a:ext cx="5712297" cy="1754326"/>
          </a:xfrm>
          <a:prstGeom prst="rect">
            <a:avLst/>
          </a:prstGeom>
          <a:noFill/>
        </p:spPr>
        <p:txBody>
          <a:bodyPr wrap="square" rtlCol="0">
            <a:spAutoFit/>
          </a:bodyPr>
          <a:lstStyle/>
          <a:p>
            <a:pPr algn="just" rtl="1"/>
            <a:r>
              <a:rPr lang="ar-IQ" sz="3600" b="1" dirty="0">
                <a:solidFill>
                  <a:schemeClr val="dk1"/>
                </a:solidFill>
                <a:sym typeface="Raleway"/>
              </a:rPr>
              <a:t>تحضير شمع بوليميري نانوي مضاد للعفن لطلاء الانابيب والخزانات النفطية</a:t>
            </a:r>
            <a:endParaRPr lang="en-US" sz="3600" b="1" dirty="0">
              <a:solidFill>
                <a:schemeClr val="dk1"/>
              </a:solidFill>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1"/>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latin typeface="Arial"/>
                <a:ea typeface="Arial"/>
                <a:cs typeface="Arial"/>
                <a:sym typeface="Arial"/>
              </a:rPr>
              <a:t>الطلاء الشمعي لحماية الانابيب النفطية من التعفن والفطريات </a:t>
            </a:r>
            <a:endParaRPr>
              <a:latin typeface="Arial"/>
              <a:ea typeface="Arial"/>
              <a:cs typeface="Arial"/>
              <a:sym typeface="Arial"/>
            </a:endParaRPr>
          </a:p>
        </p:txBody>
      </p:sp>
      <p:sp>
        <p:nvSpPr>
          <p:cNvPr id="497" name="Google Shape;497;p41"/>
          <p:cNvSpPr txBox="1">
            <a:spLocks noGrp="1"/>
          </p:cNvSpPr>
          <p:nvPr>
            <p:ph type="subTitle" idx="1"/>
          </p:nvPr>
        </p:nvSpPr>
        <p:spPr>
          <a:xfrm>
            <a:off x="1794850" y="1820025"/>
            <a:ext cx="5988600" cy="2237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sz="1400">
                <a:latin typeface="Arial"/>
                <a:ea typeface="Arial"/>
                <a:cs typeface="Arial"/>
                <a:sym typeface="Arial"/>
              </a:rPr>
              <a:t>نوع متخصص من الطلاءات يُستخدم في بعض التطبيقات الصناعية لحماية الأنابيب المعدنية – خصوصًا أثناء التخزين أو النقل – من التآكل الناتج عن العوامل البيئية والميكروبية. يعتمد على شمع البرافين أو شمع ميكروكريستالين ممزوج مع إضافات وظيفية، يُستخدم لتشكيل طبقة حاجز عازلة على سطح الأنبوب</a:t>
            </a:r>
            <a:endParaRPr sz="1400">
              <a:latin typeface="Arial"/>
              <a:ea typeface="Arial"/>
              <a:cs typeface="Arial"/>
              <a:sym typeface="Arial"/>
            </a:endParaRPr>
          </a:p>
          <a:p>
            <a:pPr marL="0" lvl="0" indent="0" algn="r" rtl="1">
              <a:lnSpc>
                <a:spcPct val="115000"/>
              </a:lnSpc>
              <a:spcBef>
                <a:spcPts val="1200"/>
              </a:spcBef>
              <a:spcAft>
                <a:spcPts val="0"/>
              </a:spcAft>
              <a:buNone/>
            </a:pPr>
            <a:r>
              <a:rPr lang="en" sz="1400">
                <a:latin typeface="Arial"/>
                <a:ea typeface="Arial"/>
                <a:cs typeface="Arial"/>
                <a:sym typeface="Arial"/>
              </a:rPr>
              <a:t> مميزات الطلاء الشمعي المانع للتعفن في الأنابيب النفطية:</a:t>
            </a:r>
            <a:endParaRPr sz="1400">
              <a:latin typeface="Arial"/>
              <a:ea typeface="Arial"/>
              <a:cs typeface="Arial"/>
              <a:sym typeface="Arial"/>
            </a:endParaRPr>
          </a:p>
          <a:p>
            <a:pPr marL="457200" lvl="0" indent="-317500" algn="r" rtl="1">
              <a:lnSpc>
                <a:spcPct val="115000"/>
              </a:lnSpc>
              <a:spcBef>
                <a:spcPts val="1200"/>
              </a:spcBef>
              <a:spcAft>
                <a:spcPts val="0"/>
              </a:spcAft>
              <a:buSzPts val="1400"/>
              <a:buFont typeface="Arial"/>
              <a:buChar char="●"/>
            </a:pPr>
            <a:r>
              <a:rPr lang="en" sz="1400">
                <a:latin typeface="Arial"/>
                <a:ea typeface="Arial"/>
                <a:cs typeface="Arial"/>
                <a:sym typeface="Arial"/>
              </a:rPr>
              <a:t>مانع للرطوبة: يشكل حاجزًا يمنع اختراق الماء أو الرطوبة إلى سطح المعدن.</a:t>
            </a:r>
            <a:endParaRPr sz="1400">
              <a:latin typeface="Arial"/>
              <a:ea typeface="Arial"/>
              <a:cs typeface="Arial"/>
              <a:sym typeface="Arial"/>
            </a:endParaRPr>
          </a:p>
          <a:p>
            <a:pPr marL="457200" lvl="0" indent="-317500" algn="r" rtl="1">
              <a:lnSpc>
                <a:spcPct val="115000"/>
              </a:lnSpc>
              <a:spcBef>
                <a:spcPts val="0"/>
              </a:spcBef>
              <a:spcAft>
                <a:spcPts val="0"/>
              </a:spcAft>
              <a:buSzPts val="1400"/>
              <a:buFont typeface="Arial"/>
              <a:buChar char="●"/>
            </a:pPr>
            <a:r>
              <a:rPr lang="en" sz="1400">
                <a:latin typeface="Arial"/>
                <a:ea typeface="Arial"/>
                <a:cs typeface="Arial"/>
                <a:sym typeface="Arial"/>
              </a:rPr>
              <a:t>مضاد للميكروبات والفطريات: تُضاف إليه مكونات كيميائية مثل biocides لمنع نمو البكتيريا المختزلة للكبريت والفطريات التي تسرّع التآكل الحيوي.</a:t>
            </a:r>
            <a:endParaRPr sz="1400">
              <a:latin typeface="Arial"/>
              <a:ea typeface="Arial"/>
              <a:cs typeface="Arial"/>
              <a:sym typeface="Arial"/>
            </a:endParaRPr>
          </a:p>
          <a:p>
            <a:pPr marL="457200" lvl="0" indent="-317500" algn="r" rtl="1">
              <a:lnSpc>
                <a:spcPct val="115000"/>
              </a:lnSpc>
              <a:spcBef>
                <a:spcPts val="0"/>
              </a:spcBef>
              <a:spcAft>
                <a:spcPts val="0"/>
              </a:spcAft>
              <a:buSzPts val="1400"/>
              <a:buFont typeface="Arial"/>
              <a:buChar char="●"/>
            </a:pPr>
            <a:r>
              <a:rPr lang="en" sz="1400">
                <a:latin typeface="Arial"/>
                <a:ea typeface="Arial"/>
                <a:cs typeface="Arial"/>
                <a:sym typeface="Arial"/>
              </a:rPr>
              <a:t>غير تفاعلي: لا يتفاعل مع المعادن أو السوائل النفطية في ظروف التخزين.</a:t>
            </a:r>
            <a:endParaRPr sz="1400">
              <a:latin typeface="Arial"/>
              <a:ea typeface="Arial"/>
              <a:cs typeface="Arial"/>
              <a:sym typeface="Arial"/>
            </a:endParaRPr>
          </a:p>
          <a:p>
            <a:pPr marL="457200" lvl="0" indent="-317500" algn="r" rtl="1">
              <a:lnSpc>
                <a:spcPct val="115000"/>
              </a:lnSpc>
              <a:spcBef>
                <a:spcPts val="0"/>
              </a:spcBef>
              <a:spcAft>
                <a:spcPts val="0"/>
              </a:spcAft>
              <a:buSzPts val="1400"/>
              <a:buFont typeface="Arial"/>
              <a:buChar char="●"/>
            </a:pPr>
            <a:r>
              <a:rPr lang="en" sz="1400">
                <a:latin typeface="Arial"/>
                <a:ea typeface="Arial"/>
                <a:cs typeface="Arial"/>
                <a:sym typeface="Arial"/>
              </a:rPr>
              <a:t>-قابل للإزالة: يمكن إذابته بسهولة عند الاستخدام الفعلي للأنبوب أو أثناء الصيانة.</a:t>
            </a:r>
            <a:endParaRPr sz="1400">
              <a:latin typeface="Arial"/>
              <a:ea typeface="Arial"/>
              <a:cs typeface="Arial"/>
              <a:sym typeface="Arial"/>
            </a:endParaRPr>
          </a:p>
          <a:p>
            <a:pPr marL="0" lvl="0" indent="0" algn="r" rtl="1">
              <a:spcBef>
                <a:spcPts val="1200"/>
              </a:spcBef>
              <a:spcAft>
                <a:spcPts val="0"/>
              </a:spcAft>
              <a:buNone/>
            </a:pPr>
            <a:endParaRPr sz="1400">
              <a:latin typeface="Arial"/>
              <a:ea typeface="Arial"/>
              <a:cs typeface="Arial"/>
              <a:sym typeface="Arial"/>
            </a:endParaRPr>
          </a:p>
          <a:p>
            <a:pPr marL="457200" lvl="0" indent="0" algn="r" rtl="1">
              <a:spcBef>
                <a:spcPts val="0"/>
              </a:spcBef>
              <a:spcAft>
                <a:spcPts val="0"/>
              </a:spcAft>
              <a:buNone/>
            </a:pPr>
            <a:endParaRPr sz="14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2"/>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latin typeface="Arial"/>
                <a:ea typeface="Arial"/>
                <a:cs typeface="Arial"/>
                <a:sym typeface="Arial"/>
              </a:rPr>
              <a:t>الاستخدام</a:t>
            </a:r>
            <a:endParaRPr>
              <a:latin typeface="Arial"/>
              <a:ea typeface="Arial"/>
              <a:cs typeface="Arial"/>
              <a:sym typeface="Arial"/>
            </a:endParaRPr>
          </a:p>
        </p:txBody>
      </p:sp>
      <p:sp>
        <p:nvSpPr>
          <p:cNvPr id="503" name="Google Shape;503;p42"/>
          <p:cNvSpPr txBox="1">
            <a:spLocks noGrp="1"/>
          </p:cNvSpPr>
          <p:nvPr>
            <p:ph type="subTitle" idx="1"/>
          </p:nvPr>
        </p:nvSpPr>
        <p:spPr>
          <a:xfrm>
            <a:off x="4471925" y="1743850"/>
            <a:ext cx="3958800" cy="2076300"/>
          </a:xfrm>
          <a:prstGeom prst="rect">
            <a:avLst/>
          </a:prstGeom>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en" sz="1400">
                <a:latin typeface="Arial"/>
                <a:ea typeface="Arial"/>
                <a:cs typeface="Arial"/>
                <a:sym typeface="Arial"/>
              </a:rPr>
              <a:t>متى يُستخدم هذا النوع من الطلاء؟</a:t>
            </a:r>
            <a:endParaRPr sz="1400">
              <a:latin typeface="Arial"/>
              <a:ea typeface="Arial"/>
              <a:cs typeface="Arial"/>
              <a:sym typeface="Arial"/>
            </a:endParaRPr>
          </a:p>
          <a:p>
            <a:pPr marL="457200" lvl="0" indent="-298450" algn="r" rtl="1">
              <a:lnSpc>
                <a:spcPct val="115000"/>
              </a:lnSpc>
              <a:spcBef>
                <a:spcPts val="1200"/>
              </a:spcBef>
              <a:spcAft>
                <a:spcPts val="0"/>
              </a:spcAft>
              <a:buClr>
                <a:srgbClr val="000000"/>
              </a:buClr>
              <a:buSzPts val="1100"/>
              <a:buFont typeface="Arial"/>
              <a:buChar char="●"/>
            </a:pPr>
            <a:r>
              <a:rPr lang="en" sz="1400">
                <a:latin typeface="Arial"/>
                <a:ea typeface="Arial"/>
                <a:cs typeface="Arial"/>
                <a:sym typeface="Arial"/>
              </a:rPr>
              <a:t>أثناء التخزين المؤقت (Storage preservation).</a:t>
            </a:r>
            <a:endParaRPr sz="1400">
              <a:latin typeface="Arial"/>
              <a:ea typeface="Arial"/>
              <a:cs typeface="Arial"/>
              <a:sym typeface="Arial"/>
            </a:endParaRPr>
          </a:p>
          <a:p>
            <a:pPr marL="457200" lvl="0" indent="-298450" algn="r" rtl="1">
              <a:lnSpc>
                <a:spcPct val="115000"/>
              </a:lnSpc>
              <a:spcBef>
                <a:spcPts val="0"/>
              </a:spcBef>
              <a:spcAft>
                <a:spcPts val="0"/>
              </a:spcAft>
              <a:buClr>
                <a:srgbClr val="000000"/>
              </a:buClr>
              <a:buSzPts val="1100"/>
              <a:buFont typeface="Arial"/>
              <a:buChar char="●"/>
            </a:pPr>
            <a:r>
              <a:rPr lang="en" sz="1400">
                <a:latin typeface="Arial"/>
                <a:ea typeface="Arial"/>
                <a:cs typeface="Arial"/>
                <a:sym typeface="Arial"/>
              </a:rPr>
              <a:t>أثناء الشحن البحري أو البري لمسافات طويلة.</a:t>
            </a:r>
            <a:endParaRPr sz="1400">
              <a:latin typeface="Arial"/>
              <a:ea typeface="Arial"/>
              <a:cs typeface="Arial"/>
              <a:sym typeface="Arial"/>
            </a:endParaRPr>
          </a:p>
          <a:p>
            <a:pPr marL="457200" lvl="0" indent="-298450" algn="r" rtl="1">
              <a:lnSpc>
                <a:spcPct val="115000"/>
              </a:lnSpc>
              <a:spcBef>
                <a:spcPts val="0"/>
              </a:spcBef>
              <a:spcAft>
                <a:spcPts val="0"/>
              </a:spcAft>
              <a:buClr>
                <a:srgbClr val="000000"/>
              </a:buClr>
              <a:buSzPts val="1100"/>
              <a:buFont typeface="Arial"/>
              <a:buChar char="●"/>
            </a:pPr>
            <a:r>
              <a:rPr lang="en" sz="1400">
                <a:latin typeface="Arial"/>
                <a:ea typeface="Arial"/>
                <a:cs typeface="Arial"/>
                <a:sym typeface="Arial"/>
              </a:rPr>
              <a:t>في الأنابيب غير المدفونة أو في بيئات جافة أو غير دائمة التعرض للماء.</a:t>
            </a:r>
            <a:endParaRPr sz="1400">
              <a:latin typeface="Arial"/>
              <a:ea typeface="Arial"/>
              <a:cs typeface="Arial"/>
              <a:sym typeface="Arial"/>
            </a:endParaRPr>
          </a:p>
          <a:p>
            <a:pPr marL="0" lvl="0" indent="0" algn="r" rtl="1">
              <a:lnSpc>
                <a:spcPct val="115000"/>
              </a:lnSpc>
              <a:spcBef>
                <a:spcPts val="1200"/>
              </a:spcBef>
              <a:spcAft>
                <a:spcPts val="0"/>
              </a:spcAft>
              <a:buNone/>
            </a:pPr>
            <a:r>
              <a:rPr lang="en">
                <a:latin typeface="Arial"/>
                <a:ea typeface="Arial"/>
                <a:cs typeface="Arial"/>
                <a:sym typeface="Arial"/>
              </a:rPr>
              <a:t>ملاحظة: في البيئات القاسية (تحت الأرض، مياه مالحة، داخل الآبار) يُفضل استخدام طلاءات بوليمرية أو إيبوكسية مع أنظمة حماية كاثودية.</a:t>
            </a:r>
            <a:endParaRPr>
              <a:latin typeface="Arial"/>
              <a:ea typeface="Arial"/>
              <a:cs typeface="Arial"/>
              <a:sym typeface="Arial"/>
            </a:endParaRPr>
          </a:p>
          <a:p>
            <a:pPr marL="0" lvl="0" indent="0" algn="l" rtl="1">
              <a:spcBef>
                <a:spcPts val="1200"/>
              </a:spcBef>
              <a:spcAft>
                <a:spcPts val="0"/>
              </a:spcAft>
              <a:buNone/>
            </a:pPr>
            <a:endParaRPr sz="1400">
              <a:latin typeface="Arial"/>
              <a:ea typeface="Arial"/>
              <a:cs typeface="Arial"/>
              <a:sym typeface="Arial"/>
            </a:endParaRPr>
          </a:p>
        </p:txBody>
      </p:sp>
      <p:pic>
        <p:nvPicPr>
          <p:cNvPr id="504" name="Google Shape;504;p42" title="coated-pipe-e1548869553432.jpg"/>
          <p:cNvPicPr preferRelativeResize="0">
            <a:picLocks noGrp="1"/>
          </p:cNvPicPr>
          <p:nvPr>
            <p:ph type="pic" idx="2"/>
          </p:nvPr>
        </p:nvPicPr>
        <p:blipFill rotWithShape="1">
          <a:blip r:embed="rId3">
            <a:alphaModFix/>
          </a:blip>
          <a:srcRect l="426" r="416"/>
          <a:stretch/>
        </p:blipFill>
        <p:spPr>
          <a:xfrm>
            <a:off x="713225" y="1564575"/>
            <a:ext cx="3524400" cy="3037200"/>
          </a:xfrm>
          <a:prstGeom prst="roundRect">
            <a:avLst>
              <a:gd name="adj" fmla="val 50000"/>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B0B3418C-ACD1-E641-82DB-379E19812F64}"/>
            </a:ext>
          </a:extLst>
        </p:cNvPr>
        <p:cNvGrpSpPr/>
        <p:nvPr/>
      </p:nvGrpSpPr>
      <p:grpSpPr>
        <a:xfrm>
          <a:off x="0" y="0"/>
          <a:ext cx="0" cy="0"/>
          <a:chOff x="0" y="0"/>
          <a:chExt cx="0" cy="0"/>
        </a:xfrm>
      </p:grpSpPr>
      <p:sp>
        <p:nvSpPr>
          <p:cNvPr id="496" name="Google Shape;496;p41">
            <a:extLst>
              <a:ext uri="{FF2B5EF4-FFF2-40B4-BE49-F238E27FC236}">
                <a16:creationId xmlns:a16="http://schemas.microsoft.com/office/drawing/2014/main" id="{A307FC25-821F-15C4-1AAE-5C79F60E36F5}"/>
              </a:ext>
            </a:extLst>
          </p:cNvPr>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IQ" dirty="0">
                <a:latin typeface="Arial"/>
                <a:ea typeface="Arial"/>
                <a:cs typeface="Arial"/>
                <a:sym typeface="Arial"/>
              </a:rPr>
              <a:t>الفحوصات</a:t>
            </a:r>
            <a:endParaRPr dirty="0">
              <a:latin typeface="Arial"/>
              <a:ea typeface="Arial"/>
              <a:cs typeface="Arial"/>
              <a:sym typeface="Arial"/>
            </a:endParaRPr>
          </a:p>
        </p:txBody>
      </p:sp>
      <p:sp>
        <p:nvSpPr>
          <p:cNvPr id="497" name="Google Shape;497;p41">
            <a:extLst>
              <a:ext uri="{FF2B5EF4-FFF2-40B4-BE49-F238E27FC236}">
                <a16:creationId xmlns:a16="http://schemas.microsoft.com/office/drawing/2014/main" id="{A0EF3892-B315-2BDB-DF5E-5B6F02250209}"/>
              </a:ext>
            </a:extLst>
          </p:cNvPr>
          <p:cNvSpPr txBox="1">
            <a:spLocks noGrp="1"/>
          </p:cNvSpPr>
          <p:nvPr>
            <p:ph type="subTitle" idx="1"/>
          </p:nvPr>
        </p:nvSpPr>
        <p:spPr>
          <a:xfrm>
            <a:off x="1794850" y="1820025"/>
            <a:ext cx="5988600" cy="2237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1400" dirty="0">
                <a:latin typeface="Arial"/>
                <a:ea typeface="Arial"/>
                <a:cs typeface="Arial"/>
                <a:sym typeface="Arial"/>
              </a:rPr>
              <a:t>لمعرفة كفاءة الطلاء الشمعي المانع لنمو العفن في علب الأغذية، تجرى مجموعة من الفحوصات الفيزيائية، </a:t>
            </a:r>
            <a:r>
              <a:rPr lang="ar-IQ" sz="1400" dirty="0" err="1">
                <a:latin typeface="Arial"/>
                <a:ea typeface="Arial"/>
                <a:cs typeface="Arial"/>
                <a:sym typeface="Arial"/>
              </a:rPr>
              <a:t>الميكروبيولوجية</a:t>
            </a:r>
            <a:r>
              <a:rPr lang="ar-IQ" sz="1400" dirty="0">
                <a:latin typeface="Arial"/>
                <a:ea typeface="Arial"/>
                <a:cs typeface="Arial"/>
                <a:sym typeface="Arial"/>
              </a:rPr>
              <a:t>، لضمان فعاليته وسلامته الغذائية :</a:t>
            </a:r>
          </a:p>
          <a:p>
            <a:pPr marL="0" lvl="0" indent="0" algn="r" rtl="1">
              <a:spcBef>
                <a:spcPts val="0"/>
              </a:spcBef>
              <a:spcAft>
                <a:spcPts val="0"/>
              </a:spcAft>
              <a:buNone/>
            </a:pPr>
            <a:r>
              <a:rPr lang="ar-IQ" sz="1400" dirty="0">
                <a:latin typeface="Arial"/>
                <a:ea typeface="Arial"/>
                <a:cs typeface="Arial"/>
                <a:sym typeface="Arial"/>
              </a:rPr>
              <a:t>أولًا: الفحوصات </a:t>
            </a:r>
            <a:r>
              <a:rPr lang="ar-IQ" sz="1400" dirty="0" err="1">
                <a:latin typeface="Arial"/>
                <a:ea typeface="Arial"/>
                <a:cs typeface="Arial"/>
                <a:sym typeface="Arial"/>
              </a:rPr>
              <a:t>الميكروبيولوجية</a:t>
            </a:r>
            <a:endParaRPr lang="ar-IQ" sz="1400" dirty="0">
              <a:latin typeface="Arial"/>
              <a:ea typeface="Arial"/>
              <a:cs typeface="Arial"/>
              <a:sym typeface="Arial"/>
            </a:endParaRPr>
          </a:p>
          <a:p>
            <a:pPr marL="342900" lvl="0" indent="-342900" algn="r" rtl="1">
              <a:spcBef>
                <a:spcPts val="0"/>
              </a:spcBef>
              <a:spcAft>
                <a:spcPts val="0"/>
              </a:spcAft>
              <a:buAutoNum type="arabicPeriod"/>
            </a:pPr>
            <a:r>
              <a:rPr lang="ar-IQ" sz="1400" dirty="0">
                <a:latin typeface="Arial"/>
                <a:ea typeface="Arial"/>
                <a:cs typeface="Arial"/>
                <a:sym typeface="Arial"/>
              </a:rPr>
              <a:t>اختبار النمو الفطري </a:t>
            </a:r>
            <a:r>
              <a:rPr lang="en-US" sz="1400" dirty="0">
                <a:latin typeface="Arial"/>
                <a:ea typeface="Arial"/>
                <a:cs typeface="Arial"/>
                <a:sym typeface="Arial"/>
              </a:rPr>
              <a:t>Fungal Growth Test)</a:t>
            </a:r>
            <a:r>
              <a:rPr lang="ar-IQ" sz="1400" dirty="0">
                <a:latin typeface="Arial"/>
                <a:ea typeface="Arial"/>
                <a:cs typeface="Arial"/>
                <a:sym typeface="Arial"/>
              </a:rPr>
              <a:t>) </a:t>
            </a:r>
          </a:p>
          <a:p>
            <a:pPr marL="800100" lvl="1" indent="-342900" algn="r" rtl="1">
              <a:buFont typeface="Arial" panose="020B0604020202020204" pitchFamily="34" charset="0"/>
              <a:buChar char="•"/>
            </a:pPr>
            <a:r>
              <a:rPr lang="ar-IQ" sz="1400" dirty="0">
                <a:latin typeface="Arial"/>
                <a:ea typeface="Arial"/>
                <a:cs typeface="Arial"/>
                <a:sym typeface="Arial"/>
              </a:rPr>
              <a:t>الهدف: التأكد من قدرة الطلاء على منع نمو العفن.</a:t>
            </a:r>
          </a:p>
          <a:p>
            <a:pPr marL="800100" lvl="1" indent="-342900" algn="r" rtl="1">
              <a:buFont typeface="Arial" panose="020B0604020202020204" pitchFamily="34" charset="0"/>
              <a:buChar char="•"/>
            </a:pPr>
            <a:r>
              <a:rPr lang="ar-IQ" sz="1400" dirty="0">
                <a:latin typeface="Arial"/>
                <a:ea typeface="Arial"/>
                <a:cs typeface="Arial"/>
                <a:sym typeface="Arial"/>
              </a:rPr>
              <a:t>الطريقة: تُحفظ العلب المطلية في ظروف مثالية لنمو الفطريات (رطوبة عالية + درجة حرارة دافئة)، ثم تُراقب لمدة 7-14 يومًا حيث يتم تسجيل أي ظهور للعفن على الأسطح أو داخل العلبة.</a:t>
            </a:r>
          </a:p>
          <a:p>
            <a:pPr marL="342900" lvl="0" indent="-342900" algn="r" rtl="1">
              <a:spcBef>
                <a:spcPts val="0"/>
              </a:spcBef>
              <a:spcAft>
                <a:spcPts val="0"/>
              </a:spcAft>
              <a:buAutoNum type="arabicPeriod"/>
            </a:pPr>
            <a:r>
              <a:rPr lang="ar-IQ" sz="1400" dirty="0">
                <a:latin typeface="Arial"/>
                <a:ea typeface="Arial"/>
                <a:cs typeface="Arial"/>
                <a:sym typeface="Arial"/>
              </a:rPr>
              <a:t> العد الكلي للفطريات والخمائر </a:t>
            </a:r>
            <a:r>
              <a:rPr lang="en-US" sz="1400" dirty="0">
                <a:latin typeface="Arial"/>
                <a:ea typeface="Arial"/>
                <a:cs typeface="Arial"/>
                <a:sym typeface="Arial"/>
              </a:rPr>
              <a:t>Total Yeast &amp; Mold Count)</a:t>
            </a:r>
            <a:r>
              <a:rPr lang="ar-IQ" sz="1400" dirty="0">
                <a:latin typeface="Arial"/>
                <a:ea typeface="Arial"/>
                <a:cs typeface="Arial"/>
                <a:sym typeface="Arial"/>
              </a:rPr>
              <a:t>) </a:t>
            </a:r>
          </a:p>
          <a:p>
            <a:pPr marL="800100" lvl="1" indent="-342900" algn="r" rtl="1">
              <a:buFont typeface="Arial" panose="020B0604020202020204" pitchFamily="34" charset="0"/>
              <a:buChar char="•"/>
            </a:pPr>
            <a:r>
              <a:rPr lang="ar-IQ" sz="1400" dirty="0">
                <a:latin typeface="Arial"/>
                <a:ea typeface="Arial"/>
                <a:cs typeface="Arial"/>
                <a:sym typeface="Arial"/>
              </a:rPr>
              <a:t>الطريقة: باستخدام أطباق</a:t>
            </a:r>
            <a:r>
              <a:rPr lang="en-US" sz="1400" dirty="0">
                <a:latin typeface="Arial"/>
                <a:ea typeface="Arial"/>
                <a:cs typeface="Arial"/>
                <a:sym typeface="Arial"/>
              </a:rPr>
              <a:t>Agar </a:t>
            </a:r>
            <a:r>
              <a:rPr lang="ar-IQ" sz="1400" dirty="0">
                <a:latin typeface="Arial"/>
                <a:ea typeface="Arial"/>
                <a:cs typeface="Arial"/>
                <a:sym typeface="Arial"/>
              </a:rPr>
              <a:t> مثل </a:t>
            </a:r>
            <a:r>
              <a:rPr lang="en-US" sz="1400" dirty="0">
                <a:latin typeface="Arial"/>
                <a:ea typeface="Arial"/>
                <a:cs typeface="Arial"/>
                <a:sym typeface="Arial"/>
              </a:rPr>
              <a:t>PDA (Potato Dextrose Agar)</a:t>
            </a:r>
            <a:endParaRPr lang="ar-IQ" sz="1400" dirty="0">
              <a:latin typeface="Arial"/>
              <a:ea typeface="Arial"/>
              <a:cs typeface="Arial"/>
              <a:sym typeface="Arial"/>
            </a:endParaRPr>
          </a:p>
          <a:p>
            <a:pPr marL="800100" lvl="1" indent="-342900" algn="r" rtl="1">
              <a:buFont typeface="Arial" panose="020B0604020202020204" pitchFamily="34" charset="0"/>
              <a:buChar char="•"/>
            </a:pPr>
            <a:r>
              <a:rPr lang="ar-IQ" sz="1400" dirty="0">
                <a:latin typeface="Arial"/>
                <a:ea typeface="Arial"/>
                <a:cs typeface="Arial"/>
                <a:sym typeface="Arial"/>
              </a:rPr>
              <a:t>التقييم: مقارنة عدد المستعمرات بين العينات المطلية وغير المطلية.</a:t>
            </a:r>
          </a:p>
          <a:p>
            <a:pPr marL="457200" lvl="0" indent="0" algn="r" rtl="1">
              <a:spcBef>
                <a:spcPts val="0"/>
              </a:spcBef>
              <a:spcAft>
                <a:spcPts val="0"/>
              </a:spcAft>
              <a:buNone/>
            </a:pPr>
            <a:endParaRPr sz="1400" dirty="0">
              <a:latin typeface="Arial"/>
              <a:ea typeface="Arial"/>
              <a:cs typeface="Arial"/>
              <a:sym typeface="Arial"/>
            </a:endParaRPr>
          </a:p>
        </p:txBody>
      </p:sp>
    </p:spTree>
    <p:extLst>
      <p:ext uri="{BB962C8B-B14F-4D97-AF65-F5344CB8AC3E}">
        <p14:creationId xmlns:p14="http://schemas.microsoft.com/office/powerpoint/2010/main" val="187356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13AB424D-BF60-5C61-FCE2-189FA3F4FB21}"/>
            </a:ext>
          </a:extLst>
        </p:cNvPr>
        <p:cNvGrpSpPr/>
        <p:nvPr/>
      </p:nvGrpSpPr>
      <p:grpSpPr>
        <a:xfrm>
          <a:off x="0" y="0"/>
          <a:ext cx="0" cy="0"/>
          <a:chOff x="0" y="0"/>
          <a:chExt cx="0" cy="0"/>
        </a:xfrm>
      </p:grpSpPr>
      <p:sp>
        <p:nvSpPr>
          <p:cNvPr id="496" name="Google Shape;496;p41">
            <a:extLst>
              <a:ext uri="{FF2B5EF4-FFF2-40B4-BE49-F238E27FC236}">
                <a16:creationId xmlns:a16="http://schemas.microsoft.com/office/drawing/2014/main" id="{EA88D188-1EE2-7991-118D-150FC95468D3}"/>
              </a:ext>
            </a:extLst>
          </p:cNvPr>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IQ" dirty="0">
                <a:latin typeface="Arial"/>
                <a:ea typeface="Arial"/>
                <a:cs typeface="Arial"/>
                <a:sym typeface="Arial"/>
              </a:rPr>
              <a:t>الفحوصات</a:t>
            </a:r>
            <a:endParaRPr dirty="0">
              <a:latin typeface="Arial"/>
              <a:ea typeface="Arial"/>
              <a:cs typeface="Arial"/>
              <a:sym typeface="Arial"/>
            </a:endParaRPr>
          </a:p>
        </p:txBody>
      </p:sp>
      <p:sp>
        <p:nvSpPr>
          <p:cNvPr id="497" name="Google Shape;497;p41">
            <a:extLst>
              <a:ext uri="{FF2B5EF4-FFF2-40B4-BE49-F238E27FC236}">
                <a16:creationId xmlns:a16="http://schemas.microsoft.com/office/drawing/2014/main" id="{302D4BC2-ED24-9842-5EFB-36EED313CE87}"/>
              </a:ext>
            </a:extLst>
          </p:cNvPr>
          <p:cNvSpPr txBox="1">
            <a:spLocks noGrp="1"/>
          </p:cNvSpPr>
          <p:nvPr>
            <p:ph type="subTitle" idx="1"/>
          </p:nvPr>
        </p:nvSpPr>
        <p:spPr>
          <a:xfrm>
            <a:off x="1794850" y="1820025"/>
            <a:ext cx="5988600" cy="2237700"/>
          </a:xfrm>
          <a:prstGeom prst="rect">
            <a:avLst/>
          </a:prstGeom>
        </p:spPr>
        <p:txBody>
          <a:bodyPr spcFirstLastPara="1" wrap="square" lIns="91425" tIns="91425" rIns="91425" bIns="91425" anchor="t" anchorCtr="0">
            <a:noAutofit/>
          </a:bodyPr>
          <a:lstStyle/>
          <a:p>
            <a:pPr marL="457200" lvl="0" indent="0" algn="r" rtl="1">
              <a:spcBef>
                <a:spcPts val="0"/>
              </a:spcBef>
              <a:spcAft>
                <a:spcPts val="0"/>
              </a:spcAft>
              <a:buNone/>
            </a:pPr>
            <a:r>
              <a:rPr lang="ar-IQ" sz="1400" dirty="0">
                <a:latin typeface="Arial"/>
                <a:ea typeface="Arial"/>
                <a:cs typeface="Arial"/>
                <a:sym typeface="Arial"/>
              </a:rPr>
              <a:t>فحوصات الحاجز الفيزيائي </a:t>
            </a:r>
            <a:r>
              <a:rPr lang="en-US" sz="1400" dirty="0">
                <a:latin typeface="Arial"/>
                <a:ea typeface="Arial"/>
                <a:cs typeface="Arial"/>
                <a:sym typeface="Arial"/>
              </a:rPr>
              <a:t>Barrier Properties Tests) </a:t>
            </a:r>
            <a:r>
              <a:rPr lang="ar-IQ" sz="1400" dirty="0">
                <a:latin typeface="Arial"/>
                <a:ea typeface="Arial"/>
                <a:cs typeface="Arial"/>
                <a:sym typeface="Arial"/>
              </a:rPr>
              <a:t> ) مهمة جدًا لتقييم قدرة الطلاء الشمعي على حماية الغذاء من العوامل البيئية التي تعزز نمو العفن مثل الرطوبة، الأوكسجين، والغازات الأخرى:</a:t>
            </a:r>
          </a:p>
          <a:p>
            <a:pPr marL="457200" lvl="0" indent="0" algn="r" rtl="1">
              <a:spcBef>
                <a:spcPts val="0"/>
              </a:spcBef>
              <a:spcAft>
                <a:spcPts val="0"/>
              </a:spcAft>
              <a:buNone/>
            </a:pPr>
            <a:r>
              <a:rPr lang="ar-IQ" sz="1400" dirty="0">
                <a:latin typeface="Arial"/>
                <a:ea typeface="Arial"/>
                <a:cs typeface="Arial"/>
                <a:sym typeface="Arial"/>
              </a:rPr>
              <a:t>1. اختبار نفاذية بخار الماء </a:t>
            </a:r>
            <a:r>
              <a:rPr lang="en-US" sz="1400" dirty="0">
                <a:latin typeface="Arial"/>
                <a:ea typeface="Arial"/>
                <a:cs typeface="Arial"/>
                <a:sym typeface="Arial"/>
              </a:rPr>
              <a:t>MVTR or WVTR)</a:t>
            </a:r>
            <a:r>
              <a:rPr lang="ar-IQ" sz="1400" dirty="0">
                <a:latin typeface="Arial"/>
                <a:ea typeface="Arial"/>
                <a:cs typeface="Arial"/>
                <a:sym typeface="Arial"/>
              </a:rPr>
              <a:t>)</a:t>
            </a:r>
            <a:endParaRPr lang="en-US" sz="1400" dirty="0">
              <a:latin typeface="Arial"/>
              <a:ea typeface="Arial"/>
              <a:cs typeface="Arial"/>
              <a:sym typeface="Arial"/>
            </a:endParaRPr>
          </a:p>
          <a:p>
            <a:pPr marL="1200150" lvl="1" indent="-285750" algn="r" rtl="1">
              <a:buFont typeface="Arial" panose="020B0604020202020204" pitchFamily="34" charset="0"/>
              <a:buChar char="•"/>
            </a:pPr>
            <a:r>
              <a:rPr lang="ar-IQ" sz="1400" dirty="0">
                <a:latin typeface="Arial"/>
                <a:ea typeface="Arial"/>
                <a:cs typeface="Arial"/>
                <a:sym typeface="Arial"/>
              </a:rPr>
              <a:t>الهدف: قياس كمية بخار الماء التي تمر عبر وحدة سطح من الطلاء خلال زمن معين.</a:t>
            </a:r>
          </a:p>
          <a:p>
            <a:pPr marL="1200150" lvl="1" indent="-285750" algn="r" rtl="1">
              <a:buFont typeface="Arial" panose="020B0604020202020204" pitchFamily="34" charset="0"/>
              <a:buChar char="•"/>
            </a:pPr>
            <a:r>
              <a:rPr lang="ar-IQ" sz="1400" dirty="0">
                <a:latin typeface="Arial"/>
                <a:ea typeface="Arial"/>
                <a:cs typeface="Arial"/>
                <a:sym typeface="Arial"/>
              </a:rPr>
              <a:t>الطريقة: تستخدم أجهزة خاصة (مثل </a:t>
            </a:r>
            <a:r>
              <a:rPr lang="en-US" sz="1400" dirty="0">
                <a:latin typeface="Arial"/>
                <a:ea typeface="Arial"/>
                <a:cs typeface="Arial"/>
                <a:sym typeface="Arial"/>
              </a:rPr>
              <a:t>MOCON</a:t>
            </a:r>
            <a:r>
              <a:rPr lang="ar-IQ" sz="1400" dirty="0">
                <a:latin typeface="Arial"/>
                <a:ea typeface="Arial"/>
                <a:cs typeface="Arial"/>
                <a:sym typeface="Arial"/>
              </a:rPr>
              <a:t>أو </a:t>
            </a:r>
            <a:r>
              <a:rPr lang="en-US" sz="1400" dirty="0">
                <a:latin typeface="Arial"/>
                <a:ea typeface="Arial"/>
                <a:cs typeface="Arial"/>
                <a:sym typeface="Arial"/>
              </a:rPr>
              <a:t>Permeation Testers</a:t>
            </a:r>
            <a:r>
              <a:rPr lang="ar-IQ" sz="1400" dirty="0">
                <a:latin typeface="Arial"/>
                <a:ea typeface="Arial"/>
                <a:cs typeface="Arial"/>
                <a:sym typeface="Arial"/>
              </a:rPr>
              <a:t> ) ثم تجهز عينة مطلية بالطلاء الشمعي وتُثبت في الجهاز ثم تعرض جهة واحدة للرطوبة (90-100% </a:t>
            </a:r>
            <a:r>
              <a:rPr lang="en-US" sz="1400" dirty="0">
                <a:latin typeface="Arial"/>
                <a:ea typeface="Arial"/>
                <a:cs typeface="Arial"/>
                <a:sym typeface="Arial"/>
              </a:rPr>
              <a:t>RH </a:t>
            </a:r>
            <a:r>
              <a:rPr lang="ar-IQ" sz="1400" dirty="0">
                <a:latin typeface="Arial"/>
                <a:ea typeface="Arial"/>
                <a:cs typeface="Arial"/>
                <a:sym typeface="Arial"/>
              </a:rPr>
              <a:t> ) والأخرى لظروف جافة. ويقاس معدل انتقال بخار الماء.</a:t>
            </a:r>
          </a:p>
          <a:p>
            <a:pPr marL="1200150" lvl="1" indent="-285750" algn="r" rtl="1">
              <a:buFont typeface="Arial" panose="020B0604020202020204" pitchFamily="34" charset="0"/>
              <a:buChar char="•"/>
            </a:pPr>
            <a:r>
              <a:rPr lang="ar-IQ" sz="1400" dirty="0">
                <a:latin typeface="Arial"/>
                <a:ea typeface="Arial"/>
                <a:cs typeface="Arial"/>
                <a:sym typeface="Arial"/>
              </a:rPr>
              <a:t>كلما انخفضت القيمة، دلّ ذلك على كفاءة عالية للطلاء في عزل الرطوبة.</a:t>
            </a:r>
          </a:p>
          <a:p>
            <a:pPr marL="457200" lvl="0" indent="0" algn="r" rtl="1">
              <a:spcBef>
                <a:spcPts val="0"/>
              </a:spcBef>
              <a:spcAft>
                <a:spcPts val="0"/>
              </a:spcAft>
              <a:buNone/>
            </a:pPr>
            <a:endParaRPr sz="1400" dirty="0">
              <a:latin typeface="Arial"/>
              <a:ea typeface="Arial"/>
              <a:cs typeface="Arial"/>
              <a:sym typeface="Arial"/>
            </a:endParaRPr>
          </a:p>
        </p:txBody>
      </p:sp>
    </p:spTree>
    <p:extLst>
      <p:ext uri="{BB962C8B-B14F-4D97-AF65-F5344CB8AC3E}">
        <p14:creationId xmlns:p14="http://schemas.microsoft.com/office/powerpoint/2010/main" val="123064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D1298787-3065-E58A-E05D-A05B2B4540CC}"/>
            </a:ext>
          </a:extLst>
        </p:cNvPr>
        <p:cNvGrpSpPr/>
        <p:nvPr/>
      </p:nvGrpSpPr>
      <p:grpSpPr>
        <a:xfrm>
          <a:off x="0" y="0"/>
          <a:ext cx="0" cy="0"/>
          <a:chOff x="0" y="0"/>
          <a:chExt cx="0" cy="0"/>
        </a:xfrm>
      </p:grpSpPr>
      <p:sp>
        <p:nvSpPr>
          <p:cNvPr id="496" name="Google Shape;496;p41">
            <a:extLst>
              <a:ext uri="{FF2B5EF4-FFF2-40B4-BE49-F238E27FC236}">
                <a16:creationId xmlns:a16="http://schemas.microsoft.com/office/drawing/2014/main" id="{44382959-D395-06FD-6CA7-7E5439679602}"/>
              </a:ext>
            </a:extLst>
          </p:cNvPr>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IQ" dirty="0">
                <a:latin typeface="Arial"/>
                <a:ea typeface="Arial"/>
                <a:cs typeface="Arial"/>
                <a:sym typeface="Arial"/>
              </a:rPr>
              <a:t>الفحوصات</a:t>
            </a:r>
            <a:endParaRPr dirty="0">
              <a:latin typeface="Arial"/>
              <a:ea typeface="Arial"/>
              <a:cs typeface="Arial"/>
              <a:sym typeface="Arial"/>
            </a:endParaRPr>
          </a:p>
        </p:txBody>
      </p:sp>
      <p:sp>
        <p:nvSpPr>
          <p:cNvPr id="497" name="Google Shape;497;p41">
            <a:extLst>
              <a:ext uri="{FF2B5EF4-FFF2-40B4-BE49-F238E27FC236}">
                <a16:creationId xmlns:a16="http://schemas.microsoft.com/office/drawing/2014/main" id="{D3928096-E738-EB9B-A3D7-3AAC73C654AD}"/>
              </a:ext>
            </a:extLst>
          </p:cNvPr>
          <p:cNvSpPr txBox="1">
            <a:spLocks noGrp="1"/>
          </p:cNvSpPr>
          <p:nvPr>
            <p:ph type="subTitle" idx="1"/>
          </p:nvPr>
        </p:nvSpPr>
        <p:spPr>
          <a:xfrm>
            <a:off x="1781403" y="1604872"/>
            <a:ext cx="5988600" cy="2237700"/>
          </a:xfrm>
          <a:prstGeom prst="rect">
            <a:avLst/>
          </a:prstGeom>
        </p:spPr>
        <p:txBody>
          <a:bodyPr spcFirstLastPara="1" wrap="square" lIns="91425" tIns="91425" rIns="91425" bIns="91425" anchor="t" anchorCtr="0">
            <a:noAutofit/>
          </a:bodyPr>
          <a:lstStyle/>
          <a:p>
            <a:pPr lvl="1" indent="0" algn="r" rtl="1"/>
            <a:endParaRPr lang="ar-IQ" sz="1400" dirty="0">
              <a:latin typeface="Arial"/>
              <a:ea typeface="Arial"/>
              <a:cs typeface="Arial"/>
              <a:sym typeface="Arial"/>
            </a:endParaRPr>
          </a:p>
          <a:p>
            <a:pPr marL="800100" lvl="0" indent="-342900" algn="r" rtl="1">
              <a:spcBef>
                <a:spcPts val="0"/>
              </a:spcBef>
              <a:spcAft>
                <a:spcPts val="0"/>
              </a:spcAft>
              <a:buFont typeface="+mj-lt"/>
              <a:buAutoNum type="arabicPeriod" startAt="2"/>
            </a:pPr>
            <a:r>
              <a:rPr lang="ar-IQ" sz="1400" dirty="0">
                <a:latin typeface="Arial"/>
                <a:ea typeface="Arial"/>
                <a:cs typeface="Arial"/>
                <a:sym typeface="Arial"/>
              </a:rPr>
              <a:t>اختبار نفاذية ثاني أكسيد الكربون </a:t>
            </a:r>
            <a:r>
              <a:rPr lang="en-US" sz="1400" dirty="0">
                <a:latin typeface="Arial"/>
                <a:ea typeface="Arial"/>
                <a:cs typeface="Arial"/>
                <a:sym typeface="Arial"/>
              </a:rPr>
              <a:t>CO₂ Transmission Rate)</a:t>
            </a:r>
            <a:r>
              <a:rPr lang="ar-IQ" sz="1400" dirty="0">
                <a:latin typeface="Arial"/>
                <a:ea typeface="Arial"/>
                <a:cs typeface="Arial"/>
                <a:sym typeface="Arial"/>
              </a:rPr>
              <a:t> )</a:t>
            </a:r>
            <a:endParaRPr lang="en-US" sz="1400" dirty="0">
              <a:latin typeface="Arial"/>
              <a:ea typeface="Arial"/>
              <a:cs typeface="Arial"/>
              <a:sym typeface="Arial"/>
            </a:endParaRPr>
          </a:p>
          <a:p>
            <a:pPr marL="1200150" lvl="1" indent="-285750" algn="r" rtl="1">
              <a:buFont typeface="Arial" panose="020B0604020202020204" pitchFamily="34" charset="0"/>
              <a:buChar char="•"/>
            </a:pPr>
            <a:r>
              <a:rPr lang="ar-IQ" dirty="0">
                <a:latin typeface="Arial"/>
                <a:ea typeface="Arial"/>
                <a:cs typeface="Arial"/>
                <a:sym typeface="Arial"/>
              </a:rPr>
              <a:t>يُستخدم في الأغذية المعلبة التي تحتوي على غاز  </a:t>
            </a:r>
            <a:r>
              <a:rPr lang="en-US" dirty="0">
                <a:latin typeface="Arial"/>
                <a:ea typeface="Arial"/>
                <a:cs typeface="Arial"/>
                <a:sym typeface="Arial"/>
              </a:rPr>
              <a:t>CO₂ </a:t>
            </a:r>
            <a:r>
              <a:rPr lang="ar-IQ" dirty="0">
                <a:latin typeface="Arial"/>
                <a:ea typeface="Arial"/>
                <a:cs typeface="Arial"/>
                <a:sym typeface="Arial"/>
              </a:rPr>
              <a:t> مثل المشروبات أو المواد المعبأة في جو معدل</a:t>
            </a:r>
            <a:endParaRPr lang="en-US" dirty="0">
              <a:latin typeface="Arial"/>
              <a:ea typeface="Arial"/>
              <a:cs typeface="Arial"/>
              <a:sym typeface="Arial"/>
            </a:endParaRPr>
          </a:p>
          <a:p>
            <a:pPr marL="1200150" lvl="1" indent="-285750" algn="r" rtl="1">
              <a:buFont typeface="Arial" panose="020B0604020202020204" pitchFamily="34" charset="0"/>
              <a:buChar char="•"/>
            </a:pPr>
            <a:r>
              <a:rPr lang="ar-IQ" dirty="0">
                <a:latin typeface="Arial"/>
                <a:ea typeface="Arial"/>
                <a:cs typeface="Arial"/>
                <a:sym typeface="Arial"/>
              </a:rPr>
              <a:t>يساعد في التحقق من بقاء الغازات داخل العلبة وعدم تسربها بسبب ضعف الطلاء.</a:t>
            </a:r>
          </a:p>
          <a:p>
            <a:pPr marL="800100" lvl="0" indent="-342900" algn="r" rtl="1">
              <a:spcBef>
                <a:spcPts val="0"/>
              </a:spcBef>
              <a:spcAft>
                <a:spcPts val="0"/>
              </a:spcAft>
              <a:buFont typeface="+mj-lt"/>
              <a:buAutoNum type="arabicPeriod" startAt="2"/>
            </a:pPr>
            <a:endParaRPr lang="ar-IQ" sz="1400" dirty="0">
              <a:latin typeface="Arial"/>
              <a:ea typeface="Arial"/>
              <a:cs typeface="Arial"/>
              <a:sym typeface="Arial"/>
            </a:endParaRPr>
          </a:p>
          <a:p>
            <a:pPr marL="800100" lvl="0" indent="-342900" algn="r" rtl="1">
              <a:spcBef>
                <a:spcPts val="0"/>
              </a:spcBef>
              <a:spcAft>
                <a:spcPts val="0"/>
              </a:spcAft>
              <a:buFont typeface="+mj-lt"/>
              <a:buAutoNum type="arabicPeriod" startAt="2"/>
            </a:pPr>
            <a:r>
              <a:rPr lang="ar-IQ" sz="1400" dirty="0">
                <a:latin typeface="Arial"/>
                <a:ea typeface="Arial"/>
                <a:cs typeface="Arial"/>
                <a:sym typeface="Arial"/>
              </a:rPr>
              <a:t>اختبار نفاذية الأوكسجين </a:t>
            </a:r>
            <a:r>
              <a:rPr lang="en-US" sz="1400" dirty="0">
                <a:latin typeface="Arial"/>
                <a:ea typeface="Arial"/>
                <a:cs typeface="Arial"/>
                <a:sym typeface="Arial"/>
              </a:rPr>
              <a:t>OTR)</a:t>
            </a:r>
            <a:r>
              <a:rPr lang="ar-IQ" sz="1400" dirty="0">
                <a:latin typeface="Arial"/>
                <a:ea typeface="Arial"/>
                <a:cs typeface="Arial"/>
                <a:sym typeface="Arial"/>
              </a:rPr>
              <a:t>)</a:t>
            </a:r>
          </a:p>
          <a:p>
            <a:pPr marL="1200150" lvl="1" indent="-285750" algn="r" rtl="1">
              <a:buFont typeface="Arial" panose="020B0604020202020204" pitchFamily="34" charset="0"/>
              <a:buChar char="•"/>
            </a:pPr>
            <a:r>
              <a:rPr lang="ar-IQ" dirty="0">
                <a:latin typeface="Arial"/>
                <a:ea typeface="Arial"/>
                <a:cs typeface="Arial"/>
                <a:sym typeface="Arial"/>
              </a:rPr>
              <a:t>الهدف: قياس قدرة الطلاء على منع تسرب الأوكسجين، الذي يساهم في نمو الفطريات وتلف الغذاء.</a:t>
            </a:r>
          </a:p>
          <a:p>
            <a:pPr marL="1200150" lvl="1" indent="-285750" algn="r" rtl="1">
              <a:buFont typeface="Arial" panose="020B0604020202020204" pitchFamily="34" charset="0"/>
              <a:buChar char="•"/>
            </a:pPr>
            <a:r>
              <a:rPr lang="ar-IQ" dirty="0">
                <a:latin typeface="Arial"/>
                <a:ea typeface="Arial"/>
                <a:cs typeface="Arial"/>
                <a:sym typeface="Arial"/>
              </a:rPr>
              <a:t>الطريقة: تستخدم أجهزة تعتمد على تحليل تركيز الأوكسجين الداخل أو الخارج عبر العينة. وتتم التجربة في ظروف حرارة ورطوبة محددة (مثلاً 23°</a:t>
            </a:r>
            <a:r>
              <a:rPr lang="en-US" dirty="0">
                <a:latin typeface="Arial"/>
                <a:ea typeface="Arial"/>
                <a:cs typeface="Arial"/>
                <a:sym typeface="Arial"/>
              </a:rPr>
              <a:t>C </a:t>
            </a:r>
            <a:r>
              <a:rPr lang="ar-IQ" dirty="0">
                <a:latin typeface="Arial"/>
                <a:ea typeface="Arial"/>
                <a:cs typeface="Arial"/>
                <a:sym typeface="Arial"/>
              </a:rPr>
              <a:t>و 50% </a:t>
            </a:r>
            <a:r>
              <a:rPr lang="en-US" dirty="0">
                <a:latin typeface="Arial"/>
                <a:ea typeface="Arial"/>
                <a:cs typeface="Arial"/>
                <a:sym typeface="Arial"/>
              </a:rPr>
              <a:t>RH</a:t>
            </a:r>
            <a:r>
              <a:rPr lang="ar-IQ" dirty="0">
                <a:latin typeface="Arial"/>
                <a:ea typeface="Arial"/>
                <a:cs typeface="Arial"/>
                <a:sym typeface="Arial"/>
              </a:rPr>
              <a:t> )</a:t>
            </a:r>
            <a:endParaRPr lang="ar-IQ" sz="1400" dirty="0">
              <a:latin typeface="Arial"/>
              <a:ea typeface="Arial"/>
              <a:cs typeface="Arial"/>
              <a:sym typeface="Arial"/>
            </a:endParaRPr>
          </a:p>
          <a:p>
            <a:pPr marL="1200150" lvl="1" indent="-285750" algn="r" rtl="1">
              <a:buFont typeface="Arial" panose="020B0604020202020204" pitchFamily="34" charset="0"/>
              <a:buChar char="•"/>
            </a:pPr>
            <a:endParaRPr lang="ar-IQ" sz="1400" dirty="0">
              <a:latin typeface="Arial"/>
              <a:ea typeface="Arial"/>
              <a:cs typeface="Arial"/>
              <a:sym typeface="Arial"/>
            </a:endParaRPr>
          </a:p>
          <a:p>
            <a:pPr marL="1200150" lvl="1" indent="-285750" algn="r" rtl="1">
              <a:buFont typeface="Arial" panose="020B0604020202020204" pitchFamily="34" charset="0"/>
              <a:buChar char="•"/>
            </a:pPr>
            <a:endParaRPr lang="ar-IQ" sz="1400" dirty="0">
              <a:latin typeface="Arial"/>
              <a:ea typeface="Arial"/>
              <a:cs typeface="Arial"/>
              <a:sym typeface="Arial"/>
            </a:endParaRPr>
          </a:p>
        </p:txBody>
      </p:sp>
    </p:spTree>
    <p:extLst>
      <p:ext uri="{BB962C8B-B14F-4D97-AF65-F5344CB8AC3E}">
        <p14:creationId xmlns:p14="http://schemas.microsoft.com/office/powerpoint/2010/main" val="303550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76C3DDFC-92AE-6F22-4CCF-EBE3CBF85899}"/>
            </a:ext>
          </a:extLst>
        </p:cNvPr>
        <p:cNvGrpSpPr/>
        <p:nvPr/>
      </p:nvGrpSpPr>
      <p:grpSpPr>
        <a:xfrm>
          <a:off x="0" y="0"/>
          <a:ext cx="0" cy="0"/>
          <a:chOff x="0" y="0"/>
          <a:chExt cx="0" cy="0"/>
        </a:xfrm>
      </p:grpSpPr>
      <p:sp>
        <p:nvSpPr>
          <p:cNvPr id="496" name="Google Shape;496;p41">
            <a:extLst>
              <a:ext uri="{FF2B5EF4-FFF2-40B4-BE49-F238E27FC236}">
                <a16:creationId xmlns:a16="http://schemas.microsoft.com/office/drawing/2014/main" id="{8A93182B-D899-23AA-00DD-DFDB2C532E88}"/>
              </a:ext>
            </a:extLst>
          </p:cNvPr>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IQ" dirty="0">
                <a:latin typeface="Arial"/>
                <a:ea typeface="Arial"/>
                <a:cs typeface="Arial"/>
                <a:sym typeface="Arial"/>
              </a:rPr>
              <a:t>الفحوصات</a:t>
            </a:r>
            <a:endParaRPr dirty="0">
              <a:latin typeface="Arial"/>
              <a:ea typeface="Arial"/>
              <a:cs typeface="Arial"/>
              <a:sym typeface="Arial"/>
            </a:endParaRPr>
          </a:p>
        </p:txBody>
      </p:sp>
      <p:sp>
        <p:nvSpPr>
          <p:cNvPr id="497" name="Google Shape;497;p41">
            <a:extLst>
              <a:ext uri="{FF2B5EF4-FFF2-40B4-BE49-F238E27FC236}">
                <a16:creationId xmlns:a16="http://schemas.microsoft.com/office/drawing/2014/main" id="{AD703C31-3B89-FAA5-D706-C71BCC07314A}"/>
              </a:ext>
            </a:extLst>
          </p:cNvPr>
          <p:cNvSpPr txBox="1">
            <a:spLocks noGrp="1"/>
          </p:cNvSpPr>
          <p:nvPr>
            <p:ph type="subTitle" idx="1"/>
          </p:nvPr>
        </p:nvSpPr>
        <p:spPr>
          <a:xfrm>
            <a:off x="1781403" y="1604872"/>
            <a:ext cx="5988600" cy="2237700"/>
          </a:xfrm>
          <a:prstGeom prst="rect">
            <a:avLst/>
          </a:prstGeom>
        </p:spPr>
        <p:txBody>
          <a:bodyPr spcFirstLastPara="1" wrap="square" lIns="91425" tIns="91425" rIns="91425" bIns="91425" anchor="t" anchorCtr="0">
            <a:noAutofit/>
          </a:bodyPr>
          <a:lstStyle/>
          <a:p>
            <a:pPr lvl="1" indent="0" algn="r" rtl="1"/>
            <a:endParaRPr lang="ar-IQ" sz="1400" dirty="0">
              <a:latin typeface="Arial"/>
              <a:ea typeface="Arial"/>
              <a:cs typeface="Arial"/>
              <a:sym typeface="Arial"/>
            </a:endParaRPr>
          </a:p>
          <a:p>
            <a:pPr marL="800100" lvl="0" indent="-342900" algn="r" rtl="1">
              <a:spcBef>
                <a:spcPts val="0"/>
              </a:spcBef>
              <a:spcAft>
                <a:spcPts val="0"/>
              </a:spcAft>
              <a:buFont typeface="+mj-lt"/>
              <a:buAutoNum type="arabicPeriod" startAt="4"/>
            </a:pPr>
            <a:r>
              <a:rPr lang="ar-IQ" sz="1400" dirty="0">
                <a:latin typeface="Arial"/>
                <a:ea typeface="Arial"/>
                <a:cs typeface="Arial"/>
                <a:sym typeface="Arial"/>
              </a:rPr>
              <a:t>اختبار مقاومة التآكل أو الخدش </a:t>
            </a:r>
            <a:r>
              <a:rPr lang="en-US" sz="1400" dirty="0">
                <a:latin typeface="Arial"/>
                <a:ea typeface="Arial"/>
                <a:cs typeface="Arial"/>
                <a:sym typeface="Arial"/>
              </a:rPr>
              <a:t>Abrasion Resistance)</a:t>
            </a:r>
            <a:r>
              <a:rPr lang="ar-IQ" sz="1400" dirty="0">
                <a:latin typeface="Arial"/>
                <a:ea typeface="Arial"/>
                <a:cs typeface="Arial"/>
                <a:sym typeface="Arial"/>
              </a:rPr>
              <a:t>)</a:t>
            </a:r>
            <a:endParaRPr lang="en-US" sz="1400" dirty="0">
              <a:latin typeface="Arial"/>
              <a:ea typeface="Arial"/>
              <a:cs typeface="Arial"/>
              <a:sym typeface="Arial"/>
            </a:endParaRPr>
          </a:p>
          <a:p>
            <a:pPr marL="1200150" lvl="1" indent="-285750" algn="r" rtl="1">
              <a:buFont typeface="Arial" panose="020B0604020202020204" pitchFamily="34" charset="0"/>
              <a:buChar char="•"/>
            </a:pPr>
            <a:r>
              <a:rPr lang="ar-IQ" dirty="0">
                <a:latin typeface="Arial"/>
                <a:ea typeface="Arial"/>
                <a:cs typeface="Arial"/>
                <a:sym typeface="Arial"/>
              </a:rPr>
              <a:t>للتأكد أن الطلاء لا يتلف بسهولة أثناء النقل أو التخزين.</a:t>
            </a:r>
          </a:p>
          <a:p>
            <a:pPr marL="1257300" lvl="1" indent="-342900" algn="r" rtl="1">
              <a:buFont typeface="Arial" panose="020B0604020202020204" pitchFamily="34" charset="0"/>
              <a:buChar char="•"/>
            </a:pPr>
            <a:r>
              <a:rPr lang="ar-IQ" dirty="0">
                <a:latin typeface="Arial"/>
                <a:ea typeface="Arial"/>
                <a:cs typeface="Arial"/>
                <a:sym typeface="Arial"/>
              </a:rPr>
              <a:t>يستخدم جهاز </a:t>
            </a:r>
            <a:r>
              <a:rPr lang="en-US" dirty="0">
                <a:latin typeface="Arial"/>
                <a:ea typeface="Arial"/>
                <a:cs typeface="Arial"/>
                <a:sym typeface="Arial"/>
              </a:rPr>
              <a:t>Taber </a:t>
            </a:r>
            <a:r>
              <a:rPr lang="en-US" dirty="0" err="1">
                <a:latin typeface="Arial"/>
                <a:ea typeface="Arial"/>
                <a:cs typeface="Arial"/>
                <a:sym typeface="Arial"/>
              </a:rPr>
              <a:t>Abraser</a:t>
            </a:r>
            <a:r>
              <a:rPr lang="en-US" dirty="0">
                <a:latin typeface="Arial"/>
                <a:ea typeface="Arial"/>
                <a:cs typeface="Arial"/>
                <a:sym typeface="Arial"/>
              </a:rPr>
              <a:t> </a:t>
            </a:r>
            <a:r>
              <a:rPr lang="ar-IQ" dirty="0">
                <a:latin typeface="Arial"/>
                <a:ea typeface="Arial"/>
                <a:cs typeface="Arial"/>
                <a:sym typeface="Arial"/>
              </a:rPr>
              <a:t> أو أدوات كاشطة.</a:t>
            </a:r>
          </a:p>
          <a:p>
            <a:pPr marL="1257300" lvl="1" indent="-342900" algn="r" rtl="1">
              <a:buFont typeface="Arial" panose="020B0604020202020204" pitchFamily="34" charset="0"/>
              <a:buChar char="•"/>
            </a:pPr>
            <a:endParaRPr lang="ar-IQ" sz="1400" dirty="0">
              <a:latin typeface="Arial"/>
              <a:ea typeface="Arial"/>
              <a:cs typeface="Arial"/>
              <a:sym typeface="Arial"/>
            </a:endParaRPr>
          </a:p>
          <a:p>
            <a:pPr marL="800100" lvl="0" indent="-342900" algn="r" rtl="1">
              <a:spcBef>
                <a:spcPts val="0"/>
              </a:spcBef>
              <a:spcAft>
                <a:spcPts val="0"/>
              </a:spcAft>
              <a:buFont typeface="+mj-lt"/>
              <a:buAutoNum type="arabicPeriod" startAt="4"/>
            </a:pPr>
            <a:r>
              <a:rPr lang="ar-IQ" sz="1400" dirty="0">
                <a:latin typeface="Arial"/>
                <a:ea typeface="Arial"/>
                <a:cs typeface="Arial"/>
                <a:sym typeface="Arial"/>
              </a:rPr>
              <a:t>اختبار السماكة والتوزيع </a:t>
            </a:r>
            <a:r>
              <a:rPr lang="en-US" sz="1400" dirty="0">
                <a:latin typeface="Arial"/>
                <a:ea typeface="Arial"/>
                <a:cs typeface="Arial"/>
                <a:sym typeface="Arial"/>
              </a:rPr>
              <a:t>Coating Thickness &amp; Uniformity)</a:t>
            </a:r>
            <a:r>
              <a:rPr lang="ar-IQ" sz="1400" dirty="0">
                <a:latin typeface="Arial"/>
                <a:ea typeface="Arial"/>
                <a:cs typeface="Arial"/>
                <a:sym typeface="Arial"/>
              </a:rPr>
              <a:t>)</a:t>
            </a:r>
            <a:endParaRPr lang="en-US" sz="1400" dirty="0">
              <a:latin typeface="Arial"/>
              <a:ea typeface="Arial"/>
              <a:cs typeface="Arial"/>
              <a:sym typeface="Arial"/>
            </a:endParaRPr>
          </a:p>
          <a:p>
            <a:pPr marL="1257300" lvl="1" indent="-342900" algn="r" rtl="1">
              <a:buFont typeface="Arial" panose="020B0604020202020204" pitchFamily="34" charset="0"/>
              <a:buChar char="•"/>
            </a:pPr>
            <a:r>
              <a:rPr lang="ar-IQ" dirty="0">
                <a:latin typeface="Arial"/>
                <a:ea typeface="Arial"/>
                <a:cs typeface="Arial"/>
                <a:sym typeface="Arial"/>
              </a:rPr>
              <a:t>باستخدام أدوات مثل </a:t>
            </a:r>
            <a:r>
              <a:rPr lang="en-US" dirty="0">
                <a:latin typeface="Arial"/>
                <a:ea typeface="Arial"/>
                <a:cs typeface="Arial"/>
                <a:sym typeface="Arial"/>
              </a:rPr>
              <a:t>Micrometer </a:t>
            </a:r>
            <a:r>
              <a:rPr lang="ar-IQ" dirty="0">
                <a:latin typeface="Arial"/>
                <a:ea typeface="Arial"/>
                <a:cs typeface="Arial"/>
                <a:sym typeface="Arial"/>
              </a:rPr>
              <a:t>أو </a:t>
            </a:r>
            <a:r>
              <a:rPr lang="en-US" dirty="0">
                <a:latin typeface="Arial"/>
                <a:ea typeface="Arial"/>
                <a:cs typeface="Arial"/>
                <a:sym typeface="Arial"/>
              </a:rPr>
              <a:t>SEM </a:t>
            </a:r>
            <a:r>
              <a:rPr lang="ar-IQ" dirty="0">
                <a:latin typeface="Arial"/>
                <a:ea typeface="Arial"/>
                <a:cs typeface="Arial"/>
                <a:sym typeface="Arial"/>
              </a:rPr>
              <a:t>للتحقق من تجانس الطلاء.</a:t>
            </a:r>
          </a:p>
          <a:p>
            <a:pPr marL="1257300" lvl="1" indent="-342900" algn="r" rtl="1">
              <a:buFont typeface="Arial" panose="020B0604020202020204" pitchFamily="34" charset="0"/>
              <a:buChar char="•"/>
            </a:pPr>
            <a:r>
              <a:rPr lang="ar-IQ" dirty="0">
                <a:latin typeface="Arial"/>
                <a:ea typeface="Arial"/>
                <a:cs typeface="Arial"/>
                <a:sym typeface="Arial"/>
              </a:rPr>
              <a:t>السماكة غير المتجانسة قد تؤدي لنفاذ موضعي للعفن.</a:t>
            </a:r>
          </a:p>
          <a:p>
            <a:pPr marL="1200150" lvl="1" indent="-285750" algn="r" rtl="1">
              <a:buFont typeface="Arial" panose="020B0604020202020204" pitchFamily="34" charset="0"/>
              <a:buChar char="•"/>
            </a:pPr>
            <a:endParaRPr lang="ar-IQ" sz="1400" dirty="0">
              <a:latin typeface="Arial"/>
              <a:ea typeface="Arial"/>
              <a:cs typeface="Arial"/>
              <a:sym typeface="Arial"/>
            </a:endParaRPr>
          </a:p>
        </p:txBody>
      </p:sp>
    </p:spTree>
    <p:extLst>
      <p:ext uri="{BB962C8B-B14F-4D97-AF65-F5344CB8AC3E}">
        <p14:creationId xmlns:p14="http://schemas.microsoft.com/office/powerpoint/2010/main" val="35009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3"/>
          <p:cNvSpPr txBox="1">
            <a:spLocks noGrp="1"/>
          </p:cNvSpPr>
          <p:nvPr>
            <p:ph type="title"/>
          </p:nvPr>
        </p:nvSpPr>
        <p:spPr>
          <a:xfrm>
            <a:off x="3394528" y="564000"/>
            <a:ext cx="4945800" cy="1146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sz="6900">
                <a:latin typeface="Arial"/>
                <a:ea typeface="Arial"/>
                <a:cs typeface="Arial"/>
                <a:sym typeface="Arial"/>
              </a:rPr>
              <a:t>لكم جزيل الشكر!</a:t>
            </a:r>
            <a:endParaRPr sz="6900">
              <a:latin typeface="Arial"/>
              <a:ea typeface="Arial"/>
              <a:cs typeface="Arial"/>
              <a:sym typeface="Arial"/>
            </a:endParaRPr>
          </a:p>
        </p:txBody>
      </p:sp>
      <p:sp>
        <p:nvSpPr>
          <p:cNvPr id="510" name="Google Shape;510;p43"/>
          <p:cNvSpPr txBox="1">
            <a:spLocks noGrp="1"/>
          </p:cNvSpPr>
          <p:nvPr>
            <p:ph type="subTitle" idx="1"/>
          </p:nvPr>
        </p:nvSpPr>
        <p:spPr>
          <a:xfrm>
            <a:off x="3394472" y="1815100"/>
            <a:ext cx="4945800" cy="1058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b="1">
                <a:latin typeface="Arial"/>
                <a:ea typeface="Arial"/>
                <a:cs typeface="Arial"/>
                <a:sym typeface="Arial"/>
              </a:rPr>
              <a:t>هل لديكم أية اسئلة؟</a:t>
            </a:r>
            <a:endParaRPr>
              <a:latin typeface="Arial"/>
              <a:ea typeface="Arial"/>
              <a:cs typeface="Arial"/>
              <a:sym typeface="Arial"/>
            </a:endParaRPr>
          </a:p>
        </p:txBody>
      </p:sp>
      <p:cxnSp>
        <p:nvCxnSpPr>
          <p:cNvPr id="511" name="Google Shape;511;p43"/>
          <p:cNvCxnSpPr/>
          <p:nvPr/>
        </p:nvCxnSpPr>
        <p:spPr>
          <a:xfrm rot="10800000">
            <a:off x="3294028" y="2938672"/>
            <a:ext cx="5413800" cy="0"/>
          </a:xfrm>
          <a:prstGeom prst="straightConnector1">
            <a:avLst/>
          </a:prstGeom>
          <a:noFill/>
          <a:ln w="9525" cap="flat" cmpd="sng">
            <a:solidFill>
              <a:schemeClr val="dk1"/>
            </a:solidFill>
            <a:prstDash val="solid"/>
            <a:round/>
            <a:headEnd type="none" w="med" len="med"/>
            <a:tailEnd type="none" w="med" len="med"/>
          </a:ln>
        </p:spPr>
      </p:cxnSp>
      <p:pic>
        <p:nvPicPr>
          <p:cNvPr id="512" name="Google Shape;512;p43" title="thank-you-messages-for-colleagues.jpg"/>
          <p:cNvPicPr preferRelativeResize="0">
            <a:picLocks noGrp="1"/>
          </p:cNvPicPr>
          <p:nvPr>
            <p:ph type="pic" idx="2"/>
          </p:nvPr>
        </p:nvPicPr>
        <p:blipFill rotWithShape="1">
          <a:blip r:embed="rId3">
            <a:alphaModFix/>
          </a:blip>
          <a:srcRect l="45248" t="1060" r="19054" b="-1059"/>
          <a:stretch/>
        </p:blipFill>
        <p:spPr>
          <a:xfrm>
            <a:off x="713225" y="539500"/>
            <a:ext cx="2580900" cy="4064400"/>
          </a:xfrm>
          <a:prstGeom prst="roundRect">
            <a:avLst>
              <a:gd name="adj" fmla="val 16667"/>
            </a:avLst>
          </a:prstGeom>
        </p:spPr>
      </p:pic>
      <p:sp>
        <p:nvSpPr>
          <p:cNvPr id="2" name="Rectangle 1">
            <a:extLst>
              <a:ext uri="{FF2B5EF4-FFF2-40B4-BE49-F238E27FC236}">
                <a16:creationId xmlns:a16="http://schemas.microsoft.com/office/drawing/2014/main" id="{C983DF12-F191-40B4-3F06-243D3A3E29B4}"/>
              </a:ext>
            </a:extLst>
          </p:cNvPr>
          <p:cNvSpPr/>
          <p:nvPr/>
        </p:nvSpPr>
        <p:spPr>
          <a:xfrm>
            <a:off x="3993776" y="3933265"/>
            <a:ext cx="3798795" cy="531152"/>
          </a:xfrm>
          <a:prstGeom prst="rect">
            <a:avLst/>
          </a:prstGeom>
          <a:solidFill>
            <a:srgbClr val="DED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4A849D-F4BE-2D2F-7EE1-E22BB26575DA}"/>
              </a:ext>
            </a:extLst>
          </p:cNvPr>
          <p:cNvPicPr>
            <a:picLocks noChangeAspect="1"/>
          </p:cNvPicPr>
          <p:nvPr/>
        </p:nvPicPr>
        <p:blipFill>
          <a:blip r:embed="rId4"/>
          <a:stretch>
            <a:fillRect/>
          </a:stretch>
        </p:blipFill>
        <p:spPr>
          <a:xfrm>
            <a:off x="5366402" y="3003543"/>
            <a:ext cx="1730100" cy="1730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35"/>
          <p:cNvPicPr preferRelativeResize="0"/>
          <p:nvPr/>
        </p:nvPicPr>
        <p:blipFill>
          <a:blip r:embed="rId3">
            <a:alphaModFix amt="50000"/>
          </a:blip>
          <a:stretch>
            <a:fillRect/>
          </a:stretch>
        </p:blipFill>
        <p:spPr>
          <a:xfrm>
            <a:off x="3877775" y="1184523"/>
            <a:ext cx="966276" cy="966276"/>
          </a:xfrm>
          <a:prstGeom prst="rect">
            <a:avLst/>
          </a:prstGeom>
          <a:noFill/>
          <a:ln>
            <a:noFill/>
          </a:ln>
        </p:spPr>
      </p:pic>
      <p:pic>
        <p:nvPicPr>
          <p:cNvPr id="426" name="Google Shape;426;p35"/>
          <p:cNvPicPr preferRelativeResize="0"/>
          <p:nvPr/>
        </p:nvPicPr>
        <p:blipFill>
          <a:blip r:embed="rId3">
            <a:alphaModFix amt="50000"/>
          </a:blip>
          <a:stretch>
            <a:fillRect/>
          </a:stretch>
        </p:blipFill>
        <p:spPr>
          <a:xfrm>
            <a:off x="4373000" y="3083098"/>
            <a:ext cx="966276" cy="966276"/>
          </a:xfrm>
          <a:prstGeom prst="rect">
            <a:avLst/>
          </a:prstGeom>
          <a:noFill/>
          <a:ln>
            <a:noFill/>
          </a:ln>
        </p:spPr>
      </p:pic>
      <p:sp>
        <p:nvSpPr>
          <p:cNvPr id="427" name="Google Shape;427;p35"/>
          <p:cNvSpPr txBox="1">
            <a:spLocks noGrp="1"/>
          </p:cNvSpPr>
          <p:nvPr>
            <p:ph type="title" idx="15"/>
          </p:nvPr>
        </p:nvSpPr>
        <p:spPr>
          <a:xfrm>
            <a:off x="6594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latin typeface="Arial"/>
                <a:ea typeface="Arial"/>
                <a:cs typeface="Arial"/>
                <a:sym typeface="Arial"/>
              </a:rPr>
              <a:t>المحتوى</a:t>
            </a:r>
            <a:endParaRPr>
              <a:latin typeface="Arial"/>
              <a:ea typeface="Arial"/>
              <a:cs typeface="Arial"/>
              <a:sym typeface="Arial"/>
            </a:endParaRPr>
          </a:p>
        </p:txBody>
      </p:sp>
      <p:sp>
        <p:nvSpPr>
          <p:cNvPr id="428" name="Google Shape;428;p35"/>
          <p:cNvSpPr txBox="1">
            <a:spLocks noGrp="1"/>
          </p:cNvSpPr>
          <p:nvPr>
            <p:ph type="title"/>
          </p:nvPr>
        </p:nvSpPr>
        <p:spPr>
          <a:xfrm>
            <a:off x="4150847" y="1223134"/>
            <a:ext cx="734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01</a:t>
            </a:r>
            <a:endParaRPr dirty="0">
              <a:latin typeface="Arial"/>
              <a:ea typeface="Arial"/>
              <a:cs typeface="Arial"/>
              <a:sym typeface="Arial"/>
            </a:endParaRPr>
          </a:p>
        </p:txBody>
      </p:sp>
      <p:sp>
        <p:nvSpPr>
          <p:cNvPr id="429" name="Google Shape;429;p35"/>
          <p:cNvSpPr txBox="1">
            <a:spLocks noGrp="1"/>
          </p:cNvSpPr>
          <p:nvPr>
            <p:ph type="title" idx="3"/>
          </p:nvPr>
        </p:nvSpPr>
        <p:spPr>
          <a:xfrm>
            <a:off x="4150820" y="3235063"/>
            <a:ext cx="734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0</a:t>
            </a:r>
            <a:r>
              <a:rPr lang="ar-IQ" dirty="0">
                <a:latin typeface="Arial"/>
                <a:ea typeface="Arial"/>
                <a:cs typeface="Arial"/>
                <a:sym typeface="Arial"/>
              </a:rPr>
              <a:t>3</a:t>
            </a:r>
            <a:endParaRPr dirty="0">
              <a:latin typeface="Arial"/>
              <a:ea typeface="Arial"/>
              <a:cs typeface="Arial"/>
              <a:sym typeface="Arial"/>
            </a:endParaRPr>
          </a:p>
        </p:txBody>
      </p:sp>
      <p:sp>
        <p:nvSpPr>
          <p:cNvPr id="430" name="Google Shape;430;p35"/>
          <p:cNvSpPr txBox="1">
            <a:spLocks noGrp="1"/>
          </p:cNvSpPr>
          <p:nvPr>
            <p:ph type="subTitle" idx="1"/>
          </p:nvPr>
        </p:nvSpPr>
        <p:spPr>
          <a:xfrm>
            <a:off x="3114794" y="1728532"/>
            <a:ext cx="2806753" cy="484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IQ" dirty="0">
                <a:latin typeface="Cabin"/>
                <a:ea typeface="Cabin"/>
                <a:cs typeface="Cabin"/>
                <a:sym typeface="Cabin"/>
              </a:rPr>
              <a:t>أنواع الشمع النفطي العراقي</a:t>
            </a:r>
            <a:endParaRPr dirty="0">
              <a:latin typeface="Cabin"/>
              <a:ea typeface="Cabin"/>
              <a:cs typeface="Cabin"/>
              <a:sym typeface="Cabin"/>
            </a:endParaRPr>
          </a:p>
        </p:txBody>
      </p:sp>
      <p:sp>
        <p:nvSpPr>
          <p:cNvPr id="431" name="Google Shape;431;p35"/>
          <p:cNvSpPr txBox="1">
            <a:spLocks noGrp="1"/>
          </p:cNvSpPr>
          <p:nvPr>
            <p:ph type="subTitle" idx="7"/>
          </p:nvPr>
        </p:nvSpPr>
        <p:spPr>
          <a:xfrm>
            <a:off x="3365394" y="4038512"/>
            <a:ext cx="2305500" cy="484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latin typeface="Arial"/>
                <a:ea typeface="Arial"/>
                <a:cs typeface="Arial"/>
                <a:sym typeface="Arial"/>
              </a:rPr>
              <a:t>الطلاء الشمعي لحماية الانابيب النفطية</a:t>
            </a:r>
            <a:endParaRPr>
              <a:latin typeface="Arial"/>
              <a:ea typeface="Arial"/>
              <a:cs typeface="Arial"/>
              <a:sym typeface="Arial"/>
            </a:endParaRPr>
          </a:p>
        </p:txBody>
      </p:sp>
      <p:sp>
        <p:nvSpPr>
          <p:cNvPr id="2" name="Google Shape;428;p35">
            <a:extLst>
              <a:ext uri="{FF2B5EF4-FFF2-40B4-BE49-F238E27FC236}">
                <a16:creationId xmlns:a16="http://schemas.microsoft.com/office/drawing/2014/main" id="{30FAB723-F964-FA6B-DADD-9DB79D3C6FE2}"/>
              </a:ext>
            </a:extLst>
          </p:cNvPr>
          <p:cNvSpPr txBox="1">
            <a:spLocks/>
          </p:cNvSpPr>
          <p:nvPr/>
        </p:nvSpPr>
        <p:spPr>
          <a:xfrm>
            <a:off x="4150794" y="2261534"/>
            <a:ext cx="7347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9pPr>
          </a:lstStyle>
          <a:p>
            <a:r>
              <a:rPr lang="en" dirty="0">
                <a:latin typeface="Arial"/>
                <a:ea typeface="Arial"/>
                <a:cs typeface="Arial"/>
                <a:sym typeface="Arial"/>
              </a:rPr>
              <a:t>0</a:t>
            </a:r>
            <a:r>
              <a:rPr lang="ar-IQ" dirty="0">
                <a:latin typeface="Arial"/>
                <a:ea typeface="Arial"/>
                <a:cs typeface="Arial"/>
                <a:sym typeface="Arial"/>
              </a:rPr>
              <a:t>2</a:t>
            </a:r>
            <a:endParaRPr lang="en" dirty="0">
              <a:latin typeface="Arial"/>
              <a:ea typeface="Arial"/>
              <a:cs typeface="Arial"/>
              <a:sym typeface="Arial"/>
            </a:endParaRPr>
          </a:p>
        </p:txBody>
      </p:sp>
      <p:sp>
        <p:nvSpPr>
          <p:cNvPr id="3" name="Google Shape;430;p35">
            <a:extLst>
              <a:ext uri="{FF2B5EF4-FFF2-40B4-BE49-F238E27FC236}">
                <a16:creationId xmlns:a16="http://schemas.microsoft.com/office/drawing/2014/main" id="{A3D16552-B125-26DB-5947-4D3862B69DCE}"/>
              </a:ext>
            </a:extLst>
          </p:cNvPr>
          <p:cNvSpPr txBox="1">
            <a:spLocks/>
          </p:cNvSpPr>
          <p:nvPr/>
        </p:nvSpPr>
        <p:spPr>
          <a:xfrm>
            <a:off x="3365394" y="2767821"/>
            <a:ext cx="2305500"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rtl="1"/>
            <a:r>
              <a:rPr lang="ar-IQ">
                <a:latin typeface="Cabin"/>
                <a:ea typeface="Cabin"/>
                <a:cs typeface="Cabin"/>
                <a:sym typeface="Cabin"/>
              </a:rPr>
              <a:t>الطلاء الشمعي والاغذية</a:t>
            </a:r>
            <a:endParaRPr lang="ar-IQ" dirty="0">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a:extLst>
            <a:ext uri="{FF2B5EF4-FFF2-40B4-BE49-F238E27FC236}">
              <a16:creationId xmlns:a16="http://schemas.microsoft.com/office/drawing/2014/main" id="{5EB95F24-1DDF-558A-F8B3-8C4A623813B8}"/>
            </a:ext>
          </a:extLst>
        </p:cNvPr>
        <p:cNvGrpSpPr/>
        <p:nvPr/>
      </p:nvGrpSpPr>
      <p:grpSpPr>
        <a:xfrm>
          <a:off x="0" y="0"/>
          <a:ext cx="0" cy="0"/>
          <a:chOff x="0" y="0"/>
          <a:chExt cx="0" cy="0"/>
        </a:xfrm>
      </p:grpSpPr>
      <p:pic>
        <p:nvPicPr>
          <p:cNvPr id="436" name="Google Shape;436;p36">
            <a:extLst>
              <a:ext uri="{FF2B5EF4-FFF2-40B4-BE49-F238E27FC236}">
                <a16:creationId xmlns:a16="http://schemas.microsoft.com/office/drawing/2014/main" id="{D760169F-F672-7AAD-4EAB-0023CC9F472F}"/>
              </a:ext>
            </a:extLst>
          </p:cNvPr>
          <p:cNvPicPr preferRelativeResize="0"/>
          <p:nvPr/>
        </p:nvPicPr>
        <p:blipFill>
          <a:blip r:embed="rId3">
            <a:alphaModFix amt="50000"/>
          </a:blip>
          <a:stretch>
            <a:fillRect/>
          </a:stretch>
        </p:blipFill>
        <p:spPr>
          <a:xfrm>
            <a:off x="7791594" y="672348"/>
            <a:ext cx="966276" cy="966276"/>
          </a:xfrm>
          <a:prstGeom prst="rect">
            <a:avLst/>
          </a:prstGeom>
          <a:noFill/>
          <a:ln>
            <a:noFill/>
          </a:ln>
        </p:spPr>
      </p:pic>
      <p:cxnSp>
        <p:nvCxnSpPr>
          <p:cNvPr id="437" name="Google Shape;437;p36">
            <a:extLst>
              <a:ext uri="{FF2B5EF4-FFF2-40B4-BE49-F238E27FC236}">
                <a16:creationId xmlns:a16="http://schemas.microsoft.com/office/drawing/2014/main" id="{F3C0172A-20FF-74D7-3D61-C52298FCEBAA}"/>
              </a:ext>
            </a:extLst>
          </p:cNvPr>
          <p:cNvCxnSpPr/>
          <p:nvPr/>
        </p:nvCxnSpPr>
        <p:spPr>
          <a:xfrm>
            <a:off x="1020425" y="2491613"/>
            <a:ext cx="7640100" cy="0"/>
          </a:xfrm>
          <a:prstGeom prst="straightConnector1">
            <a:avLst/>
          </a:prstGeom>
          <a:noFill/>
          <a:ln w="9525" cap="flat" cmpd="sng">
            <a:solidFill>
              <a:schemeClr val="dk1"/>
            </a:solidFill>
            <a:prstDash val="solid"/>
            <a:round/>
            <a:headEnd type="none" w="med" len="med"/>
            <a:tailEnd type="none" w="med" len="med"/>
          </a:ln>
        </p:spPr>
      </p:cxnSp>
      <p:sp>
        <p:nvSpPr>
          <p:cNvPr id="438" name="Google Shape;438;p36">
            <a:extLst>
              <a:ext uri="{FF2B5EF4-FFF2-40B4-BE49-F238E27FC236}">
                <a16:creationId xmlns:a16="http://schemas.microsoft.com/office/drawing/2014/main" id="{DD058FE5-A3EF-984C-71FB-8020DF652B03}"/>
              </a:ext>
            </a:extLst>
          </p:cNvPr>
          <p:cNvSpPr txBox="1">
            <a:spLocks noGrp="1"/>
          </p:cNvSpPr>
          <p:nvPr>
            <p:ph type="title"/>
          </p:nvPr>
        </p:nvSpPr>
        <p:spPr>
          <a:xfrm>
            <a:off x="4359925" y="2739600"/>
            <a:ext cx="4052100" cy="1861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IQ" dirty="0">
                <a:latin typeface="Arial"/>
                <a:ea typeface="Arial"/>
                <a:cs typeface="Arial"/>
                <a:sym typeface="Arial"/>
              </a:rPr>
              <a:t>أنواع الشمع النفطي العراقي</a:t>
            </a:r>
            <a:endParaRPr dirty="0">
              <a:latin typeface="Arial"/>
              <a:ea typeface="Arial"/>
              <a:cs typeface="Arial"/>
              <a:sym typeface="Arial"/>
            </a:endParaRPr>
          </a:p>
        </p:txBody>
      </p:sp>
      <p:sp>
        <p:nvSpPr>
          <p:cNvPr id="439" name="Google Shape;439;p36">
            <a:extLst>
              <a:ext uri="{FF2B5EF4-FFF2-40B4-BE49-F238E27FC236}">
                <a16:creationId xmlns:a16="http://schemas.microsoft.com/office/drawing/2014/main" id="{2204534C-41D2-33B1-5791-0B440CE78415}"/>
              </a:ext>
            </a:extLst>
          </p:cNvPr>
          <p:cNvSpPr txBox="1">
            <a:spLocks noGrp="1"/>
          </p:cNvSpPr>
          <p:nvPr>
            <p:ph type="title" idx="2"/>
          </p:nvPr>
        </p:nvSpPr>
        <p:spPr>
          <a:xfrm>
            <a:off x="6600325" y="536275"/>
            <a:ext cx="1811700" cy="112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Arial"/>
                <a:ea typeface="Arial"/>
                <a:cs typeface="Arial"/>
                <a:sym typeface="Arial"/>
              </a:rPr>
              <a:t>0</a:t>
            </a:r>
            <a:r>
              <a:rPr lang="ar-IQ" dirty="0">
                <a:latin typeface="Arial"/>
                <a:ea typeface="Arial"/>
                <a:cs typeface="Arial"/>
                <a:sym typeface="Arial"/>
              </a:rPr>
              <a:t>1</a:t>
            </a:r>
            <a:endParaRPr dirty="0">
              <a:latin typeface="Arial"/>
              <a:ea typeface="Arial"/>
              <a:cs typeface="Arial"/>
              <a:sym typeface="Arial"/>
            </a:endParaRPr>
          </a:p>
        </p:txBody>
      </p:sp>
      <p:pic>
        <p:nvPicPr>
          <p:cNvPr id="440" name="Google Shape;440;p36">
            <a:extLst>
              <a:ext uri="{FF2B5EF4-FFF2-40B4-BE49-F238E27FC236}">
                <a16:creationId xmlns:a16="http://schemas.microsoft.com/office/drawing/2014/main" id="{DE8F3777-AD0C-5C24-B10F-0A335F46EF05}"/>
              </a:ext>
            </a:extLst>
          </p:cNvPr>
          <p:cNvPicPr preferRelativeResize="0">
            <a:picLocks noGrp="1"/>
          </p:cNvPicPr>
          <p:nvPr>
            <p:ph type="pic" idx="3"/>
          </p:nvPr>
        </p:nvPicPr>
        <p:blipFill>
          <a:blip r:embed="rId4"/>
          <a:srcRect l="49721" t="556" r="14693" b="-556"/>
          <a:stretch/>
        </p:blipFill>
        <p:spPr>
          <a:xfrm>
            <a:off x="704550" y="542999"/>
            <a:ext cx="3493800" cy="4064400"/>
          </a:xfrm>
          <a:prstGeom prst="roundRect">
            <a:avLst>
              <a:gd name="adj" fmla="val 50000"/>
            </a:avLst>
          </a:prstGeom>
        </p:spPr>
      </p:pic>
    </p:spTree>
    <p:extLst>
      <p:ext uri="{BB962C8B-B14F-4D97-AF65-F5344CB8AC3E}">
        <p14:creationId xmlns:p14="http://schemas.microsoft.com/office/powerpoint/2010/main" val="70957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7"/>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IQ" dirty="0">
                <a:latin typeface="Arial"/>
                <a:ea typeface="Arial"/>
                <a:cs typeface="Arial"/>
                <a:sym typeface="Arial"/>
              </a:rPr>
              <a:t>أنواع الشمع النفطي العراقي</a:t>
            </a:r>
            <a:endParaRPr dirty="0">
              <a:latin typeface="Arial"/>
              <a:ea typeface="Arial"/>
              <a:cs typeface="Arial"/>
              <a:sym typeface="Arial"/>
            </a:endParaRPr>
          </a:p>
        </p:txBody>
      </p:sp>
      <p:sp>
        <p:nvSpPr>
          <p:cNvPr id="446" name="Google Shape;446;p37"/>
          <p:cNvSpPr txBox="1">
            <a:spLocks noGrp="1"/>
          </p:cNvSpPr>
          <p:nvPr>
            <p:ph type="subTitle" idx="1"/>
          </p:nvPr>
        </p:nvSpPr>
        <p:spPr>
          <a:xfrm>
            <a:off x="2407024" y="1820025"/>
            <a:ext cx="5419576" cy="2237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1400" dirty="0">
                <a:latin typeface="Arial"/>
                <a:ea typeface="Arial"/>
                <a:cs typeface="Arial"/>
                <a:sym typeface="Arial"/>
              </a:rPr>
              <a:t>يُنتج مصفى الدورة في بغداد نوعين رئيسيين من الشمع النفطي:​</a:t>
            </a:r>
          </a:p>
          <a:p>
            <a:pPr marL="342900" lvl="0" indent="-342900" algn="r" rtl="1">
              <a:spcBef>
                <a:spcPts val="0"/>
              </a:spcBef>
              <a:spcAft>
                <a:spcPts val="0"/>
              </a:spcAft>
              <a:buFont typeface="+mj-lt"/>
              <a:buAutoNum type="arabicPeriod"/>
            </a:pPr>
            <a:r>
              <a:rPr lang="ar-IQ" sz="1400" dirty="0">
                <a:latin typeface="Arial"/>
                <a:ea typeface="Arial"/>
                <a:cs typeface="Arial"/>
                <a:sym typeface="Arial"/>
              </a:rPr>
              <a:t>الشمع </a:t>
            </a:r>
            <a:r>
              <a:rPr lang="ar-IQ" sz="1400" dirty="0" err="1">
                <a:latin typeface="Arial"/>
                <a:ea typeface="Arial"/>
                <a:cs typeface="Arial"/>
                <a:sym typeface="Arial"/>
              </a:rPr>
              <a:t>البارافيني</a:t>
            </a:r>
            <a:r>
              <a:rPr lang="ar-IQ" sz="1400" dirty="0">
                <a:latin typeface="Arial"/>
                <a:ea typeface="Arial"/>
                <a:cs typeface="Arial"/>
                <a:sym typeface="Arial"/>
              </a:rPr>
              <a:t>:  يُستخرج من الزيوت الثقيلة خلال عملية إزالة الشمع ويتميز بدرجة نقاء عالية ونقطة انصهار تتراوح بين 50 إلى 65 درجة مئوية، مما يجعله مناسبًا للاستخدامات الصناعية مثل تصنيع الشموع، ومواد التلميع، والعوازل.</a:t>
            </a:r>
          </a:p>
          <a:p>
            <a:pPr marL="342900" lvl="0" indent="-342900" algn="r" rtl="1">
              <a:spcBef>
                <a:spcPts val="0"/>
              </a:spcBef>
              <a:spcAft>
                <a:spcPts val="0"/>
              </a:spcAft>
              <a:buFont typeface="+mj-lt"/>
              <a:buAutoNum type="arabicPeriod"/>
            </a:pPr>
            <a:r>
              <a:rPr lang="ar-IQ" sz="1400" dirty="0">
                <a:latin typeface="Arial"/>
                <a:ea typeface="Arial"/>
                <a:cs typeface="Arial"/>
                <a:sym typeface="Arial"/>
              </a:rPr>
              <a:t>​الشمع </a:t>
            </a:r>
            <a:r>
              <a:rPr lang="ar-IQ" sz="1400" dirty="0" err="1">
                <a:latin typeface="Arial"/>
                <a:ea typeface="Arial"/>
                <a:cs typeface="Arial"/>
                <a:sym typeface="Arial"/>
              </a:rPr>
              <a:t>المايكروكريستالي</a:t>
            </a:r>
            <a:r>
              <a:rPr lang="ar-IQ" sz="1400" dirty="0">
                <a:latin typeface="Arial"/>
                <a:ea typeface="Arial"/>
                <a:cs typeface="Arial"/>
                <a:sym typeface="Arial"/>
              </a:rPr>
              <a:t>: يحتوي على جزيئات دقيقة ويوفر خصائص لاصقة ومقاومة للرطوبة، ويُستخدم في تطبيقات مثل مواد التجميل، وتغليف الأغذية، والمستحضرات الطبية.</a:t>
            </a:r>
          </a:p>
          <a:p>
            <a:pPr marL="0" lvl="0" indent="0" algn="r" rtl="1">
              <a:spcBef>
                <a:spcPts val="0"/>
              </a:spcBef>
              <a:spcAft>
                <a:spcPts val="0"/>
              </a:spcAft>
              <a:buNone/>
            </a:pPr>
            <a:r>
              <a:rPr lang="ar-IQ" sz="1400" dirty="0">
                <a:latin typeface="Arial"/>
                <a:ea typeface="Arial"/>
                <a:cs typeface="Arial"/>
                <a:sym typeface="Arial"/>
              </a:rPr>
              <a:t>​تُستخدم هذه الأنواع من الشمع النفطي أيضًا كمخزن للطاقة الحرارية في تطبيقات المواد متغيرة الطور </a:t>
            </a:r>
            <a:r>
              <a:rPr lang="en-US" sz="1400" dirty="0">
                <a:latin typeface="Arial"/>
                <a:ea typeface="Arial"/>
                <a:cs typeface="Arial"/>
                <a:sym typeface="Arial"/>
              </a:rPr>
              <a:t>PCM</a:t>
            </a:r>
            <a:r>
              <a:rPr lang="ar-IQ" sz="1400" dirty="0">
                <a:latin typeface="Arial"/>
                <a:ea typeface="Arial"/>
                <a:cs typeface="Arial"/>
                <a:sym typeface="Arial"/>
              </a:rPr>
              <a:t> </a:t>
            </a:r>
            <a:r>
              <a:rPr lang="en-US" sz="1400" dirty="0">
                <a:latin typeface="Arial"/>
                <a:ea typeface="Arial"/>
                <a:cs typeface="Arial"/>
                <a:sym typeface="Arial"/>
              </a:rPr>
              <a:t>، </a:t>
            </a:r>
            <a:r>
              <a:rPr lang="ar-IQ" sz="1400" dirty="0">
                <a:latin typeface="Arial"/>
                <a:ea typeface="Arial"/>
                <a:cs typeface="Arial"/>
                <a:sym typeface="Arial"/>
              </a:rPr>
              <a:t>نظرًا لقدرتها على امتصاص وإطلاق الحرارة أثناء تغيّر حالتها الفيزيائية، مما يجعلها مفيدة في أنظمة تخزين الطاقة الحرارية.​</a:t>
            </a:r>
            <a:endParaRPr sz="14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36"/>
          <p:cNvPicPr preferRelativeResize="0"/>
          <p:nvPr/>
        </p:nvPicPr>
        <p:blipFill>
          <a:blip r:embed="rId3">
            <a:alphaModFix amt="50000"/>
          </a:blip>
          <a:stretch>
            <a:fillRect/>
          </a:stretch>
        </p:blipFill>
        <p:spPr>
          <a:xfrm>
            <a:off x="7791594" y="672348"/>
            <a:ext cx="966276" cy="966276"/>
          </a:xfrm>
          <a:prstGeom prst="rect">
            <a:avLst/>
          </a:prstGeom>
          <a:noFill/>
          <a:ln>
            <a:noFill/>
          </a:ln>
        </p:spPr>
      </p:pic>
      <p:cxnSp>
        <p:nvCxnSpPr>
          <p:cNvPr id="437" name="Google Shape;437;p36"/>
          <p:cNvCxnSpPr/>
          <p:nvPr/>
        </p:nvCxnSpPr>
        <p:spPr>
          <a:xfrm>
            <a:off x="1020425" y="2491613"/>
            <a:ext cx="7640100" cy="0"/>
          </a:xfrm>
          <a:prstGeom prst="straightConnector1">
            <a:avLst/>
          </a:prstGeom>
          <a:noFill/>
          <a:ln w="9525" cap="flat" cmpd="sng">
            <a:solidFill>
              <a:schemeClr val="dk1"/>
            </a:solidFill>
            <a:prstDash val="solid"/>
            <a:round/>
            <a:headEnd type="none" w="med" len="med"/>
            <a:tailEnd type="none" w="med" len="med"/>
          </a:ln>
        </p:spPr>
      </p:cxnSp>
      <p:sp>
        <p:nvSpPr>
          <p:cNvPr id="438" name="Google Shape;438;p36"/>
          <p:cNvSpPr txBox="1">
            <a:spLocks noGrp="1"/>
          </p:cNvSpPr>
          <p:nvPr>
            <p:ph type="title"/>
          </p:nvPr>
        </p:nvSpPr>
        <p:spPr>
          <a:xfrm>
            <a:off x="4359925" y="2739600"/>
            <a:ext cx="4052100" cy="1861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dirty="0">
                <a:latin typeface="Arial"/>
                <a:ea typeface="Arial"/>
                <a:cs typeface="Arial"/>
                <a:sym typeface="Arial"/>
              </a:rPr>
              <a:t>الطلاء الشمعي والأغذية</a:t>
            </a:r>
            <a:endParaRPr dirty="0">
              <a:latin typeface="Arial"/>
              <a:ea typeface="Arial"/>
              <a:cs typeface="Arial"/>
              <a:sym typeface="Arial"/>
            </a:endParaRPr>
          </a:p>
        </p:txBody>
      </p:sp>
      <p:sp>
        <p:nvSpPr>
          <p:cNvPr id="439" name="Google Shape;439;p36"/>
          <p:cNvSpPr txBox="1">
            <a:spLocks noGrp="1"/>
          </p:cNvSpPr>
          <p:nvPr>
            <p:ph type="title" idx="2"/>
          </p:nvPr>
        </p:nvSpPr>
        <p:spPr>
          <a:xfrm>
            <a:off x="6600325" y="536275"/>
            <a:ext cx="1811700" cy="112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Arial"/>
                <a:ea typeface="Arial"/>
                <a:cs typeface="Arial"/>
                <a:sym typeface="Arial"/>
              </a:rPr>
              <a:t>0</a:t>
            </a:r>
            <a:r>
              <a:rPr lang="ar-IQ" dirty="0">
                <a:latin typeface="Arial"/>
                <a:ea typeface="Arial"/>
                <a:cs typeface="Arial"/>
                <a:sym typeface="Arial"/>
              </a:rPr>
              <a:t>2</a:t>
            </a:r>
            <a:endParaRPr dirty="0">
              <a:latin typeface="Arial"/>
              <a:ea typeface="Arial"/>
              <a:cs typeface="Arial"/>
              <a:sym typeface="Arial"/>
            </a:endParaRPr>
          </a:p>
        </p:txBody>
      </p:sp>
      <p:pic>
        <p:nvPicPr>
          <p:cNvPr id="440" name="Google Shape;440;p36" title="cheese-g686ba5c31_1920-1980x0-c-default.jpg"/>
          <p:cNvPicPr preferRelativeResize="0">
            <a:picLocks noGrp="1"/>
          </p:cNvPicPr>
          <p:nvPr>
            <p:ph type="pic" idx="3"/>
          </p:nvPr>
        </p:nvPicPr>
        <p:blipFill rotWithShape="1">
          <a:blip r:embed="rId4">
            <a:alphaModFix/>
          </a:blip>
          <a:srcRect l="24643" r="24648"/>
          <a:stretch/>
        </p:blipFill>
        <p:spPr>
          <a:xfrm>
            <a:off x="704550" y="536275"/>
            <a:ext cx="3493800" cy="4064400"/>
          </a:xfrm>
          <a:prstGeom prst="roundRect">
            <a:avLst>
              <a:gd name="adj" fmla="val 50000"/>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a:extLst>
            <a:ext uri="{FF2B5EF4-FFF2-40B4-BE49-F238E27FC236}">
              <a16:creationId xmlns:a16="http://schemas.microsoft.com/office/drawing/2014/main" id="{DADEF0E5-E54A-2F43-6995-8B3488C571CF}"/>
            </a:ext>
          </a:extLst>
        </p:cNvPr>
        <p:cNvGrpSpPr/>
        <p:nvPr/>
      </p:nvGrpSpPr>
      <p:grpSpPr>
        <a:xfrm>
          <a:off x="0" y="0"/>
          <a:ext cx="0" cy="0"/>
          <a:chOff x="0" y="0"/>
          <a:chExt cx="0" cy="0"/>
        </a:xfrm>
      </p:grpSpPr>
      <p:sp>
        <p:nvSpPr>
          <p:cNvPr id="445" name="Google Shape;445;p37">
            <a:extLst>
              <a:ext uri="{FF2B5EF4-FFF2-40B4-BE49-F238E27FC236}">
                <a16:creationId xmlns:a16="http://schemas.microsoft.com/office/drawing/2014/main" id="{4149E053-8405-6885-A194-247E84105460}"/>
              </a:ext>
            </a:extLst>
          </p:cNvPr>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latin typeface="Arial"/>
                <a:ea typeface="Arial"/>
                <a:cs typeface="Arial"/>
                <a:sym typeface="Arial"/>
              </a:rPr>
              <a:t>الطلاء الشمعي المانع للتعفن والمستخدم لعلب المواد الغذائية</a:t>
            </a:r>
            <a:endParaRPr>
              <a:latin typeface="Arial"/>
              <a:ea typeface="Arial"/>
              <a:cs typeface="Arial"/>
              <a:sym typeface="Arial"/>
            </a:endParaRPr>
          </a:p>
        </p:txBody>
      </p:sp>
      <p:sp>
        <p:nvSpPr>
          <p:cNvPr id="446" name="Google Shape;446;p37">
            <a:extLst>
              <a:ext uri="{FF2B5EF4-FFF2-40B4-BE49-F238E27FC236}">
                <a16:creationId xmlns:a16="http://schemas.microsoft.com/office/drawing/2014/main" id="{4D3D1CE2-F36F-4CB9-46CA-33781A9E7C6A}"/>
              </a:ext>
            </a:extLst>
          </p:cNvPr>
          <p:cNvSpPr txBox="1">
            <a:spLocks noGrp="1"/>
          </p:cNvSpPr>
          <p:nvPr>
            <p:ph type="subTitle" idx="1"/>
          </p:nvPr>
        </p:nvSpPr>
        <p:spPr>
          <a:xfrm>
            <a:off x="2877671" y="1820025"/>
            <a:ext cx="4948929" cy="2237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sz="1400" dirty="0">
                <a:latin typeface="Arial"/>
                <a:ea typeface="Arial"/>
                <a:cs typeface="Arial"/>
                <a:sym typeface="Arial"/>
              </a:rPr>
              <a:t> نوع من الطلاءات الواقية المصنوعة عادةً من شمع طبيعي أو صناعي، ويُستخدم لحماية الأغذية المعبأة من الرطوبة، الأكسدة، ونمو العفن أو البكتيريا.</a:t>
            </a:r>
            <a:endParaRPr sz="1400" dirty="0">
              <a:latin typeface="Arial"/>
              <a:ea typeface="Arial"/>
              <a:cs typeface="Arial"/>
              <a:sym typeface="Arial"/>
            </a:endParaRPr>
          </a:p>
          <a:p>
            <a:pPr marL="0" lvl="0" indent="0" algn="r" rtl="1">
              <a:spcBef>
                <a:spcPts val="0"/>
              </a:spcBef>
              <a:spcAft>
                <a:spcPts val="0"/>
              </a:spcAft>
              <a:buNone/>
            </a:pPr>
            <a:r>
              <a:rPr lang="en" sz="1400" dirty="0">
                <a:latin typeface="Arial"/>
                <a:ea typeface="Arial"/>
                <a:cs typeface="Arial"/>
                <a:sym typeface="Arial"/>
              </a:rPr>
              <a:t>مميزات الطلاء الشمعي المانع للتعفن:</a:t>
            </a:r>
            <a:endParaRPr sz="1400" dirty="0">
              <a:latin typeface="Arial"/>
              <a:ea typeface="Arial"/>
              <a:cs typeface="Arial"/>
              <a:sym typeface="Arial"/>
            </a:endParaRPr>
          </a:p>
          <a:p>
            <a:pPr marL="457200" lvl="0" indent="-317500" algn="r" rtl="1">
              <a:spcBef>
                <a:spcPts val="0"/>
              </a:spcBef>
              <a:spcAft>
                <a:spcPts val="0"/>
              </a:spcAft>
              <a:buSzPts val="1400"/>
              <a:buFont typeface="Arial"/>
              <a:buChar char="●"/>
            </a:pPr>
            <a:r>
              <a:rPr lang="en" sz="1400" dirty="0">
                <a:latin typeface="Arial"/>
                <a:ea typeface="Arial"/>
                <a:cs typeface="Arial"/>
                <a:sym typeface="Arial"/>
              </a:rPr>
              <a:t>مانع للرطوبة: يشكل حاجزاً يمنع تسرب الرطوبة إلى أو من العلبة.</a:t>
            </a:r>
            <a:endParaRPr sz="1400" dirty="0">
              <a:latin typeface="Arial"/>
              <a:ea typeface="Arial"/>
              <a:cs typeface="Arial"/>
              <a:sym typeface="Arial"/>
            </a:endParaRPr>
          </a:p>
          <a:p>
            <a:pPr marL="457200" lvl="0" indent="-317500" algn="r" rtl="1">
              <a:spcBef>
                <a:spcPts val="0"/>
              </a:spcBef>
              <a:spcAft>
                <a:spcPts val="0"/>
              </a:spcAft>
              <a:buSzPts val="1400"/>
              <a:buFont typeface="Arial"/>
              <a:buChar char="●"/>
            </a:pPr>
            <a:r>
              <a:rPr lang="en" sz="1400" dirty="0">
                <a:latin typeface="Arial"/>
                <a:ea typeface="Arial"/>
                <a:cs typeface="Arial"/>
                <a:sym typeface="Arial"/>
              </a:rPr>
              <a:t>مضاد للميكروبات: يُضاف أحيانًا إليه مكونات طبيعية أو صناعية تمنع نمو البكتيريا والعفن.</a:t>
            </a:r>
            <a:endParaRPr sz="1400" dirty="0">
              <a:latin typeface="Arial"/>
              <a:ea typeface="Arial"/>
              <a:cs typeface="Arial"/>
              <a:sym typeface="Arial"/>
            </a:endParaRPr>
          </a:p>
          <a:p>
            <a:pPr marL="457200" lvl="0" indent="-317500" algn="r" rtl="1">
              <a:spcBef>
                <a:spcPts val="0"/>
              </a:spcBef>
              <a:spcAft>
                <a:spcPts val="0"/>
              </a:spcAft>
              <a:buSzPts val="1400"/>
              <a:buFont typeface="Arial"/>
              <a:buChar char="●"/>
            </a:pPr>
            <a:r>
              <a:rPr lang="en" sz="1400" dirty="0">
                <a:latin typeface="Arial"/>
                <a:ea typeface="Arial"/>
                <a:cs typeface="Arial"/>
                <a:sym typeface="Arial"/>
              </a:rPr>
              <a:t>آمن غذائيًا: مصادقًا عليه من الهيئات الصحية </a:t>
            </a:r>
            <a:r>
              <a:rPr lang="ar-IQ" sz="1400" dirty="0">
                <a:latin typeface="Arial"/>
                <a:ea typeface="Arial"/>
                <a:cs typeface="Arial"/>
                <a:sym typeface="Arial"/>
              </a:rPr>
              <a:t>(</a:t>
            </a:r>
            <a:r>
              <a:rPr lang="en" sz="1400" dirty="0">
                <a:latin typeface="Arial"/>
                <a:ea typeface="Arial"/>
                <a:cs typeface="Arial"/>
                <a:sym typeface="Arial"/>
              </a:rPr>
              <a:t>مثل FDA أو EFSA </a:t>
            </a:r>
            <a:r>
              <a:rPr lang="ar-IQ" sz="1400" dirty="0">
                <a:latin typeface="Arial"/>
                <a:ea typeface="Arial"/>
                <a:cs typeface="Arial"/>
                <a:sym typeface="Arial"/>
              </a:rPr>
              <a:t>) </a:t>
            </a:r>
            <a:r>
              <a:rPr lang="en" sz="1400" dirty="0">
                <a:latin typeface="Arial"/>
                <a:ea typeface="Arial"/>
                <a:cs typeface="Arial"/>
                <a:sym typeface="Arial"/>
              </a:rPr>
              <a:t>كمادة آمنة للتلامس مع الغذاء.</a:t>
            </a:r>
            <a:endParaRPr sz="1400" dirty="0">
              <a:latin typeface="Arial"/>
              <a:ea typeface="Arial"/>
              <a:cs typeface="Arial"/>
              <a:sym typeface="Arial"/>
            </a:endParaRPr>
          </a:p>
          <a:p>
            <a:pPr marL="457200" lvl="0" indent="-317500" algn="r" rtl="1">
              <a:spcBef>
                <a:spcPts val="0"/>
              </a:spcBef>
              <a:spcAft>
                <a:spcPts val="0"/>
              </a:spcAft>
              <a:buSzPts val="1400"/>
              <a:buFont typeface="Arial"/>
              <a:buChar char="●"/>
            </a:pPr>
            <a:r>
              <a:rPr lang="en" sz="1400" dirty="0">
                <a:latin typeface="Arial"/>
                <a:ea typeface="Arial"/>
                <a:cs typeface="Arial"/>
                <a:sym typeface="Arial"/>
              </a:rPr>
              <a:t>يحسن عمر المنتج: يمنع فساد المواد الغذائية ويطيل فترة صلاحيتها.</a:t>
            </a:r>
            <a:endParaRPr sz="1400" dirty="0">
              <a:latin typeface="Arial"/>
              <a:ea typeface="Arial"/>
              <a:cs typeface="Arial"/>
              <a:sym typeface="Arial"/>
            </a:endParaRPr>
          </a:p>
          <a:p>
            <a:pPr marL="457200" lvl="0" indent="0" algn="r" rtl="1">
              <a:spcBef>
                <a:spcPts val="0"/>
              </a:spcBef>
              <a:spcAft>
                <a:spcPts val="0"/>
              </a:spcAft>
              <a:buNone/>
            </a:pPr>
            <a:endParaRPr sz="1400" dirty="0">
              <a:latin typeface="Arial"/>
              <a:ea typeface="Arial"/>
              <a:cs typeface="Arial"/>
              <a:sym typeface="Arial"/>
            </a:endParaRPr>
          </a:p>
        </p:txBody>
      </p:sp>
    </p:spTree>
    <p:extLst>
      <p:ext uri="{BB962C8B-B14F-4D97-AF65-F5344CB8AC3E}">
        <p14:creationId xmlns:p14="http://schemas.microsoft.com/office/powerpoint/2010/main" val="386889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8"/>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latin typeface="Arial"/>
                <a:ea typeface="Arial"/>
                <a:cs typeface="Arial"/>
                <a:sym typeface="Arial"/>
              </a:rPr>
              <a:t>أنواع الطلاءات الشمعية</a:t>
            </a:r>
            <a:endParaRPr>
              <a:latin typeface="Arial"/>
              <a:ea typeface="Arial"/>
              <a:cs typeface="Arial"/>
              <a:sym typeface="Arial"/>
            </a:endParaRPr>
          </a:p>
        </p:txBody>
      </p:sp>
      <p:sp>
        <p:nvSpPr>
          <p:cNvPr id="452" name="Google Shape;452;p38"/>
          <p:cNvSpPr txBox="1">
            <a:spLocks noGrp="1"/>
          </p:cNvSpPr>
          <p:nvPr>
            <p:ph type="subTitle" idx="1"/>
          </p:nvPr>
        </p:nvSpPr>
        <p:spPr>
          <a:xfrm>
            <a:off x="4471925" y="1743850"/>
            <a:ext cx="3958800" cy="2076300"/>
          </a:xfrm>
          <a:prstGeom prst="rect">
            <a:avLst/>
          </a:prstGeom>
        </p:spPr>
        <p:txBody>
          <a:bodyPr spcFirstLastPara="1" wrap="square" lIns="91425" tIns="91425" rIns="91425" bIns="91425" anchor="t" anchorCtr="0">
            <a:noAutofit/>
          </a:bodyPr>
          <a:lstStyle/>
          <a:p>
            <a:pPr marL="457200" lvl="0" indent="-342900" algn="r" rtl="1">
              <a:spcBef>
                <a:spcPts val="0"/>
              </a:spcBef>
              <a:spcAft>
                <a:spcPts val="0"/>
              </a:spcAft>
              <a:buSzPts val="1800"/>
              <a:buFont typeface="Arial"/>
              <a:buAutoNum type="arabicPeriod"/>
            </a:pPr>
            <a:r>
              <a:rPr lang="en" sz="1400">
                <a:latin typeface="Arial"/>
                <a:ea typeface="Arial"/>
                <a:cs typeface="Arial"/>
                <a:sym typeface="Arial"/>
              </a:rPr>
              <a:t>شمع العسل: طبيعي وآمن جداً، لكنه أغلى.</a:t>
            </a:r>
            <a:endParaRPr sz="1400">
              <a:latin typeface="Arial"/>
              <a:ea typeface="Arial"/>
              <a:cs typeface="Arial"/>
              <a:sym typeface="Arial"/>
            </a:endParaRPr>
          </a:p>
          <a:p>
            <a:pPr marL="457200" lvl="0" indent="-342900" algn="r" rtl="1">
              <a:spcBef>
                <a:spcPts val="0"/>
              </a:spcBef>
              <a:spcAft>
                <a:spcPts val="0"/>
              </a:spcAft>
              <a:buSzPts val="1800"/>
              <a:buFont typeface="Arial"/>
              <a:buAutoNum type="arabicPeriod"/>
            </a:pPr>
            <a:r>
              <a:rPr lang="en" sz="1400">
                <a:latin typeface="Arial"/>
                <a:ea typeface="Arial"/>
                <a:cs typeface="Arial"/>
                <a:sym typeface="Arial"/>
              </a:rPr>
              <a:t>شمع البرافين: صناعي وغير مكلف، شائع في الصناعات، ولكن يجب أن يكون بدرجة نقاوة غذائية.</a:t>
            </a:r>
            <a:endParaRPr sz="1400">
              <a:latin typeface="Arial"/>
              <a:ea typeface="Arial"/>
              <a:cs typeface="Arial"/>
              <a:sym typeface="Arial"/>
            </a:endParaRPr>
          </a:p>
          <a:p>
            <a:pPr marL="457200" lvl="0" indent="-342900" algn="r" rtl="1">
              <a:spcBef>
                <a:spcPts val="0"/>
              </a:spcBef>
              <a:spcAft>
                <a:spcPts val="0"/>
              </a:spcAft>
              <a:buSzPts val="1800"/>
              <a:buFont typeface="Arial"/>
              <a:buAutoNum type="arabicPeriod"/>
            </a:pPr>
            <a:r>
              <a:rPr lang="en" sz="1400">
                <a:latin typeface="Arial"/>
                <a:ea typeface="Arial"/>
                <a:cs typeface="Arial"/>
                <a:sym typeface="Arial"/>
              </a:rPr>
              <a:t>شمع الكرنوبا (Carnauba): نباتي، مستخرج من أوراق نخيل الكرنوبا، شائع الاستخدام في طلاء الفواكه والحلويات.</a:t>
            </a:r>
            <a:endParaRPr sz="1400">
              <a:latin typeface="Arial"/>
              <a:ea typeface="Arial"/>
              <a:cs typeface="Arial"/>
              <a:sym typeface="Arial"/>
            </a:endParaRPr>
          </a:p>
          <a:p>
            <a:pPr marL="0" lvl="0" indent="0" algn="r" rtl="0">
              <a:spcBef>
                <a:spcPts val="0"/>
              </a:spcBef>
              <a:spcAft>
                <a:spcPts val="0"/>
              </a:spcAft>
              <a:buNone/>
            </a:pPr>
            <a:endParaRPr sz="1400">
              <a:latin typeface="Arial"/>
              <a:ea typeface="Arial"/>
              <a:cs typeface="Arial"/>
              <a:sym typeface="Arial"/>
            </a:endParaRPr>
          </a:p>
        </p:txBody>
      </p:sp>
      <p:pic>
        <p:nvPicPr>
          <p:cNvPr id="453" name="Google Shape;453;p38" title="88abbd46-cd18-4ebe-bd69-73e43deb3cc9.png"/>
          <p:cNvPicPr preferRelativeResize="0">
            <a:picLocks noGrp="1"/>
          </p:cNvPicPr>
          <p:nvPr>
            <p:ph type="pic" idx="2"/>
          </p:nvPr>
        </p:nvPicPr>
        <p:blipFill rotWithShape="1">
          <a:blip r:embed="rId3">
            <a:alphaModFix/>
          </a:blip>
          <a:srcRect t="13830"/>
          <a:stretch/>
        </p:blipFill>
        <p:spPr>
          <a:xfrm>
            <a:off x="713225" y="1564575"/>
            <a:ext cx="3524400" cy="3037200"/>
          </a:xfrm>
          <a:prstGeom prst="roundRect">
            <a:avLst>
              <a:gd name="adj" fmla="val 50000"/>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39"/>
          <p:cNvPicPr preferRelativeResize="0"/>
          <p:nvPr/>
        </p:nvPicPr>
        <p:blipFill>
          <a:blip r:embed="rId3">
            <a:alphaModFix amt="50000"/>
          </a:blip>
          <a:stretch>
            <a:fillRect/>
          </a:stretch>
        </p:blipFill>
        <p:spPr>
          <a:xfrm>
            <a:off x="1542128" y="1294394"/>
            <a:ext cx="966276" cy="966276"/>
          </a:xfrm>
          <a:prstGeom prst="rect">
            <a:avLst/>
          </a:prstGeom>
          <a:noFill/>
          <a:ln>
            <a:noFill/>
          </a:ln>
        </p:spPr>
      </p:pic>
      <p:pic>
        <p:nvPicPr>
          <p:cNvPr id="459" name="Google Shape;459;p39"/>
          <p:cNvPicPr preferRelativeResize="0"/>
          <p:nvPr/>
        </p:nvPicPr>
        <p:blipFill>
          <a:blip r:embed="rId3">
            <a:alphaModFix amt="50000"/>
          </a:blip>
          <a:stretch>
            <a:fillRect/>
          </a:stretch>
        </p:blipFill>
        <p:spPr>
          <a:xfrm>
            <a:off x="4088862" y="1294394"/>
            <a:ext cx="966276" cy="966276"/>
          </a:xfrm>
          <a:prstGeom prst="rect">
            <a:avLst/>
          </a:prstGeom>
          <a:noFill/>
          <a:ln>
            <a:noFill/>
          </a:ln>
        </p:spPr>
      </p:pic>
      <p:pic>
        <p:nvPicPr>
          <p:cNvPr id="460" name="Google Shape;460;p39"/>
          <p:cNvPicPr preferRelativeResize="0"/>
          <p:nvPr/>
        </p:nvPicPr>
        <p:blipFill>
          <a:blip r:embed="rId3">
            <a:alphaModFix amt="50000"/>
          </a:blip>
          <a:stretch>
            <a:fillRect/>
          </a:stretch>
        </p:blipFill>
        <p:spPr>
          <a:xfrm>
            <a:off x="6635590" y="1294394"/>
            <a:ext cx="966276" cy="966276"/>
          </a:xfrm>
          <a:prstGeom prst="rect">
            <a:avLst/>
          </a:prstGeom>
          <a:noFill/>
          <a:ln>
            <a:noFill/>
          </a:ln>
        </p:spPr>
      </p:pic>
      <p:sp>
        <p:nvSpPr>
          <p:cNvPr id="461" name="Google Shape;461;p39"/>
          <p:cNvSpPr txBox="1">
            <a:spLocks noGrp="1"/>
          </p:cNvSpPr>
          <p:nvPr>
            <p:ph type="title"/>
          </p:nvPr>
        </p:nvSpPr>
        <p:spPr>
          <a:xfrm>
            <a:off x="713225" y="538810"/>
            <a:ext cx="77175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latin typeface="Arial"/>
                <a:ea typeface="Arial"/>
                <a:cs typeface="Arial"/>
                <a:sym typeface="Arial"/>
              </a:rPr>
              <a:t>كيفية الاستخدام</a:t>
            </a:r>
            <a:endParaRPr>
              <a:latin typeface="Arial"/>
              <a:ea typeface="Arial"/>
              <a:cs typeface="Arial"/>
              <a:sym typeface="Arial"/>
            </a:endParaRPr>
          </a:p>
        </p:txBody>
      </p:sp>
      <p:sp>
        <p:nvSpPr>
          <p:cNvPr id="462" name="Google Shape;462;p39"/>
          <p:cNvSpPr txBox="1">
            <a:spLocks noGrp="1"/>
          </p:cNvSpPr>
          <p:nvPr>
            <p:ph type="subTitle" idx="1"/>
          </p:nvPr>
        </p:nvSpPr>
        <p:spPr>
          <a:xfrm>
            <a:off x="937625" y="2822278"/>
            <a:ext cx="2175300" cy="1513200"/>
          </a:xfrm>
          <a:prstGeom prst="rect">
            <a:avLst/>
          </a:prstGeom>
        </p:spPr>
        <p:txBody>
          <a:bodyPr spcFirstLastPara="1" wrap="square" lIns="91425" tIns="91425" rIns="91425" bIns="91425" anchor="t" anchorCtr="0">
            <a:noAutofit/>
          </a:bodyPr>
          <a:lstStyle/>
          <a:p>
            <a:pPr marL="0" lvl="0" indent="0" algn="r" rtl="1">
              <a:lnSpc>
                <a:spcPct val="115000"/>
              </a:lnSpc>
              <a:spcBef>
                <a:spcPts val="1400"/>
              </a:spcBef>
              <a:spcAft>
                <a:spcPts val="0"/>
              </a:spcAft>
              <a:buNone/>
            </a:pPr>
            <a:r>
              <a:rPr lang="en" sz="1300" b="1">
                <a:solidFill>
                  <a:srgbClr val="000000"/>
                </a:solidFill>
                <a:latin typeface="Arial"/>
                <a:ea typeface="Arial"/>
                <a:cs typeface="Arial"/>
                <a:sym typeface="Arial"/>
              </a:rPr>
              <a:t>الطلاء اليدوي أو الآلي (Manual or Roll Coating)</a:t>
            </a:r>
            <a:endParaRPr sz="1300" b="1">
              <a:solidFill>
                <a:srgbClr val="000000"/>
              </a:solidFill>
              <a:latin typeface="Arial"/>
              <a:ea typeface="Arial"/>
              <a:cs typeface="Arial"/>
              <a:sym typeface="Arial"/>
            </a:endParaRPr>
          </a:p>
          <a:p>
            <a:pPr marL="0" lvl="0" indent="0" algn="r" rtl="1">
              <a:lnSpc>
                <a:spcPct val="115000"/>
              </a:lnSpc>
              <a:spcBef>
                <a:spcPts val="1200"/>
              </a:spcBef>
              <a:spcAft>
                <a:spcPts val="0"/>
              </a:spcAft>
              <a:buNone/>
            </a:pPr>
            <a:r>
              <a:rPr lang="en" sz="1100">
                <a:solidFill>
                  <a:srgbClr val="000000"/>
                </a:solidFill>
                <a:latin typeface="Arial"/>
                <a:ea typeface="Arial"/>
                <a:cs typeface="Arial"/>
                <a:sym typeface="Arial"/>
              </a:rPr>
              <a:t>يُستخدم في حالات خاصة، مثل المنتجات اليدوية أو خطوط الإنتاج المحدودة.</a:t>
            </a:r>
            <a:endParaRPr sz="1100">
              <a:solidFill>
                <a:srgbClr val="000000"/>
              </a:solidFill>
              <a:latin typeface="Arial"/>
              <a:ea typeface="Arial"/>
              <a:cs typeface="Arial"/>
              <a:sym typeface="Arial"/>
            </a:endParaRPr>
          </a:p>
          <a:p>
            <a:pPr marL="0" lvl="0" indent="0" algn="ctr" rtl="1">
              <a:spcBef>
                <a:spcPts val="1200"/>
              </a:spcBef>
              <a:spcAft>
                <a:spcPts val="0"/>
              </a:spcAft>
              <a:buNone/>
            </a:pPr>
            <a:endParaRPr/>
          </a:p>
        </p:txBody>
      </p:sp>
      <p:sp>
        <p:nvSpPr>
          <p:cNvPr id="463" name="Google Shape;463;p39"/>
          <p:cNvSpPr txBox="1">
            <a:spLocks noGrp="1"/>
          </p:cNvSpPr>
          <p:nvPr>
            <p:ph type="subTitle" idx="2"/>
          </p:nvPr>
        </p:nvSpPr>
        <p:spPr>
          <a:xfrm>
            <a:off x="3484348" y="2822278"/>
            <a:ext cx="2175300" cy="1513200"/>
          </a:xfrm>
          <a:prstGeom prst="rect">
            <a:avLst/>
          </a:prstGeom>
        </p:spPr>
        <p:txBody>
          <a:bodyPr spcFirstLastPara="1" wrap="square" lIns="91425" tIns="91425" rIns="91425" bIns="91425" anchor="t" anchorCtr="0">
            <a:noAutofit/>
          </a:bodyPr>
          <a:lstStyle/>
          <a:p>
            <a:pPr marL="0" lvl="0" indent="0" algn="r" rtl="1">
              <a:lnSpc>
                <a:spcPct val="115000"/>
              </a:lnSpc>
              <a:spcBef>
                <a:spcPts val="1400"/>
              </a:spcBef>
              <a:spcAft>
                <a:spcPts val="0"/>
              </a:spcAft>
              <a:buNone/>
            </a:pPr>
            <a:r>
              <a:rPr lang="en" sz="1300" b="1">
                <a:solidFill>
                  <a:srgbClr val="000000"/>
                </a:solidFill>
                <a:latin typeface="Arial"/>
                <a:ea typeface="Arial"/>
                <a:cs typeface="Arial"/>
                <a:sym typeface="Arial"/>
              </a:rPr>
              <a:t>الغمس (Dipping)</a:t>
            </a:r>
            <a:endParaRPr sz="1300" b="1">
              <a:solidFill>
                <a:srgbClr val="000000"/>
              </a:solidFill>
              <a:latin typeface="Arial"/>
              <a:ea typeface="Arial"/>
              <a:cs typeface="Arial"/>
              <a:sym typeface="Arial"/>
            </a:endParaRPr>
          </a:p>
          <a:p>
            <a:pPr marL="0" lvl="0" indent="0" algn="r" rtl="1">
              <a:lnSpc>
                <a:spcPct val="115000"/>
              </a:lnSpc>
              <a:spcBef>
                <a:spcPts val="1200"/>
              </a:spcBef>
              <a:spcAft>
                <a:spcPts val="0"/>
              </a:spcAft>
              <a:buNone/>
            </a:pPr>
            <a:r>
              <a:rPr lang="en" sz="1100">
                <a:solidFill>
                  <a:srgbClr val="000000"/>
                </a:solidFill>
                <a:latin typeface="Arial"/>
                <a:ea typeface="Arial"/>
                <a:cs typeface="Arial"/>
                <a:sym typeface="Arial"/>
              </a:rPr>
              <a:t>تُستخدم عندما تكون هناك حاجة لتغليف كامل أو طبقة سميكة من الشمع.</a:t>
            </a:r>
            <a:endParaRPr sz="1100">
              <a:solidFill>
                <a:srgbClr val="000000"/>
              </a:solidFill>
              <a:latin typeface="Arial"/>
              <a:ea typeface="Arial"/>
              <a:cs typeface="Arial"/>
              <a:sym typeface="Arial"/>
            </a:endParaRPr>
          </a:p>
          <a:p>
            <a:pPr marL="0" lvl="0" indent="0" algn="ctr" rtl="1">
              <a:spcBef>
                <a:spcPts val="1200"/>
              </a:spcBef>
              <a:spcAft>
                <a:spcPts val="0"/>
              </a:spcAft>
              <a:buNone/>
            </a:pPr>
            <a:endParaRPr>
              <a:latin typeface="Arial"/>
              <a:ea typeface="Arial"/>
              <a:cs typeface="Arial"/>
              <a:sym typeface="Arial"/>
            </a:endParaRPr>
          </a:p>
        </p:txBody>
      </p:sp>
      <p:sp>
        <p:nvSpPr>
          <p:cNvPr id="464" name="Google Shape;464;p39"/>
          <p:cNvSpPr txBox="1">
            <a:spLocks noGrp="1"/>
          </p:cNvSpPr>
          <p:nvPr>
            <p:ph type="subTitle" idx="3"/>
          </p:nvPr>
        </p:nvSpPr>
        <p:spPr>
          <a:xfrm>
            <a:off x="6031075" y="2822278"/>
            <a:ext cx="2175300" cy="1513200"/>
          </a:xfrm>
          <a:prstGeom prst="rect">
            <a:avLst/>
          </a:prstGeom>
        </p:spPr>
        <p:txBody>
          <a:bodyPr spcFirstLastPara="1" wrap="square" lIns="91425" tIns="91425" rIns="91425" bIns="91425" anchor="t" anchorCtr="0">
            <a:noAutofit/>
          </a:bodyPr>
          <a:lstStyle/>
          <a:p>
            <a:pPr marL="0" lvl="0" indent="0" algn="r" rtl="1">
              <a:lnSpc>
                <a:spcPct val="115000"/>
              </a:lnSpc>
              <a:spcBef>
                <a:spcPts val="1400"/>
              </a:spcBef>
              <a:spcAft>
                <a:spcPts val="0"/>
              </a:spcAft>
              <a:buNone/>
            </a:pPr>
            <a:r>
              <a:rPr lang="en" sz="1300" b="1">
                <a:solidFill>
                  <a:srgbClr val="000000"/>
                </a:solidFill>
                <a:latin typeface="Arial"/>
                <a:ea typeface="Arial"/>
                <a:cs typeface="Arial"/>
                <a:sym typeface="Arial"/>
              </a:rPr>
              <a:t>الرش (Spraying)</a:t>
            </a:r>
            <a:endParaRPr sz="1300" b="1">
              <a:solidFill>
                <a:srgbClr val="000000"/>
              </a:solidFill>
              <a:latin typeface="Arial"/>
              <a:ea typeface="Arial"/>
              <a:cs typeface="Arial"/>
              <a:sym typeface="Arial"/>
            </a:endParaRPr>
          </a:p>
          <a:p>
            <a:pPr marL="0" lvl="0" indent="0" algn="r" rtl="1">
              <a:lnSpc>
                <a:spcPct val="115000"/>
              </a:lnSpc>
              <a:spcBef>
                <a:spcPts val="1200"/>
              </a:spcBef>
              <a:spcAft>
                <a:spcPts val="0"/>
              </a:spcAft>
              <a:buNone/>
            </a:pPr>
            <a:r>
              <a:rPr lang="en" sz="1100">
                <a:solidFill>
                  <a:srgbClr val="000000"/>
                </a:solidFill>
                <a:latin typeface="Arial"/>
                <a:ea typeface="Arial"/>
                <a:cs typeface="Arial"/>
                <a:sym typeface="Arial"/>
              </a:rPr>
              <a:t>هي طريقة شائعة في خطوط الإنتاج الآلية، خاصة لتغليف الفواكه أو علب الكرتون.</a:t>
            </a:r>
            <a:endParaRPr sz="1100">
              <a:solidFill>
                <a:srgbClr val="000000"/>
              </a:solidFill>
              <a:latin typeface="Arial"/>
              <a:ea typeface="Arial"/>
              <a:cs typeface="Arial"/>
              <a:sym typeface="Arial"/>
            </a:endParaRPr>
          </a:p>
          <a:p>
            <a:pPr marL="0" lvl="0" indent="0" algn="ctr" rtl="1">
              <a:spcBef>
                <a:spcPts val="1200"/>
              </a:spcBef>
              <a:spcAft>
                <a:spcPts val="0"/>
              </a:spcAft>
              <a:buNone/>
            </a:pPr>
            <a:endParaRPr>
              <a:latin typeface="Arial"/>
              <a:ea typeface="Arial"/>
              <a:cs typeface="Arial"/>
              <a:sym typeface="Arial"/>
            </a:endParaRPr>
          </a:p>
        </p:txBody>
      </p:sp>
      <p:sp>
        <p:nvSpPr>
          <p:cNvPr id="465" name="Google Shape;465;p39"/>
          <p:cNvSpPr txBox="1">
            <a:spLocks noGrp="1"/>
          </p:cNvSpPr>
          <p:nvPr>
            <p:ph type="subTitle" idx="4"/>
          </p:nvPr>
        </p:nvSpPr>
        <p:spPr>
          <a:xfrm>
            <a:off x="937625" y="2325991"/>
            <a:ext cx="2175300" cy="488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latin typeface="Arial"/>
                <a:ea typeface="Arial"/>
                <a:cs typeface="Arial"/>
                <a:sym typeface="Arial"/>
              </a:rPr>
              <a:t>الطلاء</a:t>
            </a:r>
            <a:endParaRPr>
              <a:latin typeface="Arial"/>
              <a:ea typeface="Arial"/>
              <a:cs typeface="Arial"/>
              <a:sym typeface="Arial"/>
            </a:endParaRPr>
          </a:p>
        </p:txBody>
      </p:sp>
      <p:sp>
        <p:nvSpPr>
          <p:cNvPr id="466" name="Google Shape;466;p39"/>
          <p:cNvSpPr txBox="1">
            <a:spLocks noGrp="1"/>
          </p:cNvSpPr>
          <p:nvPr>
            <p:ph type="subTitle" idx="5"/>
          </p:nvPr>
        </p:nvSpPr>
        <p:spPr>
          <a:xfrm>
            <a:off x="3484348" y="2325991"/>
            <a:ext cx="2175300" cy="488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latin typeface="Arial"/>
                <a:ea typeface="Arial"/>
                <a:cs typeface="Arial"/>
                <a:sym typeface="Arial"/>
              </a:rPr>
              <a:t>الغمس</a:t>
            </a:r>
            <a:endParaRPr>
              <a:latin typeface="Arial"/>
              <a:ea typeface="Arial"/>
              <a:cs typeface="Arial"/>
              <a:sym typeface="Arial"/>
            </a:endParaRPr>
          </a:p>
        </p:txBody>
      </p:sp>
      <p:sp>
        <p:nvSpPr>
          <p:cNvPr id="467" name="Google Shape;467;p39"/>
          <p:cNvSpPr txBox="1">
            <a:spLocks noGrp="1"/>
          </p:cNvSpPr>
          <p:nvPr>
            <p:ph type="subTitle" idx="6"/>
          </p:nvPr>
        </p:nvSpPr>
        <p:spPr>
          <a:xfrm>
            <a:off x="6031075" y="2325991"/>
            <a:ext cx="2175300" cy="488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latin typeface="Arial"/>
                <a:ea typeface="Arial"/>
                <a:cs typeface="Arial"/>
                <a:sym typeface="Arial"/>
              </a:rPr>
              <a:t>الرش</a:t>
            </a:r>
            <a:endParaRPr>
              <a:latin typeface="Arial"/>
              <a:ea typeface="Arial"/>
              <a:cs typeface="Arial"/>
              <a:sym typeface="Arial"/>
            </a:endParaRPr>
          </a:p>
        </p:txBody>
      </p:sp>
      <p:grpSp>
        <p:nvGrpSpPr>
          <p:cNvPr id="468" name="Google Shape;468;p39"/>
          <p:cNvGrpSpPr/>
          <p:nvPr/>
        </p:nvGrpSpPr>
        <p:grpSpPr>
          <a:xfrm>
            <a:off x="4430644" y="1608213"/>
            <a:ext cx="282715" cy="338660"/>
            <a:chOff x="2212469" y="3360313"/>
            <a:chExt cx="282715" cy="338660"/>
          </a:xfrm>
        </p:grpSpPr>
        <p:sp>
          <p:nvSpPr>
            <p:cNvPr id="469" name="Google Shape;469;p39"/>
            <p:cNvSpPr/>
            <p:nvPr/>
          </p:nvSpPr>
          <p:spPr>
            <a:xfrm>
              <a:off x="2282313" y="3360313"/>
              <a:ext cx="212871" cy="200403"/>
            </a:xfrm>
            <a:custGeom>
              <a:avLst/>
              <a:gdLst/>
              <a:ahLst/>
              <a:cxnLst/>
              <a:rect l="l" t="t" r="r" b="b"/>
              <a:pathLst>
                <a:path w="6693" h="6301" extrusionOk="0">
                  <a:moveTo>
                    <a:pt x="2751" y="2573"/>
                  </a:moveTo>
                  <a:lnTo>
                    <a:pt x="4108" y="3919"/>
                  </a:lnTo>
                  <a:lnTo>
                    <a:pt x="2882" y="5157"/>
                  </a:lnTo>
                  <a:lnTo>
                    <a:pt x="1525" y="3800"/>
                  </a:lnTo>
                  <a:lnTo>
                    <a:pt x="2751" y="2573"/>
                  </a:lnTo>
                  <a:close/>
                  <a:moveTo>
                    <a:pt x="5397" y="0"/>
                  </a:moveTo>
                  <a:cubicBezTo>
                    <a:pt x="5323" y="0"/>
                    <a:pt x="5261" y="55"/>
                    <a:pt x="5239" y="121"/>
                  </a:cubicBezTo>
                  <a:cubicBezTo>
                    <a:pt x="5228" y="216"/>
                    <a:pt x="5287" y="287"/>
                    <a:pt x="5359" y="299"/>
                  </a:cubicBezTo>
                  <a:cubicBezTo>
                    <a:pt x="5775" y="383"/>
                    <a:pt x="5990" y="656"/>
                    <a:pt x="6037" y="692"/>
                  </a:cubicBezTo>
                  <a:cubicBezTo>
                    <a:pt x="6478" y="1133"/>
                    <a:pt x="6478" y="1871"/>
                    <a:pt x="6037" y="2335"/>
                  </a:cubicBezTo>
                  <a:lnTo>
                    <a:pt x="5406" y="2954"/>
                  </a:lnTo>
                  <a:lnTo>
                    <a:pt x="3715" y="1264"/>
                  </a:lnTo>
                  <a:lnTo>
                    <a:pt x="4335" y="633"/>
                  </a:lnTo>
                  <a:cubicBezTo>
                    <a:pt x="4466" y="502"/>
                    <a:pt x="4632" y="395"/>
                    <a:pt x="4823" y="347"/>
                  </a:cubicBezTo>
                  <a:cubicBezTo>
                    <a:pt x="4918" y="323"/>
                    <a:pt x="4966" y="228"/>
                    <a:pt x="4930" y="156"/>
                  </a:cubicBezTo>
                  <a:cubicBezTo>
                    <a:pt x="4910" y="88"/>
                    <a:pt x="4842" y="43"/>
                    <a:pt x="4778" y="43"/>
                  </a:cubicBezTo>
                  <a:cubicBezTo>
                    <a:pt x="4765" y="43"/>
                    <a:pt x="4752" y="45"/>
                    <a:pt x="4739" y="49"/>
                  </a:cubicBezTo>
                  <a:cubicBezTo>
                    <a:pt x="4501" y="133"/>
                    <a:pt x="4287" y="240"/>
                    <a:pt x="4108" y="430"/>
                  </a:cubicBezTo>
                  <a:lnTo>
                    <a:pt x="3489" y="1049"/>
                  </a:lnTo>
                  <a:lnTo>
                    <a:pt x="3180" y="752"/>
                  </a:lnTo>
                  <a:cubicBezTo>
                    <a:pt x="3073" y="651"/>
                    <a:pt x="2933" y="600"/>
                    <a:pt x="2794" y="600"/>
                  </a:cubicBezTo>
                  <a:cubicBezTo>
                    <a:pt x="2656" y="600"/>
                    <a:pt x="2519" y="651"/>
                    <a:pt x="2418" y="752"/>
                  </a:cubicBezTo>
                  <a:lnTo>
                    <a:pt x="2049" y="1121"/>
                  </a:lnTo>
                  <a:cubicBezTo>
                    <a:pt x="1834" y="1335"/>
                    <a:pt x="1834" y="1680"/>
                    <a:pt x="2049" y="1883"/>
                  </a:cubicBezTo>
                  <a:lnTo>
                    <a:pt x="2525" y="2359"/>
                  </a:lnTo>
                  <a:lnTo>
                    <a:pt x="60" y="4812"/>
                  </a:lnTo>
                  <a:cubicBezTo>
                    <a:pt x="1" y="4871"/>
                    <a:pt x="1" y="4978"/>
                    <a:pt x="60" y="5038"/>
                  </a:cubicBezTo>
                  <a:cubicBezTo>
                    <a:pt x="90" y="5068"/>
                    <a:pt x="132" y="5083"/>
                    <a:pt x="173" y="5083"/>
                  </a:cubicBezTo>
                  <a:cubicBezTo>
                    <a:pt x="215" y="5083"/>
                    <a:pt x="257" y="5068"/>
                    <a:pt x="286" y="5038"/>
                  </a:cubicBezTo>
                  <a:lnTo>
                    <a:pt x="1287" y="4038"/>
                  </a:lnTo>
                  <a:lnTo>
                    <a:pt x="2644" y="5395"/>
                  </a:lnTo>
                  <a:lnTo>
                    <a:pt x="2001" y="6038"/>
                  </a:lnTo>
                  <a:cubicBezTo>
                    <a:pt x="1894" y="6145"/>
                    <a:pt x="1965" y="6300"/>
                    <a:pt x="2120" y="6300"/>
                  </a:cubicBezTo>
                  <a:cubicBezTo>
                    <a:pt x="2123" y="6300"/>
                    <a:pt x="2125" y="6300"/>
                    <a:pt x="2127" y="6300"/>
                  </a:cubicBezTo>
                  <a:cubicBezTo>
                    <a:pt x="2236" y="6300"/>
                    <a:pt x="2191" y="6277"/>
                    <a:pt x="4370" y="4133"/>
                  </a:cubicBezTo>
                  <a:cubicBezTo>
                    <a:pt x="4454" y="4133"/>
                    <a:pt x="4525" y="4062"/>
                    <a:pt x="4525" y="3966"/>
                  </a:cubicBezTo>
                  <a:cubicBezTo>
                    <a:pt x="4525" y="3859"/>
                    <a:pt x="4442" y="3835"/>
                    <a:pt x="4335" y="3716"/>
                  </a:cubicBezTo>
                  <a:lnTo>
                    <a:pt x="2977" y="2359"/>
                  </a:lnTo>
                  <a:lnTo>
                    <a:pt x="2287" y="1657"/>
                  </a:lnTo>
                  <a:cubicBezTo>
                    <a:pt x="2191" y="1573"/>
                    <a:pt x="2191" y="1430"/>
                    <a:pt x="2287" y="1347"/>
                  </a:cubicBezTo>
                  <a:lnTo>
                    <a:pt x="2656" y="978"/>
                  </a:lnTo>
                  <a:cubicBezTo>
                    <a:pt x="2697" y="930"/>
                    <a:pt x="2754" y="906"/>
                    <a:pt x="2811" y="906"/>
                  </a:cubicBezTo>
                  <a:cubicBezTo>
                    <a:pt x="2867" y="906"/>
                    <a:pt x="2924" y="930"/>
                    <a:pt x="2965" y="978"/>
                  </a:cubicBezTo>
                  <a:lnTo>
                    <a:pt x="5716" y="3728"/>
                  </a:lnTo>
                  <a:cubicBezTo>
                    <a:pt x="5811" y="3812"/>
                    <a:pt x="5811" y="3954"/>
                    <a:pt x="5716" y="4038"/>
                  </a:cubicBezTo>
                  <a:lnTo>
                    <a:pt x="5347" y="4407"/>
                  </a:lnTo>
                  <a:cubicBezTo>
                    <a:pt x="5305" y="4455"/>
                    <a:pt x="5248" y="4478"/>
                    <a:pt x="5192" y="4478"/>
                  </a:cubicBezTo>
                  <a:cubicBezTo>
                    <a:pt x="5135" y="4478"/>
                    <a:pt x="5079" y="4455"/>
                    <a:pt x="5037" y="4407"/>
                  </a:cubicBezTo>
                  <a:lnTo>
                    <a:pt x="4918" y="4288"/>
                  </a:lnTo>
                  <a:cubicBezTo>
                    <a:pt x="4888" y="4258"/>
                    <a:pt x="4847" y="4243"/>
                    <a:pt x="4805" y="4243"/>
                  </a:cubicBezTo>
                  <a:cubicBezTo>
                    <a:pt x="4763" y="4243"/>
                    <a:pt x="4722" y="4258"/>
                    <a:pt x="4692" y="4288"/>
                  </a:cubicBezTo>
                  <a:cubicBezTo>
                    <a:pt x="4632" y="4347"/>
                    <a:pt x="4632" y="4455"/>
                    <a:pt x="4692" y="4514"/>
                  </a:cubicBezTo>
                  <a:lnTo>
                    <a:pt x="4811" y="4633"/>
                  </a:lnTo>
                  <a:cubicBezTo>
                    <a:pt x="4918" y="4740"/>
                    <a:pt x="5055" y="4794"/>
                    <a:pt x="5192" y="4794"/>
                  </a:cubicBezTo>
                  <a:cubicBezTo>
                    <a:pt x="5329" y="4794"/>
                    <a:pt x="5466" y="4740"/>
                    <a:pt x="5573" y="4633"/>
                  </a:cubicBezTo>
                  <a:lnTo>
                    <a:pt x="5942" y="4264"/>
                  </a:lnTo>
                  <a:cubicBezTo>
                    <a:pt x="6156" y="4050"/>
                    <a:pt x="6156" y="3716"/>
                    <a:pt x="5942" y="3502"/>
                  </a:cubicBezTo>
                  <a:lnTo>
                    <a:pt x="5644" y="3204"/>
                  </a:lnTo>
                  <a:lnTo>
                    <a:pt x="6275" y="2585"/>
                  </a:lnTo>
                  <a:cubicBezTo>
                    <a:pt x="6537" y="2300"/>
                    <a:pt x="6692" y="1930"/>
                    <a:pt x="6692" y="1526"/>
                  </a:cubicBezTo>
                  <a:cubicBezTo>
                    <a:pt x="6692" y="823"/>
                    <a:pt x="6216" y="454"/>
                    <a:pt x="6180" y="406"/>
                  </a:cubicBezTo>
                  <a:cubicBezTo>
                    <a:pt x="5978" y="204"/>
                    <a:pt x="5704" y="73"/>
                    <a:pt x="5418" y="2"/>
                  </a:cubicBezTo>
                  <a:cubicBezTo>
                    <a:pt x="5411" y="1"/>
                    <a:pt x="5404" y="0"/>
                    <a:pt x="53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a:off x="2234987" y="3526304"/>
              <a:ext cx="106070" cy="94143"/>
            </a:xfrm>
            <a:custGeom>
              <a:avLst/>
              <a:gdLst/>
              <a:ahLst/>
              <a:cxnLst/>
              <a:rect l="l" t="t" r="r" b="b"/>
              <a:pathLst>
                <a:path w="3335" h="2960" extrusionOk="0">
                  <a:moveTo>
                    <a:pt x="1245" y="1"/>
                  </a:moveTo>
                  <a:cubicBezTo>
                    <a:pt x="1203" y="1"/>
                    <a:pt x="1161" y="15"/>
                    <a:pt x="1132" y="45"/>
                  </a:cubicBezTo>
                  <a:cubicBezTo>
                    <a:pt x="1120" y="57"/>
                    <a:pt x="620" y="462"/>
                    <a:pt x="739" y="1152"/>
                  </a:cubicBezTo>
                  <a:lnTo>
                    <a:pt x="227" y="1664"/>
                  </a:lnTo>
                  <a:cubicBezTo>
                    <a:pt x="84" y="1807"/>
                    <a:pt x="0" y="2010"/>
                    <a:pt x="0" y="2200"/>
                  </a:cubicBezTo>
                  <a:cubicBezTo>
                    <a:pt x="0" y="2659"/>
                    <a:pt x="376" y="2960"/>
                    <a:pt x="766" y="2960"/>
                  </a:cubicBezTo>
                  <a:cubicBezTo>
                    <a:pt x="953" y="2960"/>
                    <a:pt x="1144" y="2890"/>
                    <a:pt x="1298" y="2736"/>
                  </a:cubicBezTo>
                  <a:lnTo>
                    <a:pt x="1810" y="2236"/>
                  </a:lnTo>
                  <a:cubicBezTo>
                    <a:pt x="1868" y="2243"/>
                    <a:pt x="1926" y="2247"/>
                    <a:pt x="1984" y="2247"/>
                  </a:cubicBezTo>
                  <a:cubicBezTo>
                    <a:pt x="2308" y="2247"/>
                    <a:pt x="2626" y="2133"/>
                    <a:pt x="2858" y="1891"/>
                  </a:cubicBezTo>
                  <a:lnTo>
                    <a:pt x="3275" y="1474"/>
                  </a:lnTo>
                  <a:cubicBezTo>
                    <a:pt x="3334" y="1414"/>
                    <a:pt x="3334" y="1307"/>
                    <a:pt x="3275" y="1248"/>
                  </a:cubicBezTo>
                  <a:cubicBezTo>
                    <a:pt x="3245" y="1218"/>
                    <a:pt x="3206" y="1203"/>
                    <a:pt x="3168" y="1203"/>
                  </a:cubicBezTo>
                  <a:cubicBezTo>
                    <a:pt x="3129" y="1203"/>
                    <a:pt x="3090" y="1218"/>
                    <a:pt x="3060" y="1248"/>
                  </a:cubicBezTo>
                  <a:lnTo>
                    <a:pt x="2644" y="1664"/>
                  </a:lnTo>
                  <a:cubicBezTo>
                    <a:pt x="2464" y="1844"/>
                    <a:pt x="2237" y="1929"/>
                    <a:pt x="2008" y="1929"/>
                  </a:cubicBezTo>
                  <a:cubicBezTo>
                    <a:pt x="1934" y="1929"/>
                    <a:pt x="1859" y="1920"/>
                    <a:pt x="1786" y="1903"/>
                  </a:cubicBezTo>
                  <a:cubicBezTo>
                    <a:pt x="1772" y="1900"/>
                    <a:pt x="1760" y="1898"/>
                    <a:pt x="1748" y="1898"/>
                  </a:cubicBezTo>
                  <a:cubicBezTo>
                    <a:pt x="1709" y="1898"/>
                    <a:pt x="1680" y="1914"/>
                    <a:pt x="1644" y="1950"/>
                  </a:cubicBezTo>
                  <a:lnTo>
                    <a:pt x="1072" y="2510"/>
                  </a:lnTo>
                  <a:cubicBezTo>
                    <a:pt x="989" y="2605"/>
                    <a:pt x="882" y="2641"/>
                    <a:pt x="762" y="2641"/>
                  </a:cubicBezTo>
                  <a:cubicBezTo>
                    <a:pt x="358" y="2641"/>
                    <a:pt x="167" y="2164"/>
                    <a:pt x="453" y="1891"/>
                  </a:cubicBezTo>
                  <a:lnTo>
                    <a:pt x="1012" y="1319"/>
                  </a:lnTo>
                  <a:cubicBezTo>
                    <a:pt x="1060" y="1283"/>
                    <a:pt x="1072" y="1236"/>
                    <a:pt x="1060" y="1176"/>
                  </a:cubicBezTo>
                  <a:cubicBezTo>
                    <a:pt x="929" y="605"/>
                    <a:pt x="1358" y="283"/>
                    <a:pt x="1358" y="259"/>
                  </a:cubicBezTo>
                  <a:cubicBezTo>
                    <a:pt x="1417" y="200"/>
                    <a:pt x="1417" y="105"/>
                    <a:pt x="1358" y="45"/>
                  </a:cubicBezTo>
                  <a:cubicBezTo>
                    <a:pt x="1328" y="15"/>
                    <a:pt x="1286" y="1"/>
                    <a:pt x="12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a:off x="2212469" y="3622386"/>
              <a:ext cx="61924" cy="76586"/>
            </a:xfrm>
            <a:custGeom>
              <a:avLst/>
              <a:gdLst/>
              <a:ahLst/>
              <a:cxnLst/>
              <a:rect l="l" t="t" r="r" b="b"/>
              <a:pathLst>
                <a:path w="1947" h="2408" extrusionOk="0">
                  <a:moveTo>
                    <a:pt x="982" y="322"/>
                  </a:moveTo>
                  <a:lnTo>
                    <a:pt x="1447" y="1382"/>
                  </a:lnTo>
                  <a:cubicBezTo>
                    <a:pt x="1566" y="1680"/>
                    <a:pt x="1387" y="2084"/>
                    <a:pt x="970" y="2084"/>
                  </a:cubicBezTo>
                  <a:cubicBezTo>
                    <a:pt x="589" y="2084"/>
                    <a:pt x="387" y="1691"/>
                    <a:pt x="518" y="1382"/>
                  </a:cubicBezTo>
                  <a:lnTo>
                    <a:pt x="982" y="322"/>
                  </a:lnTo>
                  <a:close/>
                  <a:moveTo>
                    <a:pt x="975" y="1"/>
                  </a:moveTo>
                  <a:cubicBezTo>
                    <a:pt x="863" y="1"/>
                    <a:pt x="750" y="60"/>
                    <a:pt x="697" y="179"/>
                  </a:cubicBezTo>
                  <a:lnTo>
                    <a:pt x="220" y="1263"/>
                  </a:lnTo>
                  <a:cubicBezTo>
                    <a:pt x="0" y="1773"/>
                    <a:pt x="333" y="2407"/>
                    <a:pt x="977" y="2407"/>
                  </a:cubicBezTo>
                  <a:cubicBezTo>
                    <a:pt x="994" y="2407"/>
                    <a:pt x="1012" y="2407"/>
                    <a:pt x="1030" y="2406"/>
                  </a:cubicBezTo>
                  <a:cubicBezTo>
                    <a:pt x="1601" y="2382"/>
                    <a:pt x="1947" y="1775"/>
                    <a:pt x="1720" y="1263"/>
                  </a:cubicBezTo>
                  <a:lnTo>
                    <a:pt x="1244" y="179"/>
                  </a:lnTo>
                  <a:cubicBezTo>
                    <a:pt x="1197" y="60"/>
                    <a:pt x="1086" y="1"/>
                    <a:pt x="9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9"/>
          <p:cNvGrpSpPr/>
          <p:nvPr/>
        </p:nvGrpSpPr>
        <p:grpSpPr>
          <a:xfrm>
            <a:off x="1901985" y="1601264"/>
            <a:ext cx="246552" cy="352558"/>
            <a:chOff x="2708723" y="2421239"/>
            <a:chExt cx="246552" cy="352558"/>
          </a:xfrm>
        </p:grpSpPr>
        <p:sp>
          <p:nvSpPr>
            <p:cNvPr id="473" name="Google Shape;473;p39"/>
            <p:cNvSpPr/>
            <p:nvPr/>
          </p:nvSpPr>
          <p:spPr>
            <a:xfrm>
              <a:off x="2708723" y="2421239"/>
              <a:ext cx="246552" cy="282905"/>
            </a:xfrm>
            <a:custGeom>
              <a:avLst/>
              <a:gdLst/>
              <a:ahLst/>
              <a:cxnLst/>
              <a:rect l="l" t="t" r="r" b="b"/>
              <a:pathLst>
                <a:path w="7752" h="8895" extrusionOk="0">
                  <a:moveTo>
                    <a:pt x="6973" y="1134"/>
                  </a:moveTo>
                  <a:cubicBezTo>
                    <a:pt x="7031" y="1134"/>
                    <a:pt x="7090" y="1161"/>
                    <a:pt x="7132" y="1215"/>
                  </a:cubicBezTo>
                  <a:lnTo>
                    <a:pt x="7406" y="1560"/>
                  </a:lnTo>
                  <a:cubicBezTo>
                    <a:pt x="7370" y="1643"/>
                    <a:pt x="7370" y="1655"/>
                    <a:pt x="7370" y="1691"/>
                  </a:cubicBezTo>
                  <a:cubicBezTo>
                    <a:pt x="7358" y="2179"/>
                    <a:pt x="6953" y="2572"/>
                    <a:pt x="6453" y="2572"/>
                  </a:cubicBezTo>
                  <a:lnTo>
                    <a:pt x="1953" y="2572"/>
                  </a:lnTo>
                  <a:cubicBezTo>
                    <a:pt x="1488" y="2572"/>
                    <a:pt x="1119" y="2239"/>
                    <a:pt x="1048" y="1798"/>
                  </a:cubicBezTo>
                  <a:lnTo>
                    <a:pt x="1512" y="1215"/>
                  </a:lnTo>
                  <a:cubicBezTo>
                    <a:pt x="1548" y="1161"/>
                    <a:pt x="1602" y="1134"/>
                    <a:pt x="1658" y="1134"/>
                  </a:cubicBezTo>
                  <a:cubicBezTo>
                    <a:pt x="1715" y="1134"/>
                    <a:pt x="1774" y="1161"/>
                    <a:pt x="1822" y="1215"/>
                  </a:cubicBezTo>
                  <a:lnTo>
                    <a:pt x="2191" y="1679"/>
                  </a:lnTo>
                  <a:cubicBezTo>
                    <a:pt x="2280" y="1786"/>
                    <a:pt x="2414" y="1840"/>
                    <a:pt x="2548" y="1840"/>
                  </a:cubicBezTo>
                  <a:cubicBezTo>
                    <a:pt x="2682" y="1840"/>
                    <a:pt x="2816" y="1786"/>
                    <a:pt x="2905" y="1679"/>
                  </a:cubicBezTo>
                  <a:lnTo>
                    <a:pt x="3274" y="1215"/>
                  </a:lnTo>
                  <a:cubicBezTo>
                    <a:pt x="3316" y="1161"/>
                    <a:pt x="3373" y="1134"/>
                    <a:pt x="3431" y="1134"/>
                  </a:cubicBezTo>
                  <a:cubicBezTo>
                    <a:pt x="3489" y="1134"/>
                    <a:pt x="3548" y="1161"/>
                    <a:pt x="3596" y="1215"/>
                  </a:cubicBezTo>
                  <a:lnTo>
                    <a:pt x="3965" y="1679"/>
                  </a:lnTo>
                  <a:cubicBezTo>
                    <a:pt x="4054" y="1786"/>
                    <a:pt x="4188" y="1840"/>
                    <a:pt x="4322" y="1840"/>
                  </a:cubicBezTo>
                  <a:cubicBezTo>
                    <a:pt x="4456" y="1840"/>
                    <a:pt x="4590" y="1786"/>
                    <a:pt x="4679" y="1679"/>
                  </a:cubicBezTo>
                  <a:lnTo>
                    <a:pt x="5048" y="1215"/>
                  </a:lnTo>
                  <a:cubicBezTo>
                    <a:pt x="5084" y="1161"/>
                    <a:pt x="5141" y="1134"/>
                    <a:pt x="5199" y="1134"/>
                  </a:cubicBezTo>
                  <a:cubicBezTo>
                    <a:pt x="5257" y="1134"/>
                    <a:pt x="5316" y="1161"/>
                    <a:pt x="5358" y="1215"/>
                  </a:cubicBezTo>
                  <a:lnTo>
                    <a:pt x="5739" y="1679"/>
                  </a:lnTo>
                  <a:cubicBezTo>
                    <a:pt x="5828" y="1786"/>
                    <a:pt x="5956" y="1840"/>
                    <a:pt x="6087" y="1840"/>
                  </a:cubicBezTo>
                  <a:cubicBezTo>
                    <a:pt x="6218" y="1840"/>
                    <a:pt x="6352" y="1786"/>
                    <a:pt x="6453" y="1679"/>
                  </a:cubicBezTo>
                  <a:lnTo>
                    <a:pt x="6822" y="1215"/>
                  </a:lnTo>
                  <a:cubicBezTo>
                    <a:pt x="6858" y="1161"/>
                    <a:pt x="6915" y="1134"/>
                    <a:pt x="6973" y="1134"/>
                  </a:cubicBezTo>
                  <a:close/>
                  <a:moveTo>
                    <a:pt x="1905" y="0"/>
                  </a:moveTo>
                  <a:cubicBezTo>
                    <a:pt x="1227" y="0"/>
                    <a:pt x="655" y="572"/>
                    <a:pt x="655" y="1250"/>
                  </a:cubicBezTo>
                  <a:lnTo>
                    <a:pt x="655" y="1334"/>
                  </a:lnTo>
                  <a:cubicBezTo>
                    <a:pt x="286" y="1369"/>
                    <a:pt x="0" y="1691"/>
                    <a:pt x="0" y="2060"/>
                  </a:cubicBezTo>
                  <a:lnTo>
                    <a:pt x="0" y="3262"/>
                  </a:lnTo>
                  <a:cubicBezTo>
                    <a:pt x="0" y="3560"/>
                    <a:pt x="179" y="3846"/>
                    <a:pt x="465" y="3953"/>
                  </a:cubicBezTo>
                  <a:lnTo>
                    <a:pt x="476" y="3953"/>
                  </a:lnTo>
                  <a:lnTo>
                    <a:pt x="3608" y="4858"/>
                  </a:lnTo>
                  <a:cubicBezTo>
                    <a:pt x="3834" y="4953"/>
                    <a:pt x="3965" y="5156"/>
                    <a:pt x="3965" y="5394"/>
                  </a:cubicBezTo>
                  <a:lnTo>
                    <a:pt x="3965" y="6001"/>
                  </a:lnTo>
                  <a:lnTo>
                    <a:pt x="3774" y="6001"/>
                  </a:lnTo>
                  <a:cubicBezTo>
                    <a:pt x="3477" y="6001"/>
                    <a:pt x="3215" y="6239"/>
                    <a:pt x="3215" y="6561"/>
                  </a:cubicBezTo>
                  <a:lnTo>
                    <a:pt x="3215" y="6811"/>
                  </a:lnTo>
                  <a:cubicBezTo>
                    <a:pt x="3215" y="6894"/>
                    <a:pt x="3298" y="6977"/>
                    <a:pt x="3382" y="6977"/>
                  </a:cubicBezTo>
                  <a:cubicBezTo>
                    <a:pt x="3477" y="6977"/>
                    <a:pt x="3548" y="6894"/>
                    <a:pt x="3548" y="6811"/>
                  </a:cubicBezTo>
                  <a:lnTo>
                    <a:pt x="3548" y="6561"/>
                  </a:lnTo>
                  <a:cubicBezTo>
                    <a:pt x="3548" y="6441"/>
                    <a:pt x="3655" y="6334"/>
                    <a:pt x="3774" y="6334"/>
                  </a:cubicBezTo>
                  <a:lnTo>
                    <a:pt x="4513" y="6334"/>
                  </a:lnTo>
                  <a:cubicBezTo>
                    <a:pt x="4632" y="6334"/>
                    <a:pt x="4739" y="6441"/>
                    <a:pt x="4739" y="6561"/>
                  </a:cubicBezTo>
                  <a:lnTo>
                    <a:pt x="4739" y="8727"/>
                  </a:lnTo>
                  <a:cubicBezTo>
                    <a:pt x="4739" y="8823"/>
                    <a:pt x="4810" y="8894"/>
                    <a:pt x="4906" y="8894"/>
                  </a:cubicBezTo>
                  <a:cubicBezTo>
                    <a:pt x="4989" y="8894"/>
                    <a:pt x="5072" y="8823"/>
                    <a:pt x="5072" y="8727"/>
                  </a:cubicBezTo>
                  <a:lnTo>
                    <a:pt x="5072" y="6561"/>
                  </a:lnTo>
                  <a:cubicBezTo>
                    <a:pt x="5072" y="6263"/>
                    <a:pt x="4822" y="6001"/>
                    <a:pt x="4513" y="6001"/>
                  </a:cubicBezTo>
                  <a:lnTo>
                    <a:pt x="4286" y="6001"/>
                  </a:lnTo>
                  <a:lnTo>
                    <a:pt x="4286" y="5394"/>
                  </a:lnTo>
                  <a:cubicBezTo>
                    <a:pt x="4286" y="4977"/>
                    <a:pt x="3989" y="4632"/>
                    <a:pt x="3691" y="4548"/>
                  </a:cubicBezTo>
                  <a:lnTo>
                    <a:pt x="572" y="3643"/>
                  </a:lnTo>
                  <a:cubicBezTo>
                    <a:pt x="417" y="3584"/>
                    <a:pt x="322" y="3429"/>
                    <a:pt x="322" y="3262"/>
                  </a:cubicBezTo>
                  <a:lnTo>
                    <a:pt x="322" y="2060"/>
                  </a:lnTo>
                  <a:cubicBezTo>
                    <a:pt x="322" y="1869"/>
                    <a:pt x="465" y="1691"/>
                    <a:pt x="643" y="1655"/>
                  </a:cubicBezTo>
                  <a:cubicBezTo>
                    <a:pt x="643" y="1774"/>
                    <a:pt x="679" y="1881"/>
                    <a:pt x="703" y="1989"/>
                  </a:cubicBezTo>
                  <a:cubicBezTo>
                    <a:pt x="869" y="2489"/>
                    <a:pt x="1334" y="2858"/>
                    <a:pt x="1893" y="2858"/>
                  </a:cubicBezTo>
                  <a:lnTo>
                    <a:pt x="6394" y="2858"/>
                  </a:lnTo>
                  <a:cubicBezTo>
                    <a:pt x="7061" y="2858"/>
                    <a:pt x="7608" y="2322"/>
                    <a:pt x="7644" y="1655"/>
                  </a:cubicBezTo>
                  <a:cubicBezTo>
                    <a:pt x="7704" y="1274"/>
                    <a:pt x="7751" y="941"/>
                    <a:pt x="7465" y="560"/>
                  </a:cubicBezTo>
                  <a:cubicBezTo>
                    <a:pt x="7427" y="514"/>
                    <a:pt x="7374" y="487"/>
                    <a:pt x="7321" y="487"/>
                  </a:cubicBezTo>
                  <a:cubicBezTo>
                    <a:pt x="7293" y="487"/>
                    <a:pt x="7264" y="495"/>
                    <a:pt x="7239" y="512"/>
                  </a:cubicBezTo>
                  <a:cubicBezTo>
                    <a:pt x="7168" y="572"/>
                    <a:pt x="7156" y="667"/>
                    <a:pt x="7192" y="738"/>
                  </a:cubicBezTo>
                  <a:cubicBezTo>
                    <a:pt x="7239" y="798"/>
                    <a:pt x="7287" y="869"/>
                    <a:pt x="7311" y="941"/>
                  </a:cubicBezTo>
                  <a:cubicBezTo>
                    <a:pt x="7212" y="842"/>
                    <a:pt x="7083" y="794"/>
                    <a:pt x="6953" y="794"/>
                  </a:cubicBezTo>
                  <a:cubicBezTo>
                    <a:pt x="6800" y="794"/>
                    <a:pt x="6646" y="860"/>
                    <a:pt x="6537" y="988"/>
                  </a:cubicBezTo>
                  <a:cubicBezTo>
                    <a:pt x="6156" y="1453"/>
                    <a:pt x="6168" y="1488"/>
                    <a:pt x="6060" y="1488"/>
                  </a:cubicBezTo>
                  <a:cubicBezTo>
                    <a:pt x="6037" y="1488"/>
                    <a:pt x="6001" y="1488"/>
                    <a:pt x="5953" y="1453"/>
                  </a:cubicBezTo>
                  <a:lnTo>
                    <a:pt x="5584" y="988"/>
                  </a:lnTo>
                  <a:cubicBezTo>
                    <a:pt x="5483" y="851"/>
                    <a:pt x="5331" y="783"/>
                    <a:pt x="5178" y="783"/>
                  </a:cubicBezTo>
                  <a:cubicBezTo>
                    <a:pt x="5025" y="783"/>
                    <a:pt x="4870" y="851"/>
                    <a:pt x="4763" y="988"/>
                  </a:cubicBezTo>
                  <a:lnTo>
                    <a:pt x="4394" y="1453"/>
                  </a:lnTo>
                  <a:cubicBezTo>
                    <a:pt x="4364" y="1483"/>
                    <a:pt x="4328" y="1497"/>
                    <a:pt x="4292" y="1497"/>
                  </a:cubicBezTo>
                  <a:cubicBezTo>
                    <a:pt x="4257" y="1497"/>
                    <a:pt x="4221" y="1483"/>
                    <a:pt x="4191" y="1453"/>
                  </a:cubicBezTo>
                  <a:lnTo>
                    <a:pt x="3810" y="988"/>
                  </a:lnTo>
                  <a:cubicBezTo>
                    <a:pt x="3709" y="851"/>
                    <a:pt x="3557" y="783"/>
                    <a:pt x="3405" y="783"/>
                  </a:cubicBezTo>
                  <a:cubicBezTo>
                    <a:pt x="3254" y="783"/>
                    <a:pt x="3102" y="851"/>
                    <a:pt x="3001" y="988"/>
                  </a:cubicBezTo>
                  <a:lnTo>
                    <a:pt x="2620" y="1453"/>
                  </a:lnTo>
                  <a:cubicBezTo>
                    <a:pt x="2590" y="1483"/>
                    <a:pt x="2554" y="1497"/>
                    <a:pt x="2518" y="1497"/>
                  </a:cubicBezTo>
                  <a:cubicBezTo>
                    <a:pt x="2483" y="1497"/>
                    <a:pt x="2447" y="1483"/>
                    <a:pt x="2417" y="1453"/>
                  </a:cubicBezTo>
                  <a:lnTo>
                    <a:pt x="2048" y="988"/>
                  </a:lnTo>
                  <a:cubicBezTo>
                    <a:pt x="1941" y="851"/>
                    <a:pt x="1786" y="783"/>
                    <a:pt x="1633" y="783"/>
                  </a:cubicBezTo>
                  <a:cubicBezTo>
                    <a:pt x="1480" y="783"/>
                    <a:pt x="1328" y="851"/>
                    <a:pt x="1227" y="988"/>
                  </a:cubicBezTo>
                  <a:lnTo>
                    <a:pt x="1000" y="1250"/>
                  </a:lnTo>
                  <a:cubicBezTo>
                    <a:pt x="1000" y="750"/>
                    <a:pt x="1417" y="334"/>
                    <a:pt x="1929" y="334"/>
                  </a:cubicBezTo>
                  <a:cubicBezTo>
                    <a:pt x="2408" y="335"/>
                    <a:pt x="2836" y="335"/>
                    <a:pt x="3219" y="335"/>
                  </a:cubicBezTo>
                  <a:cubicBezTo>
                    <a:pt x="4753" y="335"/>
                    <a:pt x="5570" y="328"/>
                    <a:pt x="6025" y="328"/>
                  </a:cubicBezTo>
                  <a:cubicBezTo>
                    <a:pt x="6593" y="328"/>
                    <a:pt x="6596" y="340"/>
                    <a:pt x="6727" y="393"/>
                  </a:cubicBezTo>
                  <a:cubicBezTo>
                    <a:pt x="6746" y="398"/>
                    <a:pt x="6765" y="400"/>
                    <a:pt x="6783" y="400"/>
                  </a:cubicBezTo>
                  <a:cubicBezTo>
                    <a:pt x="6854" y="400"/>
                    <a:pt x="6913" y="362"/>
                    <a:pt x="6942" y="286"/>
                  </a:cubicBezTo>
                  <a:cubicBezTo>
                    <a:pt x="6965" y="203"/>
                    <a:pt x="6930" y="107"/>
                    <a:pt x="6834" y="84"/>
                  </a:cubicBezTo>
                  <a:cubicBezTo>
                    <a:pt x="6656" y="18"/>
                    <a:pt x="6605" y="6"/>
                    <a:pt x="6008" y="6"/>
                  </a:cubicBezTo>
                  <a:cubicBezTo>
                    <a:pt x="5667" y="6"/>
                    <a:pt x="5148" y="10"/>
                    <a:pt x="4324" y="10"/>
                  </a:cubicBezTo>
                  <a:cubicBezTo>
                    <a:pt x="3707" y="10"/>
                    <a:pt x="2918" y="8"/>
                    <a:pt x="19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a:off x="2813234" y="2654497"/>
              <a:ext cx="58712" cy="119301"/>
            </a:xfrm>
            <a:custGeom>
              <a:avLst/>
              <a:gdLst/>
              <a:ahLst/>
              <a:cxnLst/>
              <a:rect l="l" t="t" r="r" b="b"/>
              <a:pathLst>
                <a:path w="1846" h="3751" extrusionOk="0">
                  <a:moveTo>
                    <a:pt x="155" y="0"/>
                  </a:moveTo>
                  <a:cubicBezTo>
                    <a:pt x="72" y="0"/>
                    <a:pt x="0" y="72"/>
                    <a:pt x="0" y="155"/>
                  </a:cubicBezTo>
                  <a:lnTo>
                    <a:pt x="0" y="3191"/>
                  </a:lnTo>
                  <a:cubicBezTo>
                    <a:pt x="0" y="3489"/>
                    <a:pt x="238" y="3751"/>
                    <a:pt x="548" y="3751"/>
                  </a:cubicBezTo>
                  <a:lnTo>
                    <a:pt x="1286" y="3751"/>
                  </a:lnTo>
                  <a:cubicBezTo>
                    <a:pt x="1584" y="3751"/>
                    <a:pt x="1846" y="3513"/>
                    <a:pt x="1846" y="3191"/>
                  </a:cubicBezTo>
                  <a:lnTo>
                    <a:pt x="1846" y="2096"/>
                  </a:lnTo>
                  <a:cubicBezTo>
                    <a:pt x="1834" y="2001"/>
                    <a:pt x="1762" y="1929"/>
                    <a:pt x="1679" y="1929"/>
                  </a:cubicBezTo>
                  <a:cubicBezTo>
                    <a:pt x="1584" y="1929"/>
                    <a:pt x="1512" y="2001"/>
                    <a:pt x="1512" y="2096"/>
                  </a:cubicBezTo>
                  <a:lnTo>
                    <a:pt x="1512" y="3191"/>
                  </a:lnTo>
                  <a:cubicBezTo>
                    <a:pt x="1512" y="3310"/>
                    <a:pt x="1405" y="3417"/>
                    <a:pt x="1286" y="3417"/>
                  </a:cubicBezTo>
                  <a:lnTo>
                    <a:pt x="548" y="3417"/>
                  </a:lnTo>
                  <a:cubicBezTo>
                    <a:pt x="429" y="3417"/>
                    <a:pt x="322" y="3310"/>
                    <a:pt x="322" y="3191"/>
                  </a:cubicBezTo>
                  <a:lnTo>
                    <a:pt x="322" y="155"/>
                  </a:lnTo>
                  <a:cubicBezTo>
                    <a:pt x="322"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39"/>
          <p:cNvGrpSpPr/>
          <p:nvPr/>
        </p:nvGrpSpPr>
        <p:grpSpPr>
          <a:xfrm>
            <a:off x="7021779" y="1602970"/>
            <a:ext cx="193915" cy="349155"/>
            <a:chOff x="2306167" y="3809845"/>
            <a:chExt cx="193915" cy="349155"/>
          </a:xfrm>
        </p:grpSpPr>
        <p:sp>
          <p:nvSpPr>
            <p:cNvPr id="476" name="Google Shape;476;p39"/>
            <p:cNvSpPr/>
            <p:nvPr/>
          </p:nvSpPr>
          <p:spPr>
            <a:xfrm>
              <a:off x="2306167" y="3809845"/>
              <a:ext cx="137875" cy="349155"/>
            </a:xfrm>
            <a:custGeom>
              <a:avLst/>
              <a:gdLst/>
              <a:ahLst/>
              <a:cxnLst/>
              <a:rect l="l" t="t" r="r" b="b"/>
              <a:pathLst>
                <a:path w="4335" h="10978" extrusionOk="0">
                  <a:moveTo>
                    <a:pt x="4001" y="5656"/>
                  </a:moveTo>
                  <a:lnTo>
                    <a:pt x="4001" y="8918"/>
                  </a:lnTo>
                  <a:lnTo>
                    <a:pt x="2989" y="8918"/>
                  </a:lnTo>
                  <a:cubicBezTo>
                    <a:pt x="2763" y="8918"/>
                    <a:pt x="2596" y="8739"/>
                    <a:pt x="2596" y="8525"/>
                  </a:cubicBezTo>
                  <a:lnTo>
                    <a:pt x="2596" y="6037"/>
                  </a:lnTo>
                  <a:cubicBezTo>
                    <a:pt x="2596" y="5822"/>
                    <a:pt x="2775" y="5656"/>
                    <a:pt x="2989" y="5656"/>
                  </a:cubicBezTo>
                  <a:close/>
                  <a:moveTo>
                    <a:pt x="2168" y="0"/>
                  </a:moveTo>
                  <a:cubicBezTo>
                    <a:pt x="2084" y="0"/>
                    <a:pt x="2001" y="72"/>
                    <a:pt x="2001" y="167"/>
                  </a:cubicBezTo>
                  <a:cubicBezTo>
                    <a:pt x="2001" y="250"/>
                    <a:pt x="2084" y="322"/>
                    <a:pt x="2168" y="322"/>
                  </a:cubicBezTo>
                  <a:cubicBezTo>
                    <a:pt x="2382" y="322"/>
                    <a:pt x="2549" y="477"/>
                    <a:pt x="2573" y="667"/>
                  </a:cubicBezTo>
                  <a:cubicBezTo>
                    <a:pt x="2561" y="667"/>
                    <a:pt x="2525" y="655"/>
                    <a:pt x="2513" y="655"/>
                  </a:cubicBezTo>
                  <a:cubicBezTo>
                    <a:pt x="2406" y="655"/>
                    <a:pt x="2334" y="738"/>
                    <a:pt x="2334" y="834"/>
                  </a:cubicBezTo>
                  <a:cubicBezTo>
                    <a:pt x="2334" y="941"/>
                    <a:pt x="2430" y="1012"/>
                    <a:pt x="2513" y="1012"/>
                  </a:cubicBezTo>
                  <a:cubicBezTo>
                    <a:pt x="2549" y="1012"/>
                    <a:pt x="2561" y="1012"/>
                    <a:pt x="2584" y="1000"/>
                  </a:cubicBezTo>
                  <a:lnTo>
                    <a:pt x="2584" y="1262"/>
                  </a:lnTo>
                  <a:lnTo>
                    <a:pt x="1751" y="1262"/>
                  </a:lnTo>
                  <a:lnTo>
                    <a:pt x="1751" y="727"/>
                  </a:lnTo>
                  <a:cubicBezTo>
                    <a:pt x="1751" y="667"/>
                    <a:pt x="1775" y="596"/>
                    <a:pt x="1799" y="536"/>
                  </a:cubicBezTo>
                  <a:cubicBezTo>
                    <a:pt x="1846" y="465"/>
                    <a:pt x="1811" y="357"/>
                    <a:pt x="1727" y="310"/>
                  </a:cubicBezTo>
                  <a:cubicBezTo>
                    <a:pt x="1707" y="297"/>
                    <a:pt x="1685" y="291"/>
                    <a:pt x="1661" y="291"/>
                  </a:cubicBezTo>
                  <a:cubicBezTo>
                    <a:pt x="1601" y="291"/>
                    <a:pt x="1535" y="330"/>
                    <a:pt x="1501" y="381"/>
                  </a:cubicBezTo>
                  <a:cubicBezTo>
                    <a:pt x="1453" y="488"/>
                    <a:pt x="1430" y="608"/>
                    <a:pt x="1430" y="715"/>
                  </a:cubicBezTo>
                  <a:lnTo>
                    <a:pt x="1430" y="1298"/>
                  </a:lnTo>
                  <a:cubicBezTo>
                    <a:pt x="1263" y="1334"/>
                    <a:pt x="1096" y="1393"/>
                    <a:pt x="953" y="1489"/>
                  </a:cubicBezTo>
                  <a:cubicBezTo>
                    <a:pt x="882" y="1536"/>
                    <a:pt x="846" y="1631"/>
                    <a:pt x="894" y="1715"/>
                  </a:cubicBezTo>
                  <a:cubicBezTo>
                    <a:pt x="927" y="1764"/>
                    <a:pt x="982" y="1791"/>
                    <a:pt x="1041" y="1791"/>
                  </a:cubicBezTo>
                  <a:cubicBezTo>
                    <a:pt x="1067" y="1791"/>
                    <a:pt x="1094" y="1785"/>
                    <a:pt x="1120" y="1774"/>
                  </a:cubicBezTo>
                  <a:cubicBezTo>
                    <a:pt x="1215" y="1715"/>
                    <a:pt x="1322" y="1667"/>
                    <a:pt x="1430" y="1631"/>
                  </a:cubicBezTo>
                  <a:cubicBezTo>
                    <a:pt x="1537" y="1608"/>
                    <a:pt x="1632" y="1572"/>
                    <a:pt x="1751" y="1572"/>
                  </a:cubicBezTo>
                  <a:lnTo>
                    <a:pt x="2584" y="1572"/>
                  </a:lnTo>
                  <a:cubicBezTo>
                    <a:pt x="2692" y="1596"/>
                    <a:pt x="2811" y="1608"/>
                    <a:pt x="2918" y="1631"/>
                  </a:cubicBezTo>
                  <a:cubicBezTo>
                    <a:pt x="3537" y="1834"/>
                    <a:pt x="4001" y="2429"/>
                    <a:pt x="4001" y="3108"/>
                  </a:cubicBezTo>
                  <a:lnTo>
                    <a:pt x="4001" y="3572"/>
                  </a:lnTo>
                  <a:cubicBezTo>
                    <a:pt x="4001" y="3632"/>
                    <a:pt x="3954" y="3679"/>
                    <a:pt x="3894" y="3679"/>
                  </a:cubicBezTo>
                  <a:lnTo>
                    <a:pt x="429" y="3679"/>
                  </a:lnTo>
                  <a:cubicBezTo>
                    <a:pt x="370" y="3679"/>
                    <a:pt x="322" y="3632"/>
                    <a:pt x="322" y="3572"/>
                  </a:cubicBezTo>
                  <a:lnTo>
                    <a:pt x="322" y="3108"/>
                  </a:lnTo>
                  <a:cubicBezTo>
                    <a:pt x="322" y="2763"/>
                    <a:pt x="441" y="2429"/>
                    <a:pt x="656" y="2155"/>
                  </a:cubicBezTo>
                  <a:cubicBezTo>
                    <a:pt x="715" y="2084"/>
                    <a:pt x="703" y="1977"/>
                    <a:pt x="620" y="1929"/>
                  </a:cubicBezTo>
                  <a:cubicBezTo>
                    <a:pt x="592" y="1906"/>
                    <a:pt x="559" y="1895"/>
                    <a:pt x="526" y="1895"/>
                  </a:cubicBezTo>
                  <a:cubicBezTo>
                    <a:pt x="476" y="1895"/>
                    <a:pt x="427" y="1921"/>
                    <a:pt x="406" y="1965"/>
                  </a:cubicBezTo>
                  <a:cubicBezTo>
                    <a:pt x="132" y="2286"/>
                    <a:pt x="1" y="2691"/>
                    <a:pt x="1" y="3120"/>
                  </a:cubicBezTo>
                  <a:lnTo>
                    <a:pt x="1" y="10013"/>
                  </a:lnTo>
                  <a:cubicBezTo>
                    <a:pt x="1" y="10549"/>
                    <a:pt x="429" y="10978"/>
                    <a:pt x="953" y="10978"/>
                  </a:cubicBezTo>
                  <a:lnTo>
                    <a:pt x="1418" y="10978"/>
                  </a:lnTo>
                  <a:cubicBezTo>
                    <a:pt x="1501" y="10978"/>
                    <a:pt x="1572" y="10906"/>
                    <a:pt x="1572" y="10823"/>
                  </a:cubicBezTo>
                  <a:cubicBezTo>
                    <a:pt x="1572" y="10728"/>
                    <a:pt x="1501" y="10656"/>
                    <a:pt x="1418" y="10656"/>
                  </a:cubicBezTo>
                  <a:lnTo>
                    <a:pt x="953" y="10656"/>
                  </a:lnTo>
                  <a:cubicBezTo>
                    <a:pt x="608" y="10656"/>
                    <a:pt x="322" y="10371"/>
                    <a:pt x="322" y="10013"/>
                  </a:cubicBezTo>
                  <a:lnTo>
                    <a:pt x="322" y="4001"/>
                  </a:lnTo>
                  <a:cubicBezTo>
                    <a:pt x="358" y="4013"/>
                    <a:pt x="382" y="4013"/>
                    <a:pt x="429" y="4013"/>
                  </a:cubicBezTo>
                  <a:lnTo>
                    <a:pt x="3894" y="4013"/>
                  </a:lnTo>
                  <a:cubicBezTo>
                    <a:pt x="3930" y="4013"/>
                    <a:pt x="3954" y="4013"/>
                    <a:pt x="4001" y="4001"/>
                  </a:cubicBezTo>
                  <a:lnTo>
                    <a:pt x="4001" y="5299"/>
                  </a:lnTo>
                  <a:lnTo>
                    <a:pt x="2989" y="5299"/>
                  </a:lnTo>
                  <a:cubicBezTo>
                    <a:pt x="2584" y="5299"/>
                    <a:pt x="2275" y="5620"/>
                    <a:pt x="2275" y="6013"/>
                  </a:cubicBezTo>
                  <a:lnTo>
                    <a:pt x="2275" y="8501"/>
                  </a:lnTo>
                  <a:cubicBezTo>
                    <a:pt x="2275" y="8894"/>
                    <a:pt x="2608" y="9216"/>
                    <a:pt x="2989" y="9216"/>
                  </a:cubicBezTo>
                  <a:lnTo>
                    <a:pt x="4001" y="9216"/>
                  </a:lnTo>
                  <a:lnTo>
                    <a:pt x="4001" y="10013"/>
                  </a:lnTo>
                  <a:cubicBezTo>
                    <a:pt x="4001" y="10371"/>
                    <a:pt x="3716" y="10656"/>
                    <a:pt x="3382" y="10656"/>
                  </a:cubicBezTo>
                  <a:lnTo>
                    <a:pt x="2084" y="10656"/>
                  </a:lnTo>
                  <a:cubicBezTo>
                    <a:pt x="1989" y="10656"/>
                    <a:pt x="1918" y="10728"/>
                    <a:pt x="1918" y="10823"/>
                  </a:cubicBezTo>
                  <a:cubicBezTo>
                    <a:pt x="1918" y="10906"/>
                    <a:pt x="1989" y="10978"/>
                    <a:pt x="2084" y="10978"/>
                  </a:cubicBezTo>
                  <a:lnTo>
                    <a:pt x="3382" y="10978"/>
                  </a:lnTo>
                  <a:cubicBezTo>
                    <a:pt x="3894" y="10978"/>
                    <a:pt x="4335" y="10549"/>
                    <a:pt x="4335" y="10013"/>
                  </a:cubicBezTo>
                  <a:lnTo>
                    <a:pt x="4335" y="9049"/>
                  </a:lnTo>
                  <a:lnTo>
                    <a:pt x="4335" y="5441"/>
                  </a:lnTo>
                  <a:lnTo>
                    <a:pt x="4335" y="3108"/>
                  </a:lnTo>
                  <a:cubicBezTo>
                    <a:pt x="4335" y="2262"/>
                    <a:pt x="3739" y="1536"/>
                    <a:pt x="2918" y="1322"/>
                  </a:cubicBezTo>
                  <a:lnTo>
                    <a:pt x="2918" y="738"/>
                  </a:lnTo>
                  <a:cubicBezTo>
                    <a:pt x="2918" y="346"/>
                    <a:pt x="2584" y="0"/>
                    <a:pt x="2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2474701" y="3860256"/>
              <a:ext cx="22741" cy="17779"/>
            </a:xfrm>
            <a:custGeom>
              <a:avLst/>
              <a:gdLst/>
              <a:ahLst/>
              <a:cxnLst/>
              <a:rect l="l" t="t" r="r" b="b"/>
              <a:pathLst>
                <a:path w="715" h="559" extrusionOk="0">
                  <a:moveTo>
                    <a:pt x="188" y="1"/>
                  </a:moveTo>
                  <a:cubicBezTo>
                    <a:pt x="130" y="1"/>
                    <a:pt x="72" y="33"/>
                    <a:pt x="48" y="82"/>
                  </a:cubicBezTo>
                  <a:cubicBezTo>
                    <a:pt x="0" y="154"/>
                    <a:pt x="24" y="261"/>
                    <a:pt x="107" y="308"/>
                  </a:cubicBezTo>
                  <a:cubicBezTo>
                    <a:pt x="238" y="380"/>
                    <a:pt x="345" y="439"/>
                    <a:pt x="417" y="511"/>
                  </a:cubicBezTo>
                  <a:cubicBezTo>
                    <a:pt x="441" y="547"/>
                    <a:pt x="488" y="558"/>
                    <a:pt x="524" y="558"/>
                  </a:cubicBezTo>
                  <a:cubicBezTo>
                    <a:pt x="560" y="558"/>
                    <a:pt x="607" y="535"/>
                    <a:pt x="643" y="499"/>
                  </a:cubicBezTo>
                  <a:cubicBezTo>
                    <a:pt x="714" y="427"/>
                    <a:pt x="703" y="332"/>
                    <a:pt x="643" y="273"/>
                  </a:cubicBezTo>
                  <a:cubicBezTo>
                    <a:pt x="536" y="189"/>
                    <a:pt x="417" y="106"/>
                    <a:pt x="262" y="23"/>
                  </a:cubicBezTo>
                  <a:cubicBezTo>
                    <a:pt x="240" y="8"/>
                    <a:pt x="214" y="1"/>
                    <a:pt x="1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2409565" y="3840092"/>
              <a:ext cx="25031" cy="12945"/>
            </a:xfrm>
            <a:custGeom>
              <a:avLst/>
              <a:gdLst/>
              <a:ahLst/>
              <a:cxnLst/>
              <a:rect l="l" t="t" r="r" b="b"/>
              <a:pathLst>
                <a:path w="787" h="407" extrusionOk="0">
                  <a:moveTo>
                    <a:pt x="190" y="0"/>
                  </a:moveTo>
                  <a:cubicBezTo>
                    <a:pt x="106" y="0"/>
                    <a:pt x="35" y="57"/>
                    <a:pt x="24" y="133"/>
                  </a:cubicBezTo>
                  <a:cubicBezTo>
                    <a:pt x="0" y="228"/>
                    <a:pt x="72" y="311"/>
                    <a:pt x="155" y="323"/>
                  </a:cubicBezTo>
                  <a:cubicBezTo>
                    <a:pt x="155" y="323"/>
                    <a:pt x="322" y="359"/>
                    <a:pt x="560" y="407"/>
                  </a:cubicBezTo>
                  <a:lnTo>
                    <a:pt x="584" y="407"/>
                  </a:lnTo>
                  <a:cubicBezTo>
                    <a:pt x="655" y="407"/>
                    <a:pt x="738" y="359"/>
                    <a:pt x="750" y="264"/>
                  </a:cubicBezTo>
                  <a:cubicBezTo>
                    <a:pt x="786" y="192"/>
                    <a:pt x="727" y="109"/>
                    <a:pt x="631" y="85"/>
                  </a:cubicBezTo>
                  <a:cubicBezTo>
                    <a:pt x="381" y="26"/>
                    <a:pt x="215" y="2"/>
                    <a:pt x="215" y="2"/>
                  </a:cubicBezTo>
                  <a:cubicBezTo>
                    <a:pt x="206" y="1"/>
                    <a:pt x="198" y="0"/>
                    <a:pt x="1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a:off x="2442865" y="3847916"/>
              <a:ext cx="24267" cy="14598"/>
            </a:xfrm>
            <a:custGeom>
              <a:avLst/>
              <a:gdLst/>
              <a:ahLst/>
              <a:cxnLst/>
              <a:rect l="l" t="t" r="r" b="b"/>
              <a:pathLst>
                <a:path w="763" h="459" extrusionOk="0">
                  <a:moveTo>
                    <a:pt x="200" y="1"/>
                  </a:moveTo>
                  <a:cubicBezTo>
                    <a:pt x="128" y="1"/>
                    <a:pt x="57" y="52"/>
                    <a:pt x="37" y="113"/>
                  </a:cubicBezTo>
                  <a:cubicBezTo>
                    <a:pt x="1" y="196"/>
                    <a:pt x="61" y="292"/>
                    <a:pt x="132" y="315"/>
                  </a:cubicBezTo>
                  <a:cubicBezTo>
                    <a:pt x="275" y="363"/>
                    <a:pt x="406" y="411"/>
                    <a:pt x="525" y="434"/>
                  </a:cubicBezTo>
                  <a:cubicBezTo>
                    <a:pt x="537" y="434"/>
                    <a:pt x="549" y="458"/>
                    <a:pt x="584" y="458"/>
                  </a:cubicBezTo>
                  <a:cubicBezTo>
                    <a:pt x="656" y="458"/>
                    <a:pt x="715" y="411"/>
                    <a:pt x="727" y="351"/>
                  </a:cubicBezTo>
                  <a:cubicBezTo>
                    <a:pt x="763" y="256"/>
                    <a:pt x="715" y="173"/>
                    <a:pt x="644" y="137"/>
                  </a:cubicBezTo>
                  <a:cubicBezTo>
                    <a:pt x="525" y="101"/>
                    <a:pt x="370" y="53"/>
                    <a:pt x="239" y="6"/>
                  </a:cubicBezTo>
                  <a:cubicBezTo>
                    <a:pt x="226" y="2"/>
                    <a:pt x="213" y="1"/>
                    <a:pt x="2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a:off x="2409183" y="3824952"/>
              <a:ext cx="24267" cy="11800"/>
            </a:xfrm>
            <a:custGeom>
              <a:avLst/>
              <a:gdLst/>
              <a:ahLst/>
              <a:cxnLst/>
              <a:rect l="l" t="t" r="r" b="b"/>
              <a:pathLst>
                <a:path w="763" h="371" extrusionOk="0">
                  <a:moveTo>
                    <a:pt x="593" y="0"/>
                  </a:moveTo>
                  <a:cubicBezTo>
                    <a:pt x="586" y="0"/>
                    <a:pt x="579" y="1"/>
                    <a:pt x="572" y="2"/>
                  </a:cubicBezTo>
                  <a:lnTo>
                    <a:pt x="155" y="61"/>
                  </a:lnTo>
                  <a:cubicBezTo>
                    <a:pt x="60" y="73"/>
                    <a:pt x="0" y="144"/>
                    <a:pt x="24" y="240"/>
                  </a:cubicBezTo>
                  <a:cubicBezTo>
                    <a:pt x="36" y="311"/>
                    <a:pt x="96" y="371"/>
                    <a:pt x="179" y="371"/>
                  </a:cubicBezTo>
                  <a:lnTo>
                    <a:pt x="215" y="371"/>
                  </a:lnTo>
                  <a:lnTo>
                    <a:pt x="631" y="311"/>
                  </a:lnTo>
                  <a:cubicBezTo>
                    <a:pt x="703" y="311"/>
                    <a:pt x="762" y="228"/>
                    <a:pt x="750" y="133"/>
                  </a:cubicBezTo>
                  <a:cubicBezTo>
                    <a:pt x="740" y="56"/>
                    <a:pt x="669" y="0"/>
                    <a:pt x="5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2442865" y="3820023"/>
              <a:ext cx="24267" cy="12181"/>
            </a:xfrm>
            <a:custGeom>
              <a:avLst/>
              <a:gdLst/>
              <a:ahLst/>
              <a:cxnLst/>
              <a:rect l="l" t="t" r="r" b="b"/>
              <a:pathLst>
                <a:path w="763" h="383" extrusionOk="0">
                  <a:moveTo>
                    <a:pt x="593" y="0"/>
                  </a:moveTo>
                  <a:cubicBezTo>
                    <a:pt x="587" y="0"/>
                    <a:pt x="580" y="1"/>
                    <a:pt x="572" y="2"/>
                  </a:cubicBezTo>
                  <a:lnTo>
                    <a:pt x="156" y="61"/>
                  </a:lnTo>
                  <a:cubicBezTo>
                    <a:pt x="61" y="85"/>
                    <a:pt x="1" y="157"/>
                    <a:pt x="13" y="240"/>
                  </a:cubicBezTo>
                  <a:cubicBezTo>
                    <a:pt x="37" y="323"/>
                    <a:pt x="96" y="383"/>
                    <a:pt x="180" y="383"/>
                  </a:cubicBezTo>
                  <a:lnTo>
                    <a:pt x="215" y="383"/>
                  </a:lnTo>
                  <a:lnTo>
                    <a:pt x="632" y="323"/>
                  </a:lnTo>
                  <a:cubicBezTo>
                    <a:pt x="703" y="299"/>
                    <a:pt x="763" y="228"/>
                    <a:pt x="751" y="145"/>
                  </a:cubicBezTo>
                  <a:cubicBezTo>
                    <a:pt x="729" y="58"/>
                    <a:pt x="668" y="0"/>
                    <a:pt x="5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2476196" y="3811054"/>
              <a:ext cx="23886" cy="15871"/>
            </a:xfrm>
            <a:custGeom>
              <a:avLst/>
              <a:gdLst/>
              <a:ahLst/>
              <a:cxnLst/>
              <a:rect l="l" t="t" r="r" b="b"/>
              <a:pathLst>
                <a:path w="751" h="499" extrusionOk="0">
                  <a:moveTo>
                    <a:pt x="564" y="0"/>
                  </a:moveTo>
                  <a:cubicBezTo>
                    <a:pt x="537" y="0"/>
                    <a:pt x="511" y="7"/>
                    <a:pt x="489" y="22"/>
                  </a:cubicBezTo>
                  <a:cubicBezTo>
                    <a:pt x="382" y="81"/>
                    <a:pt x="263" y="129"/>
                    <a:pt x="132" y="165"/>
                  </a:cubicBezTo>
                  <a:cubicBezTo>
                    <a:pt x="36" y="200"/>
                    <a:pt x="1" y="284"/>
                    <a:pt x="25" y="379"/>
                  </a:cubicBezTo>
                  <a:cubicBezTo>
                    <a:pt x="36" y="450"/>
                    <a:pt x="120" y="498"/>
                    <a:pt x="179" y="498"/>
                  </a:cubicBezTo>
                  <a:lnTo>
                    <a:pt x="215" y="498"/>
                  </a:lnTo>
                  <a:cubicBezTo>
                    <a:pt x="370" y="450"/>
                    <a:pt x="513" y="391"/>
                    <a:pt x="632" y="331"/>
                  </a:cubicBezTo>
                  <a:cubicBezTo>
                    <a:pt x="727" y="272"/>
                    <a:pt x="751" y="165"/>
                    <a:pt x="715" y="81"/>
                  </a:cubicBezTo>
                  <a:cubicBezTo>
                    <a:pt x="682" y="32"/>
                    <a:pt x="622" y="0"/>
                    <a:pt x="5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40"/>
          <p:cNvPicPr preferRelativeResize="0"/>
          <p:nvPr/>
        </p:nvPicPr>
        <p:blipFill>
          <a:blip r:embed="rId3">
            <a:alphaModFix amt="50000"/>
          </a:blip>
          <a:stretch>
            <a:fillRect/>
          </a:stretch>
        </p:blipFill>
        <p:spPr>
          <a:xfrm>
            <a:off x="1489394" y="766548"/>
            <a:ext cx="966276" cy="966276"/>
          </a:xfrm>
          <a:prstGeom prst="rect">
            <a:avLst/>
          </a:prstGeom>
          <a:noFill/>
          <a:ln>
            <a:noFill/>
          </a:ln>
        </p:spPr>
      </p:pic>
      <p:cxnSp>
        <p:nvCxnSpPr>
          <p:cNvPr id="488" name="Google Shape;488;p40"/>
          <p:cNvCxnSpPr/>
          <p:nvPr/>
        </p:nvCxnSpPr>
        <p:spPr>
          <a:xfrm rot="10800000">
            <a:off x="466400" y="1792200"/>
            <a:ext cx="4659600" cy="0"/>
          </a:xfrm>
          <a:prstGeom prst="straightConnector1">
            <a:avLst/>
          </a:prstGeom>
          <a:noFill/>
          <a:ln w="9525" cap="flat" cmpd="sng">
            <a:solidFill>
              <a:schemeClr val="dk1"/>
            </a:solidFill>
            <a:prstDash val="solid"/>
            <a:round/>
            <a:headEnd type="none" w="med" len="med"/>
            <a:tailEnd type="none" w="med" len="med"/>
          </a:ln>
        </p:spPr>
      </p:cxnSp>
      <p:sp>
        <p:nvSpPr>
          <p:cNvPr id="489" name="Google Shape;489;p40"/>
          <p:cNvSpPr txBox="1">
            <a:spLocks noGrp="1"/>
          </p:cNvSpPr>
          <p:nvPr>
            <p:ph type="title"/>
          </p:nvPr>
        </p:nvSpPr>
        <p:spPr>
          <a:xfrm flipH="1">
            <a:off x="718263" y="2739600"/>
            <a:ext cx="4052100" cy="1861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t>ا</a:t>
            </a:r>
            <a:r>
              <a:rPr lang="en">
                <a:latin typeface="Arial"/>
                <a:ea typeface="Arial"/>
                <a:cs typeface="Arial"/>
                <a:sym typeface="Arial"/>
              </a:rPr>
              <a:t>لطلاء الشمعي لحماية الانابيب النفطية</a:t>
            </a:r>
            <a:r>
              <a:rPr lang="en"/>
              <a:t> </a:t>
            </a:r>
            <a:endParaRPr/>
          </a:p>
        </p:txBody>
      </p:sp>
      <p:sp>
        <p:nvSpPr>
          <p:cNvPr id="490" name="Google Shape;490;p40"/>
          <p:cNvSpPr txBox="1">
            <a:spLocks noGrp="1"/>
          </p:cNvSpPr>
          <p:nvPr>
            <p:ph type="title" idx="2"/>
          </p:nvPr>
        </p:nvSpPr>
        <p:spPr>
          <a:xfrm flipH="1">
            <a:off x="718263" y="536275"/>
            <a:ext cx="18117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IQ" dirty="0"/>
              <a:t>3</a:t>
            </a:r>
            <a:endParaRPr dirty="0"/>
          </a:p>
        </p:txBody>
      </p:sp>
      <p:pic>
        <p:nvPicPr>
          <p:cNvPr id="491" name="Google Shape;491;p40" title="types-of-coating-wrapping-piping.png"/>
          <p:cNvPicPr preferRelativeResize="0">
            <a:picLocks noGrp="1"/>
          </p:cNvPicPr>
          <p:nvPr>
            <p:ph type="pic" idx="3"/>
          </p:nvPr>
        </p:nvPicPr>
        <p:blipFill rotWithShape="1">
          <a:blip r:embed="rId4">
            <a:alphaModFix/>
          </a:blip>
          <a:srcRect l="38894" t="-1590" r="5921" b="1590"/>
          <a:stretch/>
        </p:blipFill>
        <p:spPr>
          <a:xfrm flipH="1">
            <a:off x="4931938" y="536275"/>
            <a:ext cx="3493800" cy="4064400"/>
          </a:xfrm>
          <a:prstGeom prst="roundRect">
            <a:avLst>
              <a:gd name="adj" fmla="val 16667"/>
            </a:avLst>
          </a:prstGeom>
        </p:spPr>
      </p:pic>
    </p:spTree>
  </p:cSld>
  <p:clrMapOvr>
    <a:masterClrMapping/>
  </p:clrMapOvr>
</p:sld>
</file>

<file path=ppt/theme/theme1.xml><?xml version="1.0" encoding="utf-8"?>
<a:theme xmlns:a="http://schemas.openxmlformats.org/drawingml/2006/main" name="Multipurpose Business Template">
  <a:themeElements>
    <a:clrScheme name="Simple Light">
      <a:dk1>
        <a:srgbClr val="361F0D"/>
      </a:dk1>
      <a:lt1>
        <a:srgbClr val="DED7D1"/>
      </a:lt1>
      <a:dk2>
        <a:srgbClr val="FF7300"/>
      </a:dk2>
      <a:lt2>
        <a:srgbClr val="B7713A"/>
      </a:lt2>
      <a:accent1>
        <a:srgbClr val="948F8F"/>
      </a:accent1>
      <a:accent2>
        <a:srgbClr val="FFB06E"/>
      </a:accent2>
      <a:accent3>
        <a:srgbClr val="FFFFFF"/>
      </a:accent3>
      <a:accent4>
        <a:srgbClr val="FFFFFF"/>
      </a:accent4>
      <a:accent5>
        <a:srgbClr val="FFFFFF"/>
      </a:accent5>
      <a:accent6>
        <a:srgbClr val="FFFFFF"/>
      </a:accent6>
      <a:hlink>
        <a:srgbClr val="361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987</Words>
  <Application>Microsoft Office PowerPoint</Application>
  <PresentationFormat>On-screen Show (16:9)</PresentationFormat>
  <Paragraphs>89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Anaheim</vt:lpstr>
      <vt:lpstr>Arial</vt:lpstr>
      <vt:lpstr>Bebas Neue</vt:lpstr>
      <vt:lpstr>Cabin</vt:lpstr>
      <vt:lpstr>Nunito Light</vt:lpstr>
      <vt:lpstr>PT Sans</vt:lpstr>
      <vt:lpstr>Raleway</vt:lpstr>
      <vt:lpstr>Multipurpose Business Template</vt:lpstr>
      <vt:lpstr>PowerPoint Presentation</vt:lpstr>
      <vt:lpstr>المحتوى</vt:lpstr>
      <vt:lpstr>أنواع الشمع النفطي العراقي</vt:lpstr>
      <vt:lpstr>أنواع الشمع النفطي العراقي</vt:lpstr>
      <vt:lpstr>الطلاء الشمعي والأغذية</vt:lpstr>
      <vt:lpstr>الطلاء الشمعي المانع للتعفن والمستخدم لعلب المواد الغذائية</vt:lpstr>
      <vt:lpstr>أنواع الطلاءات الشمعية</vt:lpstr>
      <vt:lpstr>كيفية الاستخدام</vt:lpstr>
      <vt:lpstr>الطلاء الشمعي لحماية الانابيب النفطية </vt:lpstr>
      <vt:lpstr>الطلاء الشمعي لحماية الانابيب النفطية من التعفن والفطريات </vt:lpstr>
      <vt:lpstr>الاستخدام</vt:lpstr>
      <vt:lpstr>الفحوصات</vt:lpstr>
      <vt:lpstr>الفحوصات</vt:lpstr>
      <vt:lpstr>الفحوصات</vt:lpstr>
      <vt:lpstr>الفحوصات</vt:lpstr>
      <vt:lpstr>لكم جزيل الشكر!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الطلاء الشمعي </dc:title>
  <dc:creator>lenovo</dc:creator>
  <cp:lastModifiedBy>Dr. Alaa Kareem</cp:lastModifiedBy>
  <cp:revision>2</cp:revision>
  <dcterms:modified xsi:type="dcterms:W3CDTF">2025-11-13T04:30:57Z</dcterms:modified>
</cp:coreProperties>
</file>