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6"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Dubai" panose="020B0503030403030204" pitchFamily="34" charset="-78"/>
      <p:regular r:id="rId13"/>
      <p:bold r:id="rId14"/>
    </p:embeddedFont>
    <p:embeddedFont>
      <p:font typeface="Instrument Sans" panose="020B0604020202020204" charset="0"/>
      <p:regular r:id="rId15"/>
      <p:bold r:id="rId16"/>
      <p:italic r:id="rId17"/>
      <p:boldItalic r:id="rId18"/>
    </p:embeddedFont>
    <p:embeddedFont>
      <p:font typeface="Lobster" panose="00000500000000000000" pitchFamily="2" charset="0"/>
      <p:regular r:id="rId19"/>
    </p:embeddedFont>
    <p:embeddedFont>
      <p:font typeface="Mudir MT" pitchFamily="2" charset="-78"/>
      <p:bold r:id="rId20"/>
    </p:embeddedFont>
    <p:embeddedFont>
      <p:font typeface="Rockwell" panose="02060603020205020403" pitchFamily="18" charset="0"/>
      <p:regular r:id="rId21"/>
      <p:bold r:id="rId22"/>
      <p:italic r:id="rId23"/>
      <p:boldItalic r:id="rId24"/>
    </p:embeddedFont>
    <p:embeddedFont>
      <p:font typeface="Rockwell Condensed" panose="02060603050405020104" pitchFamily="18" charset="0"/>
      <p:regular r:id="rId25"/>
      <p:bold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5" d="100"/>
          <a:sy n="55" d="100"/>
        </p:scale>
        <p:origin x="499" y="274"/>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t>‹#›</a:t>
            </a:fld>
            <a:endParaRPr sz="1200" b="0" i="0" u="none" strike="noStrike" cap="non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105001" y="1616336"/>
            <a:ext cx="12267590" cy="9682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05001" y="5159636"/>
            <a:ext cx="12267590" cy="9682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05001" y="1781735"/>
            <a:ext cx="12267590" cy="329184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1579058" y="4882708"/>
            <a:ext cx="1297085" cy="129708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261872" y="1718667"/>
            <a:ext cx="11960352" cy="3642970"/>
          </a:xfrm>
        </p:spPr>
        <p:txBody>
          <a:bodyPr anchor="ctr">
            <a:noAutofit/>
          </a:bodyPr>
          <a:lstStyle>
            <a:lvl1pPr algn="l">
              <a:lnSpc>
                <a:spcPct val="80000"/>
              </a:lnSpc>
              <a:defRPr sz="1152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283818" y="5266944"/>
            <a:ext cx="9469526" cy="1283818"/>
          </a:xfrm>
        </p:spPr>
        <p:txBody>
          <a:bodyPr>
            <a:normAutofit/>
          </a:bodyPr>
          <a:lstStyle>
            <a:lvl1pPr marL="0" indent="0" algn="l">
              <a:buNone/>
              <a:defRPr sz="2640">
                <a:solidFill>
                  <a:schemeClr val="tx1"/>
                </a:solidFill>
              </a:defRPr>
            </a:lvl1pPr>
            <a:lvl2pPr marL="548640" indent="0" algn="ctr">
              <a:buNone/>
              <a:defRPr sz="2640"/>
            </a:lvl2pPr>
            <a:lvl3pPr marL="1097280" indent="0" algn="ctr">
              <a:buNone/>
              <a:defRPr sz="2640"/>
            </a:lvl3pPr>
            <a:lvl4pPr marL="1645920" indent="0" algn="ctr">
              <a:buNone/>
              <a:defRPr sz="2400"/>
            </a:lvl4pPr>
            <a:lvl5pPr marL="2194560" indent="0" algn="ctr">
              <a:buNone/>
              <a:defRPr sz="2400"/>
            </a:lvl5pPr>
            <a:lvl6pPr marL="2743200" indent="0" algn="ctr">
              <a:buNone/>
              <a:defRPr sz="2400"/>
            </a:lvl6pPr>
            <a:lvl7pPr marL="3291840" indent="0" algn="ctr">
              <a:buNone/>
              <a:defRPr sz="2400"/>
            </a:lvl7pPr>
            <a:lvl8pPr marL="3840480" indent="0" algn="ctr">
              <a:buNone/>
              <a:defRPr sz="2400"/>
            </a:lvl8pPr>
            <a:lvl9pPr marL="438912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511279" y="5147201"/>
            <a:ext cx="1432642" cy="768096"/>
          </a:xfrm>
        </p:spPr>
        <p:txBody>
          <a:bodyPr/>
          <a:lstStyle>
            <a:lvl1pPr>
              <a:defRPr sz="336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808552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1714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640080"/>
            <a:ext cx="3063240" cy="67665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80160" y="640080"/>
            <a:ext cx="9006840" cy="67665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34460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 1 master">
  <p:cSld name="Slide 1 master">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809800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 2 master">
  <p:cSld name="Slide 2 master">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1131733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 3 master">
  <p:cSld name="Slide 3 master">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1995688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 4 master">
  <p:cSld name="Slide 4 master">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2796817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lide 5 master">
  <p:cSld name="Slide 5 master">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4182043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ide 6 master">
  <p:cSld name="Slide 6 master">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2210750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 7 master">
  <p:cSld name="Slide 7 master">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224889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ide 8 master">
  <p:cSld name="Slide 8 master">
    <p:spTree>
      <p:nvGrpSpPr>
        <p:cNvPr id="1" name="Shape 38"/>
        <p:cNvGrpSpPr/>
        <p:nvPr/>
      </p:nvGrpSpPr>
      <p:grpSpPr>
        <a:xfrm>
          <a:off x="0" y="0"/>
          <a:ext cx="0" cy="0"/>
          <a:chOff x="0" y="0"/>
          <a:chExt cx="0" cy="0"/>
        </a:xfrm>
      </p:grpSpPr>
    </p:spTree>
    <p:extLst>
      <p:ext uri="{BB962C8B-B14F-4D97-AF65-F5344CB8AC3E}">
        <p14:creationId xmlns:p14="http://schemas.microsoft.com/office/powerpoint/2010/main" val="238916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261951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de 9 master">
  <p:cSld name="Slide 9 master">
    <p:spTree>
      <p:nvGrpSpPr>
        <p:cNvPr id="1" name="Shape 42"/>
        <p:cNvGrpSpPr/>
        <p:nvPr/>
      </p:nvGrpSpPr>
      <p:grpSpPr>
        <a:xfrm>
          <a:off x="0" y="0"/>
          <a:ext cx="0" cy="0"/>
          <a:chOff x="0" y="0"/>
          <a:chExt cx="0" cy="0"/>
        </a:xfrm>
      </p:grpSpPr>
    </p:spTree>
    <p:extLst>
      <p:ext uri="{BB962C8B-B14F-4D97-AF65-F5344CB8AC3E}">
        <p14:creationId xmlns:p14="http://schemas.microsoft.com/office/powerpoint/2010/main" val="2640179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lide 10 master">
  <p:cSld name="Slide 10 master">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269737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5901587"/>
            <a:ext cx="14630400" cy="23280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0554" y="1470355"/>
            <a:ext cx="11137392" cy="4224528"/>
          </a:xfrm>
        </p:spPr>
        <p:txBody>
          <a:bodyPr anchor="ctr">
            <a:normAutofit/>
          </a:bodyPr>
          <a:lstStyle>
            <a:lvl1pPr>
              <a:lnSpc>
                <a:spcPct val="80000"/>
              </a:lnSpc>
              <a:defRPr sz="9600" b="0"/>
            </a:lvl1pPr>
          </a:lstStyle>
          <a:p>
            <a:r>
              <a:rPr lang="en-US"/>
              <a:t>Click to edit Master title style</a:t>
            </a:r>
            <a:endParaRPr lang="en-US" dirty="0"/>
          </a:p>
        </p:txBody>
      </p:sp>
      <p:sp>
        <p:nvSpPr>
          <p:cNvPr id="3" name="Text Placeholder 2"/>
          <p:cNvSpPr>
            <a:spLocks noGrp="1"/>
          </p:cNvSpPr>
          <p:nvPr>
            <p:ph type="body" idx="1"/>
          </p:nvPr>
        </p:nvSpPr>
        <p:spPr>
          <a:xfrm>
            <a:off x="2598929" y="6024067"/>
            <a:ext cx="10863072" cy="1280160"/>
          </a:xfrm>
        </p:spPr>
        <p:txBody>
          <a:bodyPr anchor="t">
            <a:normAutofit/>
          </a:bodyPr>
          <a:lstStyle>
            <a:lvl1pPr marL="0" indent="0">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312401" y="7527341"/>
            <a:ext cx="3173171" cy="438150"/>
          </a:xfrm>
        </p:spPr>
        <p:txBody>
          <a:bodyPr/>
          <a:lstStyle/>
          <a:p>
            <a:fld id="{5586B75A-687E-405C-8A0B-8D00578BA2C3}" type="datetimeFigureOut">
              <a:rPr lang="en-US" smtClean="0"/>
              <a:pPr/>
              <a:t>4/19/2025</a:t>
            </a:fld>
            <a:endParaRPr lang="en-US" dirty="0"/>
          </a:p>
        </p:txBody>
      </p:sp>
      <p:sp>
        <p:nvSpPr>
          <p:cNvPr id="5" name="Footer Placeholder 4"/>
          <p:cNvSpPr>
            <a:spLocks noGrp="1"/>
          </p:cNvSpPr>
          <p:nvPr>
            <p:ph type="ftr" sz="quarter" idx="11"/>
          </p:nvPr>
        </p:nvSpPr>
        <p:spPr>
          <a:xfrm>
            <a:off x="2619249" y="7527341"/>
            <a:ext cx="7593178" cy="438150"/>
          </a:xfrm>
        </p:spPr>
        <p:txBody>
          <a:bodyPr/>
          <a:lstStyle/>
          <a:p>
            <a:endParaRPr lang="en-US" dirty="0"/>
          </a:p>
        </p:txBody>
      </p:sp>
      <p:grpSp>
        <p:nvGrpSpPr>
          <p:cNvPr id="8" name="Group 7"/>
          <p:cNvGrpSpPr/>
          <p:nvPr/>
        </p:nvGrpSpPr>
        <p:grpSpPr>
          <a:xfrm>
            <a:off x="1076879" y="2791018"/>
            <a:ext cx="1297085" cy="129708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1012442" y="3007360"/>
            <a:ext cx="1425958" cy="864398"/>
          </a:xfrm>
        </p:spPr>
        <p:txBody>
          <a:bodyPr/>
          <a:lstStyle>
            <a:lvl1pPr>
              <a:defRPr sz="336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165263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3818" y="2633472"/>
            <a:ext cx="5705856" cy="4773168"/>
          </a:xfrm>
        </p:spPr>
        <p:txBody>
          <a:bodyPr/>
          <a:lstStyle>
            <a:lvl1pPr>
              <a:defRPr sz="2400"/>
            </a:lvl1pPr>
            <a:lvl2pPr>
              <a:defRPr sz="216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7069" y="2633472"/>
            <a:ext cx="5705856" cy="4773168"/>
          </a:xfrm>
        </p:spPr>
        <p:txBody>
          <a:bodyPr/>
          <a:lstStyle>
            <a:lvl1pPr>
              <a:defRPr sz="2400"/>
            </a:lvl1pPr>
            <a:lvl2pPr>
              <a:defRPr sz="216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4/19/2025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48443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80160" y="2457907"/>
            <a:ext cx="5705856" cy="768096"/>
          </a:xfrm>
        </p:spPr>
        <p:txBody>
          <a:bodyPr anchor="ctr">
            <a:normAutofit/>
          </a:bodyPr>
          <a:lstStyle>
            <a:lvl1pPr marL="0" indent="0">
              <a:buNone/>
              <a:defRPr sz="2400" b="1">
                <a:solidFill>
                  <a:schemeClr val="accent1">
                    <a:lumMod val="75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283818" y="3291840"/>
            <a:ext cx="5705856" cy="3950208"/>
          </a:xfrm>
        </p:spPr>
        <p:txBody>
          <a:bodyPr/>
          <a:lstStyle>
            <a:lvl1pPr>
              <a:defRPr sz="2400"/>
            </a:lvl1pPr>
            <a:lvl2pPr>
              <a:defRPr sz="216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7069" y="2457907"/>
            <a:ext cx="5705856" cy="768096"/>
          </a:xfrm>
        </p:spPr>
        <p:txBody>
          <a:bodyPr anchor="ctr">
            <a:normAutofit/>
          </a:bodyPr>
          <a:lstStyle>
            <a:lvl1pPr marL="0" indent="0">
              <a:buNone/>
              <a:defRPr sz="2400" b="1">
                <a:solidFill>
                  <a:schemeClr val="accent1">
                    <a:lumMod val="75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637069" y="3291840"/>
            <a:ext cx="5705856" cy="3950208"/>
          </a:xfrm>
        </p:spPr>
        <p:txBody>
          <a:bodyPr/>
          <a:lstStyle>
            <a:lvl1pPr>
              <a:defRPr sz="2400"/>
            </a:lvl1pPr>
            <a:lvl2pPr>
              <a:defRPr sz="216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917899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4/19/2025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187751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4/19/2025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344058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9964489" y="1"/>
            <a:ext cx="4665911" cy="82295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259568" y="822960"/>
            <a:ext cx="3840480" cy="2084832"/>
          </a:xfrm>
        </p:spPr>
        <p:txBody>
          <a:bodyPr anchor="b">
            <a:normAutofit/>
          </a:bodyPr>
          <a:lstStyle>
            <a:lvl1pPr>
              <a:defRPr sz="3840" b="1"/>
            </a:lvl1pPr>
          </a:lstStyle>
          <a:p>
            <a:r>
              <a:rPr lang="en-US"/>
              <a:t>Click to edit Master title style</a:t>
            </a:r>
            <a:endParaRPr lang="en-US" dirty="0"/>
          </a:p>
        </p:txBody>
      </p:sp>
      <p:sp>
        <p:nvSpPr>
          <p:cNvPr id="3" name="Content Placeholder 2"/>
          <p:cNvSpPr>
            <a:spLocks noGrp="1"/>
          </p:cNvSpPr>
          <p:nvPr>
            <p:ph idx="1"/>
          </p:nvPr>
        </p:nvSpPr>
        <p:spPr>
          <a:xfrm>
            <a:off x="1005840" y="822960"/>
            <a:ext cx="8054035" cy="6024067"/>
          </a:xfrm>
        </p:spPr>
        <p:txBody>
          <a:bodyPr/>
          <a:lstStyle>
            <a:lvl1pPr>
              <a:defRPr sz="2400"/>
            </a:lvl1pPr>
            <a:lvl2pPr>
              <a:defRPr sz="2160"/>
            </a:lvl2pPr>
            <a:lvl3pPr>
              <a:defRPr sz="192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59568" y="2907792"/>
            <a:ext cx="3840480" cy="3950208"/>
          </a:xfrm>
        </p:spPr>
        <p:txBody>
          <a:bodyPr>
            <a:normAutofit/>
          </a:bodyPr>
          <a:lstStyle>
            <a:lvl1pPr marL="0" indent="0">
              <a:lnSpc>
                <a:spcPct val="100000"/>
              </a:lnSpc>
              <a:spcBef>
                <a:spcPts val="1200"/>
              </a:spcBef>
              <a:buNone/>
              <a:defRPr sz="1680">
                <a:solidFill>
                  <a:schemeClr val="accent1">
                    <a:lumMod val="75000"/>
                  </a:schemeClr>
                </a:solidFil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4/19/2025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3682070" y="7475617"/>
            <a:ext cx="548640" cy="54864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525110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9964489" y="1"/>
            <a:ext cx="4665911" cy="82295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259568" y="822960"/>
            <a:ext cx="3840480" cy="2084832"/>
          </a:xfrm>
        </p:spPr>
        <p:txBody>
          <a:bodyPr anchor="b">
            <a:normAutofit/>
          </a:bodyPr>
          <a:lstStyle>
            <a:lvl1pPr>
              <a:defRPr sz="384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964488" cy="8229600"/>
          </a:xfrm>
          <a:solidFill>
            <a:schemeClr val="tx2">
              <a:lumMod val="20000"/>
              <a:lumOff val="80000"/>
            </a:schemeClr>
          </a:solidFill>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259568" y="2907792"/>
            <a:ext cx="3840480" cy="3950208"/>
          </a:xfrm>
        </p:spPr>
        <p:txBody>
          <a:bodyPr>
            <a:normAutofit/>
          </a:bodyPr>
          <a:lstStyle>
            <a:lvl1pPr marL="0" indent="0">
              <a:lnSpc>
                <a:spcPct val="100000"/>
              </a:lnSpc>
              <a:spcBef>
                <a:spcPts val="1200"/>
              </a:spcBef>
              <a:buNone/>
              <a:defRPr sz="1680">
                <a:solidFill>
                  <a:schemeClr val="accent1">
                    <a:lumMod val="75000"/>
                  </a:schemeClr>
                </a:solidFil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4/19/2025</a:t>
            </a:fld>
            <a:endParaRPr lang="en-US" dirty="0"/>
          </a:p>
        </p:txBody>
      </p:sp>
      <p:grpSp>
        <p:nvGrpSpPr>
          <p:cNvPr id="8" name="Group 7"/>
          <p:cNvGrpSpPr>
            <a:grpSpLocks noChangeAspect="1"/>
          </p:cNvGrpSpPr>
          <p:nvPr/>
        </p:nvGrpSpPr>
        <p:grpSpPr>
          <a:xfrm>
            <a:off x="13682070" y="7475617"/>
            <a:ext cx="548640" cy="54864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927897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3818" y="581558"/>
            <a:ext cx="12070080" cy="19312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83818" y="2545690"/>
            <a:ext cx="12070080" cy="4860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557309" y="7527341"/>
            <a:ext cx="3928262" cy="438150"/>
          </a:xfrm>
          <a:prstGeom prst="rect">
            <a:avLst/>
          </a:prstGeom>
        </p:spPr>
        <p:txBody>
          <a:bodyPr vert="horz" lIns="91440" tIns="45720" rIns="91440" bIns="45720" rtlCol="0" anchor="ctr"/>
          <a:lstStyle>
            <a:lvl1pPr algn="r">
              <a:defRPr sz="1320">
                <a:solidFill>
                  <a:schemeClr val="tx2"/>
                </a:solidFill>
              </a:defRPr>
            </a:lvl1pPr>
          </a:lstStyle>
          <a:p>
            <a:fld id="{5586B75A-687E-405C-8A0B-8D00578BA2C3}" type="datetimeFigureOut">
              <a:rPr lang="en-US" smtClean="0"/>
              <a:pPr/>
              <a:t>4/19/2025</a:t>
            </a:fld>
            <a:endParaRPr lang="en-US" dirty="0"/>
          </a:p>
        </p:txBody>
      </p:sp>
      <p:sp>
        <p:nvSpPr>
          <p:cNvPr id="5" name="Footer Placeholder 4"/>
          <p:cNvSpPr>
            <a:spLocks noGrp="1"/>
          </p:cNvSpPr>
          <p:nvPr>
            <p:ph type="ftr" sz="quarter" idx="3"/>
          </p:nvPr>
        </p:nvSpPr>
        <p:spPr>
          <a:xfrm>
            <a:off x="1305763" y="7527341"/>
            <a:ext cx="7593178" cy="438150"/>
          </a:xfrm>
          <a:prstGeom prst="rect">
            <a:avLst/>
          </a:prstGeom>
        </p:spPr>
        <p:txBody>
          <a:bodyPr vert="horz" lIns="91440" tIns="45720" rIns="91440" bIns="45720" rtlCol="0" anchor="ctr"/>
          <a:lstStyle>
            <a:lvl1pPr algn="l">
              <a:defRPr sz="1320">
                <a:solidFill>
                  <a:schemeClr val="tx2"/>
                </a:solidFill>
              </a:defRPr>
            </a:lvl1pPr>
          </a:lstStyle>
          <a:p>
            <a:endParaRPr lang="en-US" dirty="0"/>
          </a:p>
        </p:txBody>
      </p:sp>
      <p:grpSp>
        <p:nvGrpSpPr>
          <p:cNvPr id="7" name="Group 6"/>
          <p:cNvGrpSpPr>
            <a:grpSpLocks noChangeAspect="1"/>
          </p:cNvGrpSpPr>
          <p:nvPr/>
        </p:nvGrpSpPr>
        <p:grpSpPr>
          <a:xfrm>
            <a:off x="13682070" y="7475617"/>
            <a:ext cx="548640" cy="548640"/>
            <a:chOff x="11361456" y="6195813"/>
            <a:chExt cx="548640" cy="548640"/>
          </a:xfrm>
        </p:grpSpPr>
        <p:sp>
          <p:nvSpPr>
            <p:cNvPr id="8" name="Oval 7"/>
            <p:cNvSpPr/>
            <p:nvPr/>
          </p:nvSpPr>
          <p:spPr>
            <a:xfrm>
              <a:off x="11361456" y="6195813"/>
              <a:ext cx="548640" cy="548640"/>
            </a:xfrm>
            <a:prstGeom prst="ellipse">
              <a:avLst/>
            </a:prstGeom>
            <a:blipFill dpi="0" rotWithShape="1">
              <a:blip r:embed="rId23">
                <a:duotone>
                  <a:schemeClr val="accent1">
                    <a:shade val="45000"/>
                    <a:satMod val="135000"/>
                  </a:schemeClr>
                  <a:prstClr val="white"/>
                </a:duotone>
                <a:extLst>
                  <a:ext uri="{BEBA8EAE-BF5A-486C-A8C5-ECC9F3942E4B}">
                    <a14:imgProps xmlns:a14="http://schemas.microsoft.com/office/drawing/2010/main">
                      <a14:imgLayer r:embed="rId2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3573354" y="7527341"/>
            <a:ext cx="768096" cy="438150"/>
          </a:xfrm>
          <a:prstGeom prst="rect">
            <a:avLst/>
          </a:prstGeom>
        </p:spPr>
        <p:txBody>
          <a:bodyPr vert="horz" lIns="91440" tIns="45720" rIns="91440" bIns="45720" rtlCol="0" anchor="ctr"/>
          <a:lstStyle>
            <a:lvl1pPr algn="ctr">
              <a:defRPr sz="168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44842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Lst>
  <p:hf sldNum="0" hdr="0" ftr="0" dt="0"/>
  <p:txStyles>
    <p:titleStyle>
      <a:lvl1pPr algn="l" defTabSz="1097280" rtl="1" eaLnBrk="1" latinLnBrk="0" hangingPunct="1">
        <a:lnSpc>
          <a:spcPct val="90000"/>
        </a:lnSpc>
        <a:spcBef>
          <a:spcPct val="0"/>
        </a:spcBef>
        <a:buNone/>
        <a:defRPr sz="6480" kern="1200" cap="all" baseline="0">
          <a:blipFill>
            <a:blip r:embed="rId2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219456" indent="-219456" algn="r" defTabSz="1097280" rtl="1" eaLnBrk="1" latinLnBrk="0" hangingPunct="1">
        <a:lnSpc>
          <a:spcPct val="90000"/>
        </a:lnSpc>
        <a:spcBef>
          <a:spcPts val="1440"/>
        </a:spcBef>
        <a:buClr>
          <a:schemeClr val="accent1">
            <a:lumMod val="75000"/>
          </a:schemeClr>
        </a:buClr>
        <a:buSzPct val="85000"/>
        <a:buFont typeface="Wingdings" pitchFamily="2" charset="2"/>
        <a:buChar char="§"/>
        <a:defRPr sz="2400" kern="1200">
          <a:solidFill>
            <a:schemeClr val="tx1"/>
          </a:solidFill>
          <a:latin typeface="+mn-lt"/>
          <a:ea typeface="+mn-ea"/>
          <a:cs typeface="+mn-cs"/>
        </a:defRPr>
      </a:lvl1pPr>
      <a:lvl2pPr marL="548640" indent="-219456" algn="r" defTabSz="1097280" rtl="1"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2160" kern="1200">
          <a:solidFill>
            <a:schemeClr val="tx1"/>
          </a:solidFill>
          <a:latin typeface="+mn-lt"/>
          <a:ea typeface="+mn-ea"/>
          <a:cs typeface="+mn-cs"/>
        </a:defRPr>
      </a:lvl2pPr>
      <a:lvl3pPr marL="877824" indent="-219456" algn="r" defTabSz="1097280" rtl="1"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1920" kern="1200">
          <a:solidFill>
            <a:schemeClr val="tx1"/>
          </a:solidFill>
          <a:latin typeface="+mn-lt"/>
          <a:ea typeface="+mn-ea"/>
          <a:cs typeface="+mn-cs"/>
        </a:defRPr>
      </a:lvl3pPr>
      <a:lvl4pPr marL="1207008" indent="-219456" algn="r" defTabSz="1097280" rtl="1"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1920" kern="1200">
          <a:solidFill>
            <a:schemeClr val="tx1"/>
          </a:solidFill>
          <a:latin typeface="+mn-lt"/>
          <a:ea typeface="+mn-ea"/>
          <a:cs typeface="+mn-cs"/>
        </a:defRPr>
      </a:lvl4pPr>
      <a:lvl5pPr marL="1536192" indent="-219456" algn="r" defTabSz="1097280" rtl="1"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1920" kern="1200">
          <a:solidFill>
            <a:schemeClr val="tx1"/>
          </a:solidFill>
          <a:latin typeface="+mn-lt"/>
          <a:ea typeface="+mn-ea"/>
          <a:cs typeface="+mn-cs"/>
        </a:defRPr>
      </a:lvl5pPr>
      <a:lvl6pPr marL="1920000" indent="-274320" algn="r" defTabSz="1097280" rtl="1"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1920" kern="1200">
          <a:solidFill>
            <a:schemeClr val="tx1"/>
          </a:solidFill>
          <a:latin typeface="+mn-lt"/>
          <a:ea typeface="+mn-ea"/>
          <a:cs typeface="+mn-cs"/>
        </a:defRPr>
      </a:lvl6pPr>
      <a:lvl7pPr marL="2280000" indent="-274320" algn="r" defTabSz="1097280" rtl="1"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1920" kern="1200">
          <a:solidFill>
            <a:schemeClr val="tx1"/>
          </a:solidFill>
          <a:latin typeface="+mn-lt"/>
          <a:ea typeface="+mn-ea"/>
          <a:cs typeface="+mn-cs"/>
        </a:defRPr>
      </a:lvl7pPr>
      <a:lvl8pPr marL="2640000" indent="-274320" algn="r" defTabSz="1097280" rtl="1"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1920" kern="1200">
          <a:solidFill>
            <a:schemeClr val="tx1"/>
          </a:solidFill>
          <a:latin typeface="+mn-lt"/>
          <a:ea typeface="+mn-ea"/>
          <a:cs typeface="+mn-cs"/>
        </a:defRPr>
      </a:lvl8pPr>
      <a:lvl9pPr marL="3000000" indent="-274320" algn="r" defTabSz="1097280" rtl="1" eaLnBrk="1" latinLnBrk="0" hangingPunct="1">
        <a:lnSpc>
          <a:spcPct val="90000"/>
        </a:lnSpc>
        <a:spcBef>
          <a:spcPts val="480"/>
        </a:spcBef>
        <a:spcAft>
          <a:spcPts val="240"/>
        </a:spcAft>
        <a:buClr>
          <a:schemeClr val="accent1">
            <a:lumMod val="75000"/>
          </a:schemeClr>
        </a:buClr>
        <a:buSzPct val="85000"/>
        <a:buFont typeface="Wingdings" pitchFamily="2" charset="2"/>
        <a:buChar char="§"/>
        <a:defRPr sz="1920" kern="1200">
          <a:solidFill>
            <a:schemeClr val="tx1"/>
          </a:solidFill>
          <a:latin typeface="+mn-lt"/>
          <a:ea typeface="+mn-ea"/>
          <a:cs typeface="+mn-cs"/>
        </a:defRPr>
      </a:lvl9pPr>
    </p:bodyStyle>
    <p:otherStyle>
      <a:defPPr>
        <a:defRPr lang="en-US"/>
      </a:defPPr>
      <a:lvl1pPr marL="0" algn="r" defTabSz="1097280" rtl="1" eaLnBrk="1" latinLnBrk="0" hangingPunct="1">
        <a:defRPr sz="2160" kern="1200">
          <a:solidFill>
            <a:schemeClr val="tx1"/>
          </a:solidFill>
          <a:latin typeface="+mn-lt"/>
          <a:ea typeface="+mn-ea"/>
          <a:cs typeface="+mn-cs"/>
        </a:defRPr>
      </a:lvl1pPr>
      <a:lvl2pPr marL="548640" algn="r" defTabSz="1097280" rtl="1" eaLnBrk="1" latinLnBrk="0" hangingPunct="1">
        <a:defRPr sz="2160" kern="1200">
          <a:solidFill>
            <a:schemeClr val="tx1"/>
          </a:solidFill>
          <a:latin typeface="+mn-lt"/>
          <a:ea typeface="+mn-ea"/>
          <a:cs typeface="+mn-cs"/>
        </a:defRPr>
      </a:lvl2pPr>
      <a:lvl3pPr marL="1097280" algn="r" defTabSz="1097280" rtl="1" eaLnBrk="1" latinLnBrk="0" hangingPunct="1">
        <a:defRPr sz="2160" kern="1200">
          <a:solidFill>
            <a:schemeClr val="tx1"/>
          </a:solidFill>
          <a:latin typeface="+mn-lt"/>
          <a:ea typeface="+mn-ea"/>
          <a:cs typeface="+mn-cs"/>
        </a:defRPr>
      </a:lvl3pPr>
      <a:lvl4pPr marL="1645920" algn="r" defTabSz="1097280" rtl="1" eaLnBrk="1" latinLnBrk="0" hangingPunct="1">
        <a:defRPr sz="2160" kern="1200">
          <a:solidFill>
            <a:schemeClr val="tx1"/>
          </a:solidFill>
          <a:latin typeface="+mn-lt"/>
          <a:ea typeface="+mn-ea"/>
          <a:cs typeface="+mn-cs"/>
        </a:defRPr>
      </a:lvl4pPr>
      <a:lvl5pPr marL="2194560" algn="r" defTabSz="1097280" rtl="1" eaLnBrk="1" latinLnBrk="0" hangingPunct="1">
        <a:defRPr sz="2160" kern="1200">
          <a:solidFill>
            <a:schemeClr val="tx1"/>
          </a:solidFill>
          <a:latin typeface="+mn-lt"/>
          <a:ea typeface="+mn-ea"/>
          <a:cs typeface="+mn-cs"/>
        </a:defRPr>
      </a:lvl5pPr>
      <a:lvl6pPr marL="2743200" algn="r" defTabSz="1097280" rtl="1" eaLnBrk="1" latinLnBrk="0" hangingPunct="1">
        <a:defRPr sz="2160" kern="1200">
          <a:solidFill>
            <a:schemeClr val="tx1"/>
          </a:solidFill>
          <a:latin typeface="+mn-lt"/>
          <a:ea typeface="+mn-ea"/>
          <a:cs typeface="+mn-cs"/>
        </a:defRPr>
      </a:lvl6pPr>
      <a:lvl7pPr marL="3291840" algn="r" defTabSz="1097280" rtl="1" eaLnBrk="1" latinLnBrk="0" hangingPunct="1">
        <a:defRPr sz="2160" kern="1200">
          <a:solidFill>
            <a:schemeClr val="tx1"/>
          </a:solidFill>
          <a:latin typeface="+mn-lt"/>
          <a:ea typeface="+mn-ea"/>
          <a:cs typeface="+mn-cs"/>
        </a:defRPr>
      </a:lvl7pPr>
      <a:lvl8pPr marL="3840480" algn="r" defTabSz="1097280" rtl="1" eaLnBrk="1" latinLnBrk="0" hangingPunct="1">
        <a:defRPr sz="2160" kern="1200">
          <a:solidFill>
            <a:schemeClr val="tx1"/>
          </a:solidFill>
          <a:latin typeface="+mn-lt"/>
          <a:ea typeface="+mn-ea"/>
          <a:cs typeface="+mn-cs"/>
        </a:defRPr>
      </a:lvl8pPr>
      <a:lvl9pPr marL="4389120" algn="r" defTabSz="1097280" rtl="1"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3" descr="preencoded.png"/>
          <p:cNvPicPr preferRelativeResize="0"/>
          <p:nvPr/>
        </p:nvPicPr>
        <p:blipFill rotWithShape="1">
          <a:blip r:embed="rId3">
            <a:alphaModFix/>
          </a:blip>
          <a:srcRect/>
          <a:stretch/>
        </p:blipFill>
        <p:spPr>
          <a:xfrm>
            <a:off x="0" y="0"/>
            <a:ext cx="5486400" cy="8229600"/>
          </a:xfrm>
          <a:prstGeom prst="rect">
            <a:avLst/>
          </a:prstGeom>
          <a:noFill/>
          <a:ln>
            <a:noFill/>
          </a:ln>
        </p:spPr>
      </p:pic>
      <p:sp>
        <p:nvSpPr>
          <p:cNvPr id="57" name="Google Shape;57;p13"/>
          <p:cNvSpPr/>
          <p:nvPr/>
        </p:nvSpPr>
        <p:spPr>
          <a:xfrm>
            <a:off x="6280190" y="1756053"/>
            <a:ext cx="7556421" cy="2126337"/>
          </a:xfrm>
          <a:prstGeom prst="rect">
            <a:avLst/>
          </a:prstGeom>
          <a:noFill/>
          <a:ln>
            <a:noFill/>
          </a:ln>
        </p:spPr>
        <p:txBody>
          <a:bodyPr spcFirstLastPara="1" wrap="square" lIns="0" tIns="0" rIns="0" bIns="0" anchor="t" anchorCtr="0">
            <a:noAutofit/>
          </a:bodyPr>
          <a:lstStyle/>
          <a:p>
            <a:pPr marL="0" marR="0" lvl="0" indent="0" algn="r" rtl="1">
              <a:lnSpc>
                <a:spcPct val="124719"/>
              </a:lnSpc>
              <a:spcBef>
                <a:spcPts val="0"/>
              </a:spcBef>
              <a:spcAft>
                <a:spcPts val="0"/>
              </a:spcAft>
              <a:buClr>
                <a:srgbClr val="505468"/>
              </a:buClr>
              <a:buSzPts val="4450"/>
              <a:buFont typeface="Instrument Sans"/>
              <a:buNone/>
            </a:pPr>
            <a:r>
              <a:rPr lang="en-US" sz="4450" b="0" i="0" u="none" strike="noStrike" cap="none">
                <a:solidFill>
                  <a:srgbClr val="505468"/>
                </a:solidFill>
                <a:latin typeface="Instrument Sans"/>
                <a:ea typeface="Instrument Sans"/>
                <a:cs typeface="Mudir MT" pitchFamily="2" charset="-78"/>
                <a:sym typeface="Instrument Sans"/>
              </a:rPr>
              <a:t>المرأة وصناعة القرار الرقمي: الحوكمة الإلكترونية وقانون الخدمة المدنية</a:t>
            </a:r>
            <a:endParaRPr sz="4450" b="0" i="0" u="none" strike="noStrike" cap="none">
              <a:cs typeface="Mudir MT" pitchFamily="2" charset="-78"/>
            </a:endParaRPr>
          </a:p>
        </p:txBody>
      </p:sp>
      <p:sp>
        <p:nvSpPr>
          <p:cNvPr id="58" name="Google Shape;58;p13"/>
          <p:cNvSpPr/>
          <p:nvPr/>
        </p:nvSpPr>
        <p:spPr>
          <a:xfrm>
            <a:off x="6280190" y="4222552"/>
            <a:ext cx="7556421" cy="362903"/>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a:solidFill>
                  <a:srgbClr val="5B5F71"/>
                </a:solidFill>
                <a:latin typeface="Instrument Sans"/>
                <a:ea typeface="Instrument Sans"/>
                <a:cs typeface="Mudir MT" pitchFamily="2" charset="-78"/>
                <a:sym typeface="Instrument Sans"/>
              </a:rPr>
              <a:t>تأخذ المرأة دورًا محوريًا في التحول الرقمي </a:t>
            </a:r>
            <a:r>
              <a:rPr lang="en-US" sz="1750">
                <a:solidFill>
                  <a:srgbClr val="5B5F71"/>
                </a:solidFill>
                <a:latin typeface="Instrument Sans"/>
                <a:ea typeface="Instrument Sans"/>
                <a:cs typeface="Mudir MT" pitchFamily="2" charset="-78"/>
                <a:sym typeface="Instrument Sans"/>
              </a:rPr>
              <a:t> في العراق</a:t>
            </a:r>
            <a:r>
              <a:rPr lang="en-US" sz="1750" b="0" i="0" u="none" strike="noStrike" cap="none">
                <a:solidFill>
                  <a:srgbClr val="5B5F71"/>
                </a:solidFill>
                <a:latin typeface="Instrument Sans"/>
                <a:ea typeface="Instrument Sans"/>
                <a:cs typeface="Mudir MT" pitchFamily="2" charset="-78"/>
                <a:sym typeface="Instrument Sans"/>
              </a:rPr>
              <a:t>.</a:t>
            </a:r>
            <a:endParaRPr sz="1750" b="0" i="0" u="none" strike="noStrike" cap="none">
              <a:cs typeface="Mudir MT" pitchFamily="2" charset="-78"/>
            </a:endParaRPr>
          </a:p>
        </p:txBody>
      </p:sp>
      <p:sp>
        <p:nvSpPr>
          <p:cNvPr id="59" name="Google Shape;59;p13"/>
          <p:cNvSpPr/>
          <p:nvPr/>
        </p:nvSpPr>
        <p:spPr>
          <a:xfrm>
            <a:off x="6280190" y="4840605"/>
            <a:ext cx="7556421" cy="362903"/>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a:solidFill>
                  <a:srgbClr val="5B5F71"/>
                </a:solidFill>
                <a:latin typeface="Instrument Sans"/>
                <a:ea typeface="Instrument Sans"/>
                <a:cs typeface="Mudir MT" pitchFamily="2" charset="-78"/>
                <a:sym typeface="Instrument Sans"/>
              </a:rPr>
              <a:t>تدعم رؤية 2030 تمكين المرأة في جميع المجالات، خاصة الرقمية.</a:t>
            </a:r>
            <a:endParaRPr sz="1750" b="0" i="0" u="none" strike="noStrike" cap="none">
              <a:cs typeface="Mudir MT" pitchFamily="2" charset="-78"/>
            </a:endParaRPr>
          </a:p>
        </p:txBody>
      </p:sp>
      <p:sp>
        <p:nvSpPr>
          <p:cNvPr id="60" name="Google Shape;60;p13"/>
          <p:cNvSpPr/>
          <p:nvPr/>
        </p:nvSpPr>
        <p:spPr>
          <a:xfrm>
            <a:off x="6280190" y="5458658"/>
            <a:ext cx="7556421" cy="362903"/>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a:solidFill>
                  <a:srgbClr val="5B5F71"/>
                </a:solidFill>
                <a:latin typeface="Instrument Sans"/>
                <a:ea typeface="Instrument Sans"/>
                <a:cs typeface="Mudir MT" pitchFamily="2" charset="-78"/>
                <a:sym typeface="Instrument Sans"/>
              </a:rPr>
              <a:t>نستعرض اليوم دورها في صناعة القرار الرقمي والحوكمة الإلكترونية.</a:t>
            </a:r>
            <a:endParaRPr sz="1750" b="0" i="0" u="none" strike="noStrike" cap="none">
              <a:cs typeface="Mudir MT" pitchFamily="2" charset="-78"/>
            </a:endParaRPr>
          </a:p>
        </p:txBody>
      </p:sp>
      <p:sp>
        <p:nvSpPr>
          <p:cNvPr id="61" name="Google Shape;61;p13"/>
          <p:cNvSpPr/>
          <p:nvPr/>
        </p:nvSpPr>
        <p:spPr>
          <a:xfrm>
            <a:off x="13473708" y="6093619"/>
            <a:ext cx="362903" cy="362903"/>
          </a:xfrm>
          <a:prstGeom prst="roundRect">
            <a:avLst>
              <a:gd name="adj" fmla="val 25194296"/>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Mudir MT" pitchFamily="2" charset="-78"/>
            </a:endParaRPr>
          </a:p>
        </p:txBody>
      </p:sp>
      <p:sp>
        <p:nvSpPr>
          <p:cNvPr id="62" name="Google Shape;62;p13"/>
          <p:cNvSpPr/>
          <p:nvPr/>
        </p:nvSpPr>
        <p:spPr>
          <a:xfrm>
            <a:off x="10759321" y="6076712"/>
            <a:ext cx="2601000" cy="396900"/>
          </a:xfrm>
          <a:prstGeom prst="rect">
            <a:avLst/>
          </a:prstGeom>
          <a:noFill/>
          <a:ln>
            <a:noFill/>
          </a:ln>
        </p:spPr>
        <p:txBody>
          <a:bodyPr spcFirstLastPara="1" wrap="square" lIns="0" tIns="0" rIns="0" bIns="0" anchor="t" anchorCtr="0">
            <a:noAutofit/>
          </a:bodyPr>
          <a:lstStyle/>
          <a:p>
            <a:pPr marL="0" marR="0" lvl="0" indent="0" algn="r" rtl="1">
              <a:lnSpc>
                <a:spcPct val="140909"/>
              </a:lnSpc>
              <a:spcBef>
                <a:spcPts val="0"/>
              </a:spcBef>
              <a:spcAft>
                <a:spcPts val="0"/>
              </a:spcAft>
              <a:buClr>
                <a:srgbClr val="5B5F71"/>
              </a:buClr>
              <a:buSzPts val="2200"/>
              <a:buFont typeface="Instrument Sans"/>
              <a:buNone/>
            </a:pPr>
            <a:r>
              <a:rPr lang="en-US" sz="2200" dirty="0" err="1">
                <a:solidFill>
                  <a:srgbClr val="5B5F71"/>
                </a:solidFill>
                <a:latin typeface="Lobster"/>
                <a:ea typeface="Lobster"/>
                <a:cs typeface="Mudir MT" pitchFamily="2" charset="-78"/>
                <a:sym typeface="Lobster"/>
              </a:rPr>
              <a:t>أ.م.د</a:t>
            </a:r>
            <a:r>
              <a:rPr lang="en-US" sz="2200" dirty="0">
                <a:solidFill>
                  <a:srgbClr val="5B5F71"/>
                </a:solidFill>
                <a:latin typeface="Lobster"/>
                <a:ea typeface="Lobster"/>
                <a:cs typeface="Mudir MT" pitchFamily="2" charset="-78"/>
                <a:sym typeface="Lobster"/>
              </a:rPr>
              <a:t>. </a:t>
            </a:r>
            <a:r>
              <a:rPr lang="en-US" sz="2200" dirty="0" err="1">
                <a:solidFill>
                  <a:srgbClr val="5B5F71"/>
                </a:solidFill>
                <a:latin typeface="Lobster"/>
                <a:ea typeface="Lobster"/>
                <a:cs typeface="Mudir MT" pitchFamily="2" charset="-78"/>
                <a:sym typeface="Lobster"/>
              </a:rPr>
              <a:t>هبة</a:t>
            </a:r>
            <a:r>
              <a:rPr lang="en-US" sz="2200" dirty="0">
                <a:solidFill>
                  <a:srgbClr val="5B5F71"/>
                </a:solidFill>
                <a:latin typeface="Lobster"/>
                <a:ea typeface="Lobster"/>
                <a:cs typeface="Mudir MT" pitchFamily="2" charset="-78"/>
                <a:sym typeface="Lobster"/>
              </a:rPr>
              <a:t> </a:t>
            </a:r>
            <a:r>
              <a:rPr lang="en-US" sz="2200" dirty="0" err="1">
                <a:solidFill>
                  <a:srgbClr val="5B5F71"/>
                </a:solidFill>
                <a:latin typeface="Lobster"/>
                <a:ea typeface="Lobster"/>
                <a:cs typeface="Mudir MT" pitchFamily="2" charset="-78"/>
                <a:sym typeface="Lobster"/>
              </a:rPr>
              <a:t>محمد</a:t>
            </a:r>
            <a:r>
              <a:rPr lang="en-US" sz="2200" dirty="0">
                <a:solidFill>
                  <a:srgbClr val="5B5F71"/>
                </a:solidFill>
                <a:latin typeface="Lobster"/>
                <a:ea typeface="Lobster"/>
                <a:cs typeface="Mudir MT" pitchFamily="2" charset="-78"/>
                <a:sym typeface="Lobster"/>
              </a:rPr>
              <a:t> </a:t>
            </a:r>
            <a:r>
              <a:rPr lang="en-US" sz="2200" dirty="0" err="1">
                <a:solidFill>
                  <a:srgbClr val="5B5F71"/>
                </a:solidFill>
                <a:latin typeface="Lobster"/>
                <a:ea typeface="Lobster"/>
                <a:cs typeface="Mudir MT" pitchFamily="2" charset="-78"/>
                <a:sym typeface="Lobster"/>
              </a:rPr>
              <a:t>فاضل</a:t>
            </a:r>
            <a:endParaRPr sz="2200" dirty="0">
              <a:solidFill>
                <a:srgbClr val="5B5F71"/>
              </a:solidFill>
              <a:latin typeface="Lobster"/>
              <a:ea typeface="Lobster"/>
              <a:cs typeface="Mudir MT" pitchFamily="2" charset="-78"/>
              <a:sym typeface="Lobster"/>
            </a:endParaRPr>
          </a:p>
          <a:p>
            <a:pPr marL="0" marR="0" lvl="0" indent="0" algn="r" rtl="1">
              <a:lnSpc>
                <a:spcPct val="140909"/>
              </a:lnSpc>
              <a:spcBef>
                <a:spcPts val="0"/>
              </a:spcBef>
              <a:spcAft>
                <a:spcPts val="0"/>
              </a:spcAft>
              <a:buClr>
                <a:srgbClr val="5B5F71"/>
              </a:buClr>
              <a:buSzPts val="2200"/>
              <a:buFont typeface="Instrument Sans"/>
              <a:buNone/>
            </a:pPr>
            <a:r>
              <a:rPr lang="en-US" sz="2200" dirty="0" err="1">
                <a:solidFill>
                  <a:srgbClr val="5B5F71"/>
                </a:solidFill>
                <a:latin typeface="Lobster"/>
                <a:ea typeface="Lobster"/>
                <a:cs typeface="Mudir MT" pitchFamily="2" charset="-78"/>
                <a:sym typeface="Lobster"/>
              </a:rPr>
              <a:t>م.م</a:t>
            </a:r>
            <a:r>
              <a:rPr lang="en-US" sz="2200" dirty="0">
                <a:solidFill>
                  <a:srgbClr val="5B5F71"/>
                </a:solidFill>
                <a:latin typeface="Lobster"/>
                <a:ea typeface="Lobster"/>
                <a:cs typeface="Mudir MT" pitchFamily="2" charset="-78"/>
                <a:sym typeface="Lobster"/>
              </a:rPr>
              <a:t> </a:t>
            </a:r>
            <a:r>
              <a:rPr lang="en-US" sz="2200" dirty="0" err="1">
                <a:solidFill>
                  <a:srgbClr val="5B5F71"/>
                </a:solidFill>
                <a:latin typeface="Lobster"/>
                <a:ea typeface="Lobster"/>
                <a:cs typeface="Mudir MT" pitchFamily="2" charset="-78"/>
                <a:sym typeface="Lobster"/>
              </a:rPr>
              <a:t>سعاد</a:t>
            </a:r>
            <a:r>
              <a:rPr lang="en-US" sz="2200" dirty="0">
                <a:solidFill>
                  <a:srgbClr val="5B5F71"/>
                </a:solidFill>
                <a:latin typeface="Lobster"/>
                <a:ea typeface="Lobster"/>
                <a:cs typeface="Mudir MT" pitchFamily="2" charset="-78"/>
                <a:sym typeface="Lobster"/>
              </a:rPr>
              <a:t> </a:t>
            </a:r>
            <a:r>
              <a:rPr lang="en-US" sz="2200" dirty="0" err="1">
                <a:solidFill>
                  <a:srgbClr val="5B5F71"/>
                </a:solidFill>
                <a:latin typeface="Lobster"/>
                <a:ea typeface="Lobster"/>
                <a:cs typeface="Mudir MT" pitchFamily="2" charset="-78"/>
                <a:sym typeface="Lobster"/>
              </a:rPr>
              <a:t>محمد</a:t>
            </a:r>
            <a:endParaRPr sz="2200" dirty="0">
              <a:solidFill>
                <a:srgbClr val="5B5F71"/>
              </a:solidFill>
              <a:latin typeface="Lobster"/>
              <a:ea typeface="Lobster"/>
              <a:cs typeface="Mudir MT" pitchFamily="2" charset="-78"/>
              <a:sym typeface="Lobs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99"/>
        <p:cNvGrpSpPr/>
        <p:nvPr/>
      </p:nvGrpSpPr>
      <p:grpSpPr>
        <a:xfrm>
          <a:off x="0" y="0"/>
          <a:ext cx="0" cy="0"/>
          <a:chOff x="0" y="0"/>
          <a:chExt cx="0" cy="0"/>
        </a:xfrm>
      </p:grpSpPr>
      <p:sp>
        <p:nvSpPr>
          <p:cNvPr id="200" name="Google Shape;200;p22"/>
          <p:cNvSpPr/>
          <p:nvPr/>
        </p:nvSpPr>
        <p:spPr>
          <a:xfrm>
            <a:off x="4609624" y="2100143"/>
            <a:ext cx="9226987" cy="708779"/>
          </a:xfrm>
          <a:prstGeom prst="rect">
            <a:avLst/>
          </a:prstGeom>
          <a:noFill/>
          <a:ln>
            <a:noFill/>
          </a:ln>
        </p:spPr>
        <p:txBody>
          <a:bodyPr spcFirstLastPara="1" wrap="square" lIns="0" tIns="0" rIns="0" bIns="0" anchor="t" anchorCtr="0">
            <a:noAutofit/>
          </a:bodyPr>
          <a:lstStyle/>
          <a:p>
            <a:pPr marL="0" marR="0" lvl="0" indent="0" algn="just" rtl="1">
              <a:lnSpc>
                <a:spcPct val="124719"/>
              </a:lnSpc>
              <a:spcBef>
                <a:spcPts val="0"/>
              </a:spcBef>
              <a:spcAft>
                <a:spcPts val="0"/>
              </a:spcAft>
              <a:buClr>
                <a:srgbClr val="505468"/>
              </a:buClr>
              <a:buSzPts val="4450"/>
              <a:buFont typeface="Instrument Sans"/>
              <a:buNone/>
            </a:pPr>
            <a:r>
              <a:rPr lang="en-US" sz="4450" b="0" i="0" u="none" strike="noStrike" cap="none" dirty="0" err="1">
                <a:solidFill>
                  <a:srgbClr val="505468"/>
                </a:solidFill>
                <a:latin typeface="Instrument Sans"/>
                <a:ea typeface="Instrument Sans"/>
                <a:cs typeface="Mudir MT" pitchFamily="2" charset="-78"/>
                <a:sym typeface="Instrument Sans"/>
              </a:rPr>
              <a:t>الخلاصة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مستقبل</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المرأة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في</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التحول</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الرقمي</a:t>
            </a:r>
            <a:endParaRPr sz="4450" b="0" i="0" u="none" strike="noStrike" cap="none" dirty="0">
              <a:cs typeface="Mudir MT" pitchFamily="2" charset="-78"/>
            </a:endParaRPr>
          </a:p>
        </p:txBody>
      </p:sp>
      <p:pic>
        <p:nvPicPr>
          <p:cNvPr id="201" name="Google Shape;201;p22" descr="preencoded.png"/>
          <p:cNvPicPr preferRelativeResize="0"/>
          <p:nvPr/>
        </p:nvPicPr>
        <p:blipFill rotWithShape="1">
          <a:blip r:embed="rId3">
            <a:alphaModFix/>
          </a:blip>
          <a:srcRect/>
          <a:stretch/>
        </p:blipFill>
        <p:spPr>
          <a:xfrm>
            <a:off x="10831116" y="3262551"/>
            <a:ext cx="3005495" cy="1857494"/>
          </a:xfrm>
          <a:prstGeom prst="rect">
            <a:avLst/>
          </a:prstGeom>
          <a:noFill/>
          <a:ln>
            <a:noFill/>
          </a:ln>
        </p:spPr>
      </p:pic>
      <p:sp>
        <p:nvSpPr>
          <p:cNvPr id="202" name="Google Shape;202;p22"/>
          <p:cNvSpPr/>
          <p:nvPr/>
        </p:nvSpPr>
        <p:spPr>
          <a:xfrm>
            <a:off x="10831116" y="5403533"/>
            <a:ext cx="3005495" cy="725805"/>
          </a:xfrm>
          <a:prstGeom prst="rect">
            <a:avLst/>
          </a:prstGeom>
          <a:noFill/>
          <a:ln>
            <a:noFill/>
          </a:ln>
        </p:spPr>
        <p:txBody>
          <a:bodyPr spcFirstLastPara="1" wrap="square" lIns="0" tIns="0" rIns="0" bIns="0" anchor="t" anchorCtr="0">
            <a:noAutofit/>
          </a:bodyPr>
          <a:lstStyle/>
          <a:p>
            <a:pPr marL="0" marR="0" lvl="0" indent="0" algn="just" rtl="1">
              <a:lnSpc>
                <a:spcPct val="162857"/>
              </a:lnSpc>
              <a:spcBef>
                <a:spcPts val="0"/>
              </a:spcBef>
              <a:spcAft>
                <a:spcPts val="0"/>
              </a:spcAft>
              <a:buClr>
                <a:srgbClr val="5B5F71"/>
              </a:buClr>
              <a:buSzPts val="1750"/>
              <a:buFont typeface="Instrument Sans"/>
              <a:buNone/>
            </a:pPr>
            <a:r>
              <a:rPr lang="en-US" sz="1750" b="0" i="0" u="none" strike="noStrike" cap="none" dirty="0" err="1">
                <a:solidFill>
                  <a:srgbClr val="5B5F71"/>
                </a:solidFill>
                <a:latin typeface="Instrument Sans"/>
                <a:ea typeface="Instrument Sans"/>
                <a:cs typeface="Mudir MT" pitchFamily="2" charset="-78"/>
                <a:sym typeface="Instrument Sans"/>
              </a:rPr>
              <a:t>المرأة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حجر</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الزاوية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لتحقيق</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رؤية</a:t>
            </a:r>
            <a:r>
              <a:rPr lang="en-US" sz="1750" b="0" i="0" u="none" strike="noStrike" cap="none" dirty="0">
                <a:solidFill>
                  <a:srgbClr val="5B5F71"/>
                </a:solidFill>
                <a:latin typeface="Instrument Sans"/>
                <a:ea typeface="Instrument Sans"/>
                <a:cs typeface="Mudir MT" pitchFamily="2" charset="-78"/>
                <a:sym typeface="Instrument Sans"/>
              </a:rPr>
              <a:t> 2030 </a:t>
            </a:r>
            <a:r>
              <a:rPr lang="en-US" sz="1750" b="0" i="0" u="none" strike="noStrike" cap="none" dirty="0" err="1">
                <a:solidFill>
                  <a:srgbClr val="5B5F71"/>
                </a:solidFill>
                <a:latin typeface="Instrument Sans"/>
                <a:ea typeface="Instrument Sans"/>
                <a:cs typeface="Mudir MT" pitchFamily="2" charset="-78"/>
                <a:sym typeface="Instrument Sans"/>
              </a:rPr>
              <a:t>الرقمية</a:t>
            </a:r>
            <a:endParaRPr sz="1750" b="0" i="0" u="none" strike="noStrike" cap="none" dirty="0">
              <a:cs typeface="Mudir MT" pitchFamily="2" charset="-78"/>
            </a:endParaRPr>
          </a:p>
        </p:txBody>
      </p:sp>
      <p:pic>
        <p:nvPicPr>
          <p:cNvPr id="203" name="Google Shape;203;p22" descr="preencoded.png"/>
          <p:cNvPicPr preferRelativeResize="0"/>
          <p:nvPr/>
        </p:nvPicPr>
        <p:blipFill rotWithShape="1">
          <a:blip r:embed="rId4">
            <a:alphaModFix/>
          </a:blip>
          <a:srcRect/>
          <a:stretch/>
        </p:blipFill>
        <p:spPr>
          <a:xfrm>
            <a:off x="7485340" y="3262551"/>
            <a:ext cx="3005614" cy="1857494"/>
          </a:xfrm>
          <a:prstGeom prst="rect">
            <a:avLst/>
          </a:prstGeom>
          <a:noFill/>
          <a:ln>
            <a:noFill/>
          </a:ln>
        </p:spPr>
      </p:pic>
      <p:sp>
        <p:nvSpPr>
          <p:cNvPr id="204" name="Google Shape;204;p22"/>
          <p:cNvSpPr/>
          <p:nvPr/>
        </p:nvSpPr>
        <p:spPr>
          <a:xfrm>
            <a:off x="7485340" y="5403533"/>
            <a:ext cx="3005614" cy="725805"/>
          </a:xfrm>
          <a:prstGeom prst="rect">
            <a:avLst/>
          </a:prstGeom>
          <a:noFill/>
          <a:ln>
            <a:noFill/>
          </a:ln>
        </p:spPr>
        <p:txBody>
          <a:bodyPr spcFirstLastPara="1" wrap="square" lIns="0" tIns="0" rIns="0" bIns="0" anchor="t" anchorCtr="0">
            <a:noAutofit/>
          </a:bodyPr>
          <a:lstStyle/>
          <a:p>
            <a:pPr marL="0" marR="0" lvl="0" indent="0" algn="just" rtl="1">
              <a:lnSpc>
                <a:spcPct val="162857"/>
              </a:lnSpc>
              <a:spcBef>
                <a:spcPts val="0"/>
              </a:spcBef>
              <a:spcAft>
                <a:spcPts val="0"/>
              </a:spcAft>
              <a:buClr>
                <a:srgbClr val="5B5F71"/>
              </a:buClr>
              <a:buSzPts val="1750"/>
              <a:buFont typeface="Instrument Sans"/>
              <a:buNone/>
            </a:pPr>
            <a:r>
              <a:rPr lang="en-US" sz="1750" b="0" i="0" u="none" strike="noStrike" cap="none" dirty="0" err="1">
                <a:solidFill>
                  <a:srgbClr val="5B5F71"/>
                </a:solidFill>
                <a:latin typeface="Instrument Sans"/>
                <a:ea typeface="Instrument Sans"/>
                <a:cs typeface="Mudir MT" pitchFamily="2" charset="-78"/>
                <a:sym typeface="Instrument Sans"/>
              </a:rPr>
              <a:t>التمكين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مستمر</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بدعم</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السياسات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والتعليم</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والمبادرات</a:t>
            </a:r>
            <a:endParaRPr sz="1750" b="0" i="0" u="none" strike="noStrike" cap="none" dirty="0">
              <a:cs typeface="Mudir MT" pitchFamily="2" charset="-78"/>
            </a:endParaRPr>
          </a:p>
        </p:txBody>
      </p:sp>
      <p:pic>
        <p:nvPicPr>
          <p:cNvPr id="205" name="Google Shape;205;p22" descr="preencoded.png"/>
          <p:cNvPicPr preferRelativeResize="0"/>
          <p:nvPr/>
        </p:nvPicPr>
        <p:blipFill rotWithShape="1">
          <a:blip r:embed="rId5">
            <a:alphaModFix/>
          </a:blip>
          <a:srcRect/>
          <a:stretch/>
        </p:blipFill>
        <p:spPr>
          <a:xfrm>
            <a:off x="4139565" y="3262551"/>
            <a:ext cx="3005614" cy="1857494"/>
          </a:xfrm>
          <a:prstGeom prst="rect">
            <a:avLst/>
          </a:prstGeom>
          <a:noFill/>
          <a:ln>
            <a:noFill/>
          </a:ln>
        </p:spPr>
      </p:pic>
      <p:sp>
        <p:nvSpPr>
          <p:cNvPr id="206" name="Google Shape;206;p22"/>
          <p:cNvSpPr/>
          <p:nvPr/>
        </p:nvSpPr>
        <p:spPr>
          <a:xfrm>
            <a:off x="4139565" y="5403533"/>
            <a:ext cx="3005614" cy="725805"/>
          </a:xfrm>
          <a:prstGeom prst="rect">
            <a:avLst/>
          </a:prstGeom>
          <a:noFill/>
          <a:ln>
            <a:noFill/>
          </a:ln>
        </p:spPr>
        <p:txBody>
          <a:bodyPr spcFirstLastPara="1" wrap="square" lIns="0" tIns="0" rIns="0" bIns="0" anchor="t" anchorCtr="0">
            <a:noAutofit/>
          </a:bodyPr>
          <a:lstStyle/>
          <a:p>
            <a:pPr marL="0" marR="0" lvl="0" indent="0" algn="just" rtl="1">
              <a:lnSpc>
                <a:spcPct val="162857"/>
              </a:lnSpc>
              <a:spcBef>
                <a:spcPts val="0"/>
              </a:spcBef>
              <a:spcAft>
                <a:spcPts val="0"/>
              </a:spcAft>
              <a:buClr>
                <a:srgbClr val="5B5F71"/>
              </a:buClr>
              <a:buSzPts val="1750"/>
              <a:buFont typeface="Instrument Sans"/>
              <a:buNone/>
            </a:pPr>
            <a:r>
              <a:rPr lang="en-US" sz="1750" b="0" i="0" u="none" strike="noStrike" cap="none" dirty="0" err="1">
                <a:solidFill>
                  <a:srgbClr val="5B5F71"/>
                </a:solidFill>
                <a:latin typeface="Instrument Sans"/>
                <a:ea typeface="Instrument Sans"/>
                <a:cs typeface="Mudir MT" pitchFamily="2" charset="-78"/>
                <a:sym typeface="Instrument Sans"/>
              </a:rPr>
              <a:t>مستقبل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واعد</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للمرأة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في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صناعة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القرار</a:t>
            </a:r>
            <a:endParaRPr sz="1750" b="0" i="0" u="none" strike="noStrike" cap="none" dirty="0">
              <a:cs typeface="Mudir MT" pitchFamily="2" charset="-78"/>
            </a:endParaRPr>
          </a:p>
        </p:txBody>
      </p:sp>
      <p:pic>
        <p:nvPicPr>
          <p:cNvPr id="207" name="Google Shape;207;p22" descr="preencoded.png"/>
          <p:cNvPicPr preferRelativeResize="0"/>
          <p:nvPr/>
        </p:nvPicPr>
        <p:blipFill rotWithShape="1">
          <a:blip r:embed="rId6">
            <a:alphaModFix/>
          </a:blip>
          <a:srcRect/>
          <a:stretch/>
        </p:blipFill>
        <p:spPr>
          <a:xfrm>
            <a:off x="793790" y="3262551"/>
            <a:ext cx="3005614" cy="1857494"/>
          </a:xfrm>
          <a:prstGeom prst="rect">
            <a:avLst/>
          </a:prstGeom>
          <a:noFill/>
          <a:ln>
            <a:noFill/>
          </a:ln>
        </p:spPr>
      </p:pic>
      <p:sp>
        <p:nvSpPr>
          <p:cNvPr id="208" name="Google Shape;208;p22"/>
          <p:cNvSpPr/>
          <p:nvPr/>
        </p:nvSpPr>
        <p:spPr>
          <a:xfrm>
            <a:off x="793790" y="5403533"/>
            <a:ext cx="3005614" cy="725805"/>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dirty="0" err="1">
                <a:solidFill>
                  <a:srgbClr val="5B5F71"/>
                </a:solidFill>
                <a:latin typeface="Instrument Sans"/>
                <a:ea typeface="Instrument Sans"/>
                <a:cs typeface="Mudir MT" pitchFamily="2" charset="-78"/>
                <a:sym typeface="Instrument Sans"/>
              </a:rPr>
              <a:t>التعاون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بين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القطاعات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لتحقيق</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الأهداف</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الرقمية</a:t>
            </a:r>
            <a:endParaRPr sz="1750" b="0" i="0" u="none" strike="noStrike" cap="none" dirty="0">
              <a:cs typeface="Mudir MT"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69" name="Google Shape;69;p14"/>
          <p:cNvSpPr/>
          <p:nvPr/>
        </p:nvSpPr>
        <p:spPr>
          <a:xfrm>
            <a:off x="1878687" y="1973223"/>
            <a:ext cx="6471523" cy="708779"/>
          </a:xfrm>
          <a:prstGeom prst="rect">
            <a:avLst/>
          </a:prstGeom>
          <a:noFill/>
          <a:ln>
            <a:noFill/>
          </a:ln>
        </p:spPr>
        <p:txBody>
          <a:bodyPr spcFirstLastPara="1" wrap="square" lIns="0" tIns="0" rIns="0" bIns="0" anchor="t" anchorCtr="0">
            <a:noAutofit/>
          </a:bodyPr>
          <a:lstStyle/>
          <a:p>
            <a:pPr marL="0" marR="0" lvl="0" indent="0" algn="r" rtl="1">
              <a:lnSpc>
                <a:spcPct val="124719"/>
              </a:lnSpc>
              <a:spcBef>
                <a:spcPts val="0"/>
              </a:spcBef>
              <a:spcAft>
                <a:spcPts val="0"/>
              </a:spcAft>
              <a:buClr>
                <a:srgbClr val="505468"/>
              </a:buClr>
              <a:buSzPts val="4450"/>
              <a:buFont typeface="Instrument Sans"/>
              <a:buNone/>
            </a:pPr>
            <a:r>
              <a:rPr lang="en-US" sz="4450" b="0" i="0" u="none" strike="noStrike" cap="none" dirty="0" err="1">
                <a:solidFill>
                  <a:srgbClr val="505468"/>
                </a:solidFill>
                <a:latin typeface="Instrument Sans"/>
                <a:ea typeface="Instrument Sans"/>
                <a:cs typeface="Mudir MT" pitchFamily="2" charset="-78"/>
                <a:sym typeface="Instrument Sans"/>
              </a:rPr>
              <a:t>الحوكمة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الإلكترونية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نظرة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عامة</a:t>
            </a:r>
            <a:endParaRPr sz="4450" b="0" i="0" u="none" strike="noStrike" cap="none" dirty="0">
              <a:cs typeface="Mudir MT" pitchFamily="2" charset="-78"/>
            </a:endParaRPr>
          </a:p>
        </p:txBody>
      </p:sp>
      <p:sp>
        <p:nvSpPr>
          <p:cNvPr id="70" name="Google Shape;70;p14"/>
          <p:cNvSpPr/>
          <p:nvPr/>
        </p:nvSpPr>
        <p:spPr>
          <a:xfrm>
            <a:off x="4685348" y="3022163"/>
            <a:ext cx="3664863" cy="1685092"/>
          </a:xfrm>
          <a:prstGeom prst="roundRect">
            <a:avLst>
              <a:gd name="adj" fmla="val 5654"/>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Mudir MT" pitchFamily="2" charset="-78"/>
            </a:endParaRPr>
          </a:p>
        </p:txBody>
      </p:sp>
      <p:sp>
        <p:nvSpPr>
          <p:cNvPr id="71" name="Google Shape;71;p14"/>
          <p:cNvSpPr/>
          <p:nvPr/>
        </p:nvSpPr>
        <p:spPr>
          <a:xfrm>
            <a:off x="5278041" y="3256598"/>
            <a:ext cx="2837736"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dirty="0" err="1">
                <a:solidFill>
                  <a:srgbClr val="5B5F71"/>
                </a:solidFill>
                <a:latin typeface="Instrument Sans"/>
                <a:ea typeface="Instrument Sans"/>
                <a:cs typeface="Mudir MT" pitchFamily="2" charset="-78"/>
                <a:sym typeface="Instrument Sans"/>
              </a:rPr>
              <a:t>تعريف</a:t>
            </a:r>
            <a:r>
              <a:rPr lang="en-US" sz="2200" b="0" i="0" u="none" strike="noStrike" cap="none" dirty="0">
                <a:solidFill>
                  <a:srgbClr val="5B5F71"/>
                </a:solidFill>
                <a:latin typeface="Instrument Sans"/>
                <a:ea typeface="Instrument Sans"/>
                <a:cs typeface="Mudir MT" pitchFamily="2" charset="-78"/>
                <a:sym typeface="Instrument Sans"/>
              </a:rPr>
              <a:t> </a:t>
            </a:r>
            <a:r>
              <a:rPr lang="en-US" sz="2200" b="0" i="0" u="none" strike="noStrike" cap="none" dirty="0" err="1">
                <a:solidFill>
                  <a:srgbClr val="5B5F71"/>
                </a:solidFill>
                <a:latin typeface="Instrument Sans"/>
                <a:ea typeface="Instrument Sans"/>
                <a:cs typeface="Mudir MT" pitchFamily="2" charset="-78"/>
                <a:sym typeface="Instrument Sans"/>
              </a:rPr>
              <a:t>الحوكمة</a:t>
            </a:r>
            <a:r>
              <a:rPr lang="en-US" sz="2200" b="0" i="0" u="none" strike="noStrike" cap="none" dirty="0">
                <a:solidFill>
                  <a:srgbClr val="5B5F71"/>
                </a:solidFill>
                <a:latin typeface="Instrument Sans"/>
                <a:ea typeface="Instrument Sans"/>
                <a:cs typeface="Mudir MT" pitchFamily="2" charset="-78"/>
                <a:sym typeface="Instrument Sans"/>
              </a:rPr>
              <a:t> </a:t>
            </a:r>
            <a:r>
              <a:rPr lang="en-US" sz="2200" b="0" i="0" u="none" strike="noStrike" cap="none" dirty="0" err="1">
                <a:solidFill>
                  <a:srgbClr val="5B5F71"/>
                </a:solidFill>
                <a:latin typeface="Instrument Sans"/>
                <a:ea typeface="Instrument Sans"/>
                <a:cs typeface="Mudir MT" pitchFamily="2" charset="-78"/>
                <a:sym typeface="Instrument Sans"/>
              </a:rPr>
              <a:t>الإلكترونية</a:t>
            </a:r>
            <a:endParaRPr sz="2200" b="0" i="0" u="none" strike="noStrike" cap="none" dirty="0">
              <a:cs typeface="Mudir MT" pitchFamily="2" charset="-78"/>
            </a:endParaRPr>
          </a:p>
        </p:txBody>
      </p:sp>
      <p:sp>
        <p:nvSpPr>
          <p:cNvPr id="72" name="Google Shape;72;p14"/>
          <p:cNvSpPr/>
          <p:nvPr/>
        </p:nvSpPr>
        <p:spPr>
          <a:xfrm>
            <a:off x="4919782" y="3747016"/>
            <a:ext cx="3195995" cy="725805"/>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dirty="0" err="1">
                <a:solidFill>
                  <a:srgbClr val="5B5F71"/>
                </a:solidFill>
                <a:latin typeface="Instrument Sans"/>
                <a:ea typeface="Instrument Sans"/>
                <a:cs typeface="Mudir MT" pitchFamily="2" charset="-78"/>
                <a:sym typeface="Instrument Sans"/>
              </a:rPr>
              <a:t>استخدام</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التكنولوجيا</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لتحسين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الخدمات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الحكومية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وزيادة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الشفافية</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sp>
        <p:nvSpPr>
          <p:cNvPr id="73" name="Google Shape;73;p14"/>
          <p:cNvSpPr/>
          <p:nvPr/>
        </p:nvSpPr>
        <p:spPr>
          <a:xfrm>
            <a:off x="793671" y="3022163"/>
            <a:ext cx="3664863" cy="1685092"/>
          </a:xfrm>
          <a:prstGeom prst="roundRect">
            <a:avLst>
              <a:gd name="adj" fmla="val 5654"/>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Mudir MT" pitchFamily="2" charset="-78"/>
            </a:endParaRPr>
          </a:p>
        </p:txBody>
      </p:sp>
      <p:sp>
        <p:nvSpPr>
          <p:cNvPr id="74" name="Google Shape;74;p14"/>
          <p:cNvSpPr/>
          <p:nvPr/>
        </p:nvSpPr>
        <p:spPr>
          <a:xfrm>
            <a:off x="1388864" y="3256598"/>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dirty="0" err="1">
                <a:solidFill>
                  <a:srgbClr val="5B5F71"/>
                </a:solidFill>
                <a:latin typeface="Instrument Sans"/>
                <a:ea typeface="Instrument Sans"/>
                <a:cs typeface="Mudir MT" pitchFamily="2" charset="-78"/>
                <a:sym typeface="Instrument Sans"/>
              </a:rPr>
              <a:t>أهداف</a:t>
            </a:r>
            <a:r>
              <a:rPr lang="en-US" sz="2200" b="0" i="0" u="none" strike="noStrike" cap="none" dirty="0">
                <a:solidFill>
                  <a:srgbClr val="5B5F71"/>
                </a:solidFill>
                <a:latin typeface="Instrument Sans"/>
                <a:ea typeface="Instrument Sans"/>
                <a:cs typeface="Mudir MT" pitchFamily="2" charset="-78"/>
                <a:sym typeface="Instrument Sans"/>
              </a:rPr>
              <a:t> </a:t>
            </a:r>
            <a:r>
              <a:rPr lang="en-US" sz="2200" b="0" i="0" u="none" strike="noStrike" cap="none" dirty="0" err="1">
                <a:solidFill>
                  <a:srgbClr val="5B5F71"/>
                </a:solidFill>
                <a:latin typeface="Instrument Sans"/>
                <a:ea typeface="Instrument Sans"/>
                <a:cs typeface="Mudir MT" pitchFamily="2" charset="-78"/>
                <a:sym typeface="Instrument Sans"/>
              </a:rPr>
              <a:t>الحوكمة</a:t>
            </a:r>
            <a:r>
              <a:rPr lang="en-US" sz="2200" b="0" i="0" u="none" strike="noStrike" cap="none" dirty="0">
                <a:solidFill>
                  <a:srgbClr val="5B5F71"/>
                </a:solidFill>
                <a:latin typeface="Instrument Sans"/>
                <a:ea typeface="Instrument Sans"/>
                <a:cs typeface="Mudir MT" pitchFamily="2" charset="-78"/>
                <a:sym typeface="Instrument Sans"/>
              </a:rPr>
              <a:t> </a:t>
            </a:r>
            <a:r>
              <a:rPr lang="en-US" sz="2200" b="0" i="0" u="none" strike="noStrike" cap="none" dirty="0" err="1">
                <a:solidFill>
                  <a:srgbClr val="5B5F71"/>
                </a:solidFill>
                <a:latin typeface="Instrument Sans"/>
                <a:ea typeface="Instrument Sans"/>
                <a:cs typeface="Mudir MT" pitchFamily="2" charset="-78"/>
                <a:sym typeface="Instrument Sans"/>
              </a:rPr>
              <a:t>الإلكترونية</a:t>
            </a:r>
            <a:endParaRPr sz="2200" b="0" i="0" u="none" strike="noStrike" cap="none" dirty="0">
              <a:cs typeface="Mudir MT" pitchFamily="2" charset="-78"/>
            </a:endParaRPr>
          </a:p>
        </p:txBody>
      </p:sp>
      <p:sp>
        <p:nvSpPr>
          <p:cNvPr id="75" name="Google Shape;75;p14"/>
          <p:cNvSpPr/>
          <p:nvPr/>
        </p:nvSpPr>
        <p:spPr>
          <a:xfrm>
            <a:off x="1028105" y="3747016"/>
            <a:ext cx="3195995" cy="725805"/>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dirty="0" err="1">
                <a:solidFill>
                  <a:srgbClr val="5B5F71"/>
                </a:solidFill>
                <a:latin typeface="Instrument Sans"/>
                <a:ea typeface="Instrument Sans"/>
                <a:cs typeface="Mudir MT" pitchFamily="2" charset="-78"/>
                <a:sym typeface="Instrument Sans"/>
              </a:rPr>
              <a:t>تحسين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الكفاءة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وتسهيل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وصول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المواطنين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للخدمات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الرقمية</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sp>
        <p:nvSpPr>
          <p:cNvPr id="76" name="Google Shape;76;p14"/>
          <p:cNvSpPr/>
          <p:nvPr/>
        </p:nvSpPr>
        <p:spPr>
          <a:xfrm>
            <a:off x="793790" y="4934069"/>
            <a:ext cx="7556421" cy="1322189"/>
          </a:xfrm>
          <a:prstGeom prst="roundRect">
            <a:avLst>
              <a:gd name="adj" fmla="val 7205"/>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Mudir MT" pitchFamily="2" charset="-78"/>
            </a:endParaRPr>
          </a:p>
        </p:txBody>
      </p:sp>
      <p:sp>
        <p:nvSpPr>
          <p:cNvPr id="77" name="Google Shape;77;p14"/>
          <p:cNvSpPr/>
          <p:nvPr/>
        </p:nvSpPr>
        <p:spPr>
          <a:xfrm>
            <a:off x="5280541" y="5168503"/>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dirty="0" err="1">
                <a:solidFill>
                  <a:srgbClr val="5B5F71"/>
                </a:solidFill>
                <a:latin typeface="Instrument Sans"/>
                <a:ea typeface="Instrument Sans"/>
                <a:cs typeface="Mudir MT" pitchFamily="2" charset="-78"/>
                <a:sym typeface="Instrument Sans"/>
              </a:rPr>
              <a:t>دور</a:t>
            </a:r>
            <a:r>
              <a:rPr lang="en-US" sz="2200" b="0" i="0" u="none" strike="noStrike" cap="none" dirty="0">
                <a:solidFill>
                  <a:srgbClr val="5B5F71"/>
                </a:solidFill>
                <a:latin typeface="Instrument Sans"/>
                <a:ea typeface="Instrument Sans"/>
                <a:cs typeface="Mudir MT" pitchFamily="2" charset="-78"/>
                <a:sym typeface="Instrument Sans"/>
              </a:rPr>
              <a:t> </a:t>
            </a:r>
            <a:r>
              <a:rPr lang="en-US" sz="2200" b="0" i="0" u="none" strike="noStrike" cap="none" dirty="0" err="1">
                <a:solidFill>
                  <a:srgbClr val="5B5F71"/>
                </a:solidFill>
                <a:latin typeface="Instrument Sans"/>
                <a:ea typeface="Instrument Sans"/>
                <a:cs typeface="Mudir MT" pitchFamily="2" charset="-78"/>
                <a:sym typeface="Instrument Sans"/>
              </a:rPr>
              <a:t>المرأة</a:t>
            </a:r>
            <a:endParaRPr sz="2200" b="0" i="0" u="none" strike="noStrike" cap="none" dirty="0">
              <a:cs typeface="Mudir MT" pitchFamily="2" charset="-78"/>
            </a:endParaRPr>
          </a:p>
        </p:txBody>
      </p:sp>
      <p:sp>
        <p:nvSpPr>
          <p:cNvPr id="78" name="Google Shape;78;p14"/>
          <p:cNvSpPr/>
          <p:nvPr/>
        </p:nvSpPr>
        <p:spPr>
          <a:xfrm>
            <a:off x="1028224" y="5658922"/>
            <a:ext cx="7087553" cy="362903"/>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dirty="0" err="1">
                <a:solidFill>
                  <a:srgbClr val="5B5F71"/>
                </a:solidFill>
                <a:latin typeface="Instrument Sans"/>
                <a:ea typeface="Instrument Sans"/>
                <a:cs typeface="Mudir MT" pitchFamily="2" charset="-78"/>
                <a:sym typeface="Instrument Sans"/>
              </a:rPr>
              <a:t>مشاركة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فعالة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لتحقيق</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رؤية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الحكومة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الرقمية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وتطوير</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الخدمات</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p:nvPr/>
        </p:nvSpPr>
        <p:spPr>
          <a:xfrm>
            <a:off x="6985754" y="1031796"/>
            <a:ext cx="6850856" cy="708779"/>
          </a:xfrm>
          <a:prstGeom prst="rect">
            <a:avLst/>
          </a:prstGeom>
          <a:noFill/>
          <a:ln>
            <a:noFill/>
          </a:ln>
        </p:spPr>
        <p:txBody>
          <a:bodyPr spcFirstLastPara="1" wrap="square" lIns="0" tIns="0" rIns="0" bIns="0" anchor="t" anchorCtr="0">
            <a:noAutofit/>
          </a:bodyPr>
          <a:lstStyle/>
          <a:p>
            <a:pPr marL="0" marR="0" lvl="0" indent="0" algn="r" rtl="1">
              <a:lnSpc>
                <a:spcPct val="124719"/>
              </a:lnSpc>
              <a:spcBef>
                <a:spcPts val="0"/>
              </a:spcBef>
              <a:spcAft>
                <a:spcPts val="0"/>
              </a:spcAft>
              <a:buClr>
                <a:srgbClr val="505468"/>
              </a:buClr>
              <a:buSzPts val="4450"/>
              <a:buFont typeface="Instrument Sans"/>
              <a:buNone/>
            </a:pPr>
            <a:r>
              <a:rPr lang="en-US" sz="4450" b="0" i="0" u="none" strike="noStrike" cap="none" dirty="0" err="1">
                <a:solidFill>
                  <a:srgbClr val="505468"/>
                </a:solidFill>
                <a:latin typeface="Instrument Sans"/>
                <a:ea typeface="Instrument Sans"/>
                <a:cs typeface="Mudir MT" pitchFamily="2" charset="-78"/>
                <a:sym typeface="Instrument Sans"/>
              </a:rPr>
              <a:t>المرأة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في</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الأدوار</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القيادية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الرقمية</a:t>
            </a:r>
            <a:endParaRPr sz="4450" b="0" i="0" u="none" strike="noStrike" cap="none" dirty="0">
              <a:cs typeface="Mudir MT" pitchFamily="2" charset="-78"/>
            </a:endParaRPr>
          </a:p>
        </p:txBody>
      </p:sp>
      <p:sp>
        <p:nvSpPr>
          <p:cNvPr id="85" name="Google Shape;85;p15"/>
          <p:cNvSpPr/>
          <p:nvPr/>
        </p:nvSpPr>
        <p:spPr>
          <a:xfrm>
            <a:off x="1936671" y="2307550"/>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05468"/>
              </a:buClr>
              <a:buSzPts val="2200"/>
              <a:buFont typeface="Instrument Sans"/>
              <a:buNone/>
            </a:pPr>
            <a:r>
              <a:rPr lang="en-US" sz="2200" b="0" i="0" u="none" strike="noStrike" cap="none" dirty="0" err="1">
                <a:solidFill>
                  <a:srgbClr val="505468"/>
                </a:solidFill>
                <a:latin typeface="Instrument Sans"/>
                <a:ea typeface="Instrument Sans"/>
                <a:cs typeface="Mudir MT" pitchFamily="2" charset="-78"/>
                <a:sym typeface="Instrument Sans"/>
              </a:rPr>
              <a:t>مبادرات</a:t>
            </a:r>
            <a:r>
              <a:rPr lang="en-US" sz="2200" b="0" i="0" u="none" strike="noStrike" cap="none" dirty="0">
                <a:solidFill>
                  <a:srgbClr val="505468"/>
                </a:solidFill>
                <a:latin typeface="Instrument Sans"/>
                <a:ea typeface="Instrument Sans"/>
                <a:cs typeface="Mudir MT" pitchFamily="2" charset="-78"/>
                <a:sym typeface="Instrument Sans"/>
              </a:rPr>
              <a:t> </a:t>
            </a:r>
            <a:r>
              <a:rPr lang="en-US" sz="2200" b="0" i="0" u="none" strike="noStrike" cap="none" dirty="0" err="1">
                <a:solidFill>
                  <a:srgbClr val="505468"/>
                </a:solidFill>
                <a:latin typeface="Instrument Sans"/>
                <a:ea typeface="Instrument Sans"/>
                <a:cs typeface="Mudir MT" pitchFamily="2" charset="-78"/>
                <a:sym typeface="Instrument Sans"/>
              </a:rPr>
              <a:t>نسائية</a:t>
            </a:r>
            <a:r>
              <a:rPr lang="en-US" sz="2200" b="0" i="0" u="none" strike="noStrike" cap="none" dirty="0">
                <a:solidFill>
                  <a:srgbClr val="505468"/>
                </a:solidFill>
                <a:latin typeface="Instrument Sans"/>
                <a:ea typeface="Instrument Sans"/>
                <a:cs typeface="Mudir MT" pitchFamily="2" charset="-78"/>
                <a:sym typeface="Instrument Sans"/>
              </a:rPr>
              <a:t> </a:t>
            </a:r>
            <a:r>
              <a:rPr lang="en-US" sz="2200" b="0" i="0" u="none" strike="noStrike" cap="none" dirty="0" err="1">
                <a:solidFill>
                  <a:srgbClr val="505468"/>
                </a:solidFill>
                <a:latin typeface="Instrument Sans"/>
                <a:ea typeface="Instrument Sans"/>
                <a:cs typeface="Mudir MT" pitchFamily="2" charset="-78"/>
                <a:sym typeface="Instrument Sans"/>
              </a:rPr>
              <a:t>ناجحة</a:t>
            </a:r>
            <a:endParaRPr sz="2200" b="0" i="0" u="none" strike="noStrike" cap="none" dirty="0">
              <a:cs typeface="Mudir MT" pitchFamily="2" charset="-78"/>
            </a:endParaRPr>
          </a:p>
        </p:txBody>
      </p:sp>
      <p:sp>
        <p:nvSpPr>
          <p:cNvPr id="86" name="Google Shape;86;p15"/>
          <p:cNvSpPr/>
          <p:nvPr/>
        </p:nvSpPr>
        <p:spPr>
          <a:xfrm>
            <a:off x="793790" y="2888694"/>
            <a:ext cx="3978116" cy="2177415"/>
          </a:xfrm>
          <a:prstGeom prst="rect">
            <a:avLst/>
          </a:prstGeom>
          <a:noFill/>
          <a:ln>
            <a:noFill/>
          </a:ln>
        </p:spPr>
        <p:txBody>
          <a:bodyPr spcFirstLastPara="1" wrap="square" lIns="0" tIns="0" rIns="0" bIns="0" anchor="t" anchorCtr="0">
            <a:noAutofit/>
          </a:bodyPr>
          <a:lstStyle/>
          <a:p>
            <a:pPr marL="285750" marR="0" lvl="0" indent="-285750" algn="just" rtl="1">
              <a:lnSpc>
                <a:spcPct val="162857"/>
              </a:lnSpc>
              <a:spcBef>
                <a:spcPts val="0"/>
              </a:spcBef>
              <a:spcAft>
                <a:spcPts val="0"/>
              </a:spcAft>
              <a:buClr>
                <a:srgbClr val="5B5F71"/>
              </a:buClr>
              <a:buSzPts val="1750"/>
              <a:buFont typeface="Arial" panose="020B0604020202020204" pitchFamily="34" charset="0"/>
              <a:buChar char="•"/>
            </a:pP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مشاريع</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ريادية</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في</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الذكاء</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الاصطناعي</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والتحول</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الرقمي</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بقيادة</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نساء</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ar-IQ" sz="1750" b="0" i="0" u="none" strike="noStrike" cap="none" dirty="0">
                <a:solidFill>
                  <a:srgbClr val="5B5F71"/>
                </a:solidFill>
                <a:latin typeface="Dubai" panose="020B0503030403030204" pitchFamily="34" charset="-78"/>
                <a:ea typeface="Instrument Sans"/>
                <a:cs typeface="Mudir MT" pitchFamily="2" charset="-78"/>
                <a:sym typeface="Instrument Sans"/>
              </a:rPr>
              <a:t>عراقيات</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تشمل</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هذه</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المبادرات</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تطوير</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برمجيات</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متقدمة</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وتحسين</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الخدمات</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الرقمية</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الوطنية</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مما</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يعزز</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دور</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المرأة</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في</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دعم</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الاقتصاد</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الرقمي</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وتحقيق</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التنمية</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 </a:t>
            </a:r>
            <a:r>
              <a:rPr lang="en-US" sz="1750" b="0" i="0" u="none" strike="noStrike" cap="none" dirty="0" err="1">
                <a:solidFill>
                  <a:srgbClr val="5B5F71"/>
                </a:solidFill>
                <a:latin typeface="Dubai" panose="020B0503030403030204" pitchFamily="34" charset="-78"/>
                <a:ea typeface="Instrument Sans"/>
                <a:cs typeface="Mudir MT" pitchFamily="2" charset="-78"/>
                <a:sym typeface="Instrument Sans"/>
              </a:rPr>
              <a:t>المستدامة</a:t>
            </a:r>
            <a:r>
              <a:rPr lang="en-US" sz="1750" b="0" i="0" u="none" strike="noStrike" cap="none" dirty="0">
                <a:solidFill>
                  <a:srgbClr val="5B5F71"/>
                </a:solidFill>
                <a:latin typeface="Dubai" panose="020B0503030403030204" pitchFamily="34" charset="-78"/>
                <a:ea typeface="Instrument Sans"/>
                <a:cs typeface="Mudir MT" pitchFamily="2" charset="-78"/>
                <a:sym typeface="Instrument Sans"/>
              </a:rPr>
              <a:t>.</a:t>
            </a:r>
            <a:endParaRPr sz="1750" b="0" i="0" u="none" strike="noStrike" cap="none" dirty="0">
              <a:latin typeface="Dubai" panose="020B0503030403030204" pitchFamily="34" charset="-78"/>
              <a:cs typeface="Mudir MT" pitchFamily="2" charset="-78"/>
            </a:endParaRPr>
          </a:p>
        </p:txBody>
      </p:sp>
      <p:sp>
        <p:nvSpPr>
          <p:cNvPr id="87" name="Google Shape;87;p15"/>
          <p:cNvSpPr/>
          <p:nvPr/>
        </p:nvSpPr>
        <p:spPr>
          <a:xfrm>
            <a:off x="793790" y="5270182"/>
            <a:ext cx="3978116" cy="1451610"/>
          </a:xfrm>
          <a:prstGeom prst="rect">
            <a:avLst/>
          </a:prstGeom>
          <a:noFill/>
          <a:ln>
            <a:noFill/>
          </a:ln>
        </p:spPr>
        <p:txBody>
          <a:bodyPr spcFirstLastPara="1" wrap="square" lIns="0" tIns="0" rIns="0" bIns="0" anchor="t" anchorCtr="0">
            <a:noAutofit/>
          </a:bodyPr>
          <a:lstStyle/>
          <a:p>
            <a:pPr marL="285750" marR="0" lvl="0" indent="-285750" algn="just" rtl="1">
              <a:lnSpc>
                <a:spcPct val="162857"/>
              </a:lnSpc>
              <a:spcBef>
                <a:spcPts val="0"/>
              </a:spcBef>
              <a:spcAft>
                <a:spcPts val="0"/>
              </a:spcAft>
              <a:buClr>
                <a:srgbClr val="5B5F71"/>
              </a:buClr>
              <a:buSzPts val="1750"/>
              <a:buFont typeface="Arial" panose="020B0604020202020204" pitchFamily="34" charset="0"/>
              <a:buChar char="•"/>
            </a:pPr>
            <a:r>
              <a:rPr lang="en-US" sz="1750" b="0" i="0" u="none" strike="noStrike" cap="none" dirty="0" err="1">
                <a:solidFill>
                  <a:srgbClr val="5B5F71"/>
                </a:solidFill>
                <a:latin typeface="Instrument Sans"/>
                <a:ea typeface="Instrument Sans"/>
                <a:cs typeface="Mudir MT" pitchFamily="2" charset="-78"/>
                <a:sym typeface="Instrument Sans"/>
              </a:rPr>
              <a:t>تسعى</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هذه</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المبادرات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إلى</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تمكين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المرأة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خلال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التدريب</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وخلق</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فرص</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عمل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مبتكرة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مع</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التركيز</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على</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حلول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تكنولوجية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تلبي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احتياجات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المجتمع</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وتعزز</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الشمول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الرقمي</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sp>
        <p:nvSpPr>
          <p:cNvPr id="88" name="Google Shape;88;p15"/>
          <p:cNvSpPr/>
          <p:nvPr/>
        </p:nvSpPr>
        <p:spPr>
          <a:xfrm>
            <a:off x="6475809" y="2307550"/>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05468"/>
              </a:buClr>
              <a:buSzPts val="2200"/>
              <a:buFont typeface="Instrument Sans"/>
              <a:buNone/>
            </a:pPr>
            <a:r>
              <a:rPr lang="en-US" sz="2200" b="0" i="0" u="none" strike="noStrike" cap="none" dirty="0" err="1">
                <a:solidFill>
                  <a:srgbClr val="505468"/>
                </a:solidFill>
                <a:latin typeface="Instrument Sans"/>
                <a:ea typeface="Instrument Sans"/>
                <a:cs typeface="Mudir MT" pitchFamily="2" charset="-78"/>
                <a:sym typeface="Instrument Sans"/>
              </a:rPr>
              <a:t>إحصائيات</a:t>
            </a:r>
            <a:r>
              <a:rPr lang="en-US" sz="2200" b="0" i="0" u="none" strike="noStrike" cap="none" dirty="0">
                <a:solidFill>
                  <a:srgbClr val="505468"/>
                </a:solidFill>
                <a:latin typeface="Instrument Sans"/>
                <a:ea typeface="Instrument Sans"/>
                <a:cs typeface="Mudir MT" pitchFamily="2" charset="-78"/>
                <a:sym typeface="Instrument Sans"/>
              </a:rPr>
              <a:t> </a:t>
            </a:r>
            <a:r>
              <a:rPr lang="en-US" sz="2200" b="0" i="0" u="none" strike="noStrike" cap="none" dirty="0" err="1">
                <a:solidFill>
                  <a:srgbClr val="505468"/>
                </a:solidFill>
                <a:latin typeface="Instrument Sans"/>
                <a:ea typeface="Instrument Sans"/>
                <a:cs typeface="Mudir MT" pitchFamily="2" charset="-78"/>
                <a:sym typeface="Instrument Sans"/>
              </a:rPr>
              <a:t>القيادة</a:t>
            </a:r>
            <a:endParaRPr sz="2200" b="0" i="0" u="none" strike="noStrike" cap="none" dirty="0">
              <a:cs typeface="Mudir MT" pitchFamily="2" charset="-78"/>
            </a:endParaRPr>
          </a:p>
        </p:txBody>
      </p:sp>
      <p:sp>
        <p:nvSpPr>
          <p:cNvPr id="89" name="Google Shape;89;p15"/>
          <p:cNvSpPr/>
          <p:nvPr/>
        </p:nvSpPr>
        <p:spPr>
          <a:xfrm>
            <a:off x="5332928" y="2888694"/>
            <a:ext cx="3978116" cy="725805"/>
          </a:xfrm>
          <a:prstGeom prst="rect">
            <a:avLst/>
          </a:prstGeom>
          <a:noFill/>
          <a:ln>
            <a:noFill/>
          </a:ln>
        </p:spPr>
        <p:txBody>
          <a:bodyPr spcFirstLastPara="1" wrap="square" lIns="0" tIns="0" rIns="0" bIns="0" anchor="t" anchorCtr="0">
            <a:noAutofit/>
          </a:bodyPr>
          <a:lstStyle/>
          <a:p>
            <a:pPr marL="342900" marR="0" lvl="0" indent="-342900" algn="just" rtl="1">
              <a:lnSpc>
                <a:spcPct val="162857"/>
              </a:lnSpc>
              <a:spcBef>
                <a:spcPts val="0"/>
              </a:spcBef>
              <a:spcAft>
                <a:spcPts val="0"/>
              </a:spcAft>
              <a:buClr>
                <a:srgbClr val="5B5F71"/>
              </a:buClr>
              <a:buSzPts val="1750"/>
              <a:buFont typeface="Instrument Sans"/>
              <a:buChar char="•"/>
            </a:pPr>
            <a:r>
              <a:rPr lang="en-US" sz="1750" b="0" i="0" u="none" strike="noStrike" cap="none" dirty="0" err="1">
                <a:solidFill>
                  <a:srgbClr val="5B5F71"/>
                </a:solidFill>
                <a:latin typeface="Instrument Sans"/>
                <a:ea typeface="Instrument Sans"/>
                <a:cs typeface="Mudir MT" pitchFamily="2" charset="-78"/>
                <a:sym typeface="Instrument Sans"/>
              </a:rPr>
              <a:t>ارتفاع</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نسبة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التمثيل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النسائي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في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المناصب</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الرقمية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إلى</a:t>
            </a:r>
            <a:r>
              <a:rPr lang="en-US" sz="1750" b="0" i="0" u="none" strike="noStrike" cap="none" dirty="0">
                <a:solidFill>
                  <a:srgbClr val="5B5F71"/>
                </a:solidFill>
                <a:latin typeface="Instrument Sans"/>
                <a:ea typeface="Instrument Sans"/>
                <a:cs typeface="Mudir MT" pitchFamily="2" charset="-78"/>
                <a:sym typeface="Instrument Sans"/>
              </a:rPr>
              <a:t> 30٪ </a:t>
            </a:r>
            <a:r>
              <a:rPr lang="en-US" sz="1750" b="0" i="0" u="none" strike="noStrike" cap="none" dirty="0" err="1">
                <a:solidFill>
                  <a:srgbClr val="5B5F71"/>
                </a:solidFill>
                <a:latin typeface="Instrument Sans"/>
                <a:ea typeface="Instrument Sans"/>
                <a:cs typeface="Mudir MT" pitchFamily="2" charset="-78"/>
                <a:sym typeface="Instrument Sans"/>
              </a:rPr>
              <a:t>في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السنوات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الأخيرة</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sp>
        <p:nvSpPr>
          <p:cNvPr id="90" name="Google Shape;90;p15"/>
          <p:cNvSpPr/>
          <p:nvPr/>
        </p:nvSpPr>
        <p:spPr>
          <a:xfrm>
            <a:off x="5332928" y="3693795"/>
            <a:ext cx="3978116" cy="1088708"/>
          </a:xfrm>
          <a:prstGeom prst="rect">
            <a:avLst/>
          </a:prstGeom>
          <a:noFill/>
          <a:ln>
            <a:noFill/>
          </a:ln>
        </p:spPr>
        <p:txBody>
          <a:bodyPr spcFirstLastPara="1" wrap="square" lIns="0" tIns="0" rIns="0" bIns="0" anchor="t" anchorCtr="0">
            <a:noAutofit/>
          </a:bodyPr>
          <a:lstStyle/>
          <a:p>
            <a:pPr marL="342900" marR="0" lvl="0" indent="-342900" algn="just" rtl="1">
              <a:lnSpc>
                <a:spcPct val="162857"/>
              </a:lnSpc>
              <a:spcBef>
                <a:spcPts val="0"/>
              </a:spcBef>
              <a:spcAft>
                <a:spcPts val="0"/>
              </a:spcAft>
              <a:buClr>
                <a:srgbClr val="5B5F71"/>
              </a:buClr>
              <a:buSzPts val="1750"/>
              <a:buFont typeface="Instrument Sans"/>
              <a:buChar char="•"/>
            </a:pPr>
            <a:r>
              <a:rPr lang="en-US" sz="1750" b="0" i="0" u="none" strike="noStrike" cap="none" dirty="0" err="1">
                <a:solidFill>
                  <a:srgbClr val="5B5F71"/>
                </a:solidFill>
                <a:latin typeface="Instrument Sans"/>
                <a:ea typeface="Instrument Sans"/>
                <a:cs typeface="Mudir MT" pitchFamily="2" charset="-78"/>
                <a:sym typeface="Instrument Sans"/>
              </a:rPr>
              <a:t>زيادة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فرص</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النساء</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في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قطاعات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التقنية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الحكومية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والخاصة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مع</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إطلاق</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برامج</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توظيف</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وتطوير</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مهني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مخصصة</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sp>
        <p:nvSpPr>
          <p:cNvPr id="91" name="Google Shape;91;p15"/>
          <p:cNvSpPr/>
          <p:nvPr/>
        </p:nvSpPr>
        <p:spPr>
          <a:xfrm>
            <a:off x="5332928" y="4861798"/>
            <a:ext cx="3978116" cy="1088708"/>
          </a:xfrm>
          <a:prstGeom prst="rect">
            <a:avLst/>
          </a:prstGeom>
          <a:noFill/>
          <a:ln>
            <a:noFill/>
          </a:ln>
        </p:spPr>
        <p:txBody>
          <a:bodyPr spcFirstLastPara="1" wrap="square" lIns="0" tIns="0" rIns="0" bIns="0" anchor="t" anchorCtr="0">
            <a:noAutofit/>
          </a:bodyPr>
          <a:lstStyle/>
          <a:p>
            <a:pPr marL="342900" marR="0" lvl="0" indent="-342900" algn="just" rtl="1">
              <a:lnSpc>
                <a:spcPct val="162857"/>
              </a:lnSpc>
              <a:spcBef>
                <a:spcPts val="0"/>
              </a:spcBef>
              <a:spcAft>
                <a:spcPts val="0"/>
              </a:spcAft>
              <a:buClr>
                <a:srgbClr val="5B5F71"/>
              </a:buClr>
              <a:buSzPts val="1750"/>
              <a:buFont typeface="Instrument Sans"/>
              <a:buChar char="•"/>
            </a:pPr>
            <a:r>
              <a:rPr lang="en-US" sz="1750" b="0" i="0" u="none" strike="noStrike" cap="none" dirty="0" err="1">
                <a:solidFill>
                  <a:srgbClr val="5B5F71"/>
                </a:solidFill>
                <a:latin typeface="Instrument Sans"/>
                <a:ea typeface="Instrument Sans"/>
                <a:cs typeface="Mudir MT" pitchFamily="2" charset="-78"/>
                <a:sym typeface="Instrument Sans"/>
              </a:rPr>
              <a:t>تحسن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ملموس</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في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مشاركة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النساء</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في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لجان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صنع</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القرار</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المتعلقة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بالتحول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الرقمي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والحوكمة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الإلكترونية</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sp>
        <p:nvSpPr>
          <p:cNvPr id="92" name="Google Shape;92;p15"/>
          <p:cNvSpPr/>
          <p:nvPr/>
        </p:nvSpPr>
        <p:spPr>
          <a:xfrm>
            <a:off x="5332928" y="6029801"/>
            <a:ext cx="3978116" cy="1088708"/>
          </a:xfrm>
          <a:prstGeom prst="rect">
            <a:avLst/>
          </a:prstGeom>
          <a:noFill/>
          <a:ln>
            <a:noFill/>
          </a:ln>
        </p:spPr>
        <p:txBody>
          <a:bodyPr spcFirstLastPara="1" wrap="square" lIns="0" tIns="0" rIns="0" bIns="0" anchor="t" anchorCtr="0">
            <a:noAutofit/>
          </a:bodyPr>
          <a:lstStyle/>
          <a:p>
            <a:pPr marL="342900" marR="0" lvl="0" indent="-342900" algn="just" rtl="1">
              <a:lnSpc>
                <a:spcPct val="162857"/>
              </a:lnSpc>
              <a:spcBef>
                <a:spcPts val="0"/>
              </a:spcBef>
              <a:spcAft>
                <a:spcPts val="0"/>
              </a:spcAft>
              <a:buClr>
                <a:srgbClr val="5B5F71"/>
              </a:buClr>
              <a:buSzPts val="1750"/>
              <a:buFont typeface="Instrument Sans"/>
              <a:buChar char="•"/>
            </a:pPr>
            <a:r>
              <a:rPr lang="en-US" sz="1750" b="0" i="0" u="none" strike="noStrike" cap="none" dirty="0" err="1">
                <a:solidFill>
                  <a:srgbClr val="5B5F71"/>
                </a:solidFill>
                <a:latin typeface="Instrument Sans"/>
                <a:ea typeface="Instrument Sans"/>
                <a:cs typeface="Mudir MT" pitchFamily="2" charset="-78"/>
                <a:sym typeface="Instrument Sans"/>
              </a:rPr>
              <a:t>ارتفاع</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عدد</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النساء</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الحاصلات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على</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شهادات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تقنية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متقدمة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مما</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يؤهلهن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للمناصب</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القيادية</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sp>
        <p:nvSpPr>
          <p:cNvPr id="93" name="Google Shape;93;p15"/>
          <p:cNvSpPr/>
          <p:nvPr/>
        </p:nvSpPr>
        <p:spPr>
          <a:xfrm>
            <a:off x="11014948" y="2307550"/>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05468"/>
              </a:buClr>
              <a:buSzPts val="2200"/>
              <a:buFont typeface="Instrument Sans"/>
              <a:buNone/>
            </a:pPr>
            <a:r>
              <a:rPr lang="en-US" sz="2200" b="0" i="0" u="none" strike="noStrike" cap="none">
                <a:solidFill>
                  <a:srgbClr val="505468"/>
                </a:solidFill>
                <a:latin typeface="Instrument Sans"/>
                <a:ea typeface="Instrument Sans"/>
                <a:cs typeface="Mudir MT" pitchFamily="2" charset="-78"/>
                <a:sym typeface="Instrument Sans"/>
              </a:rPr>
              <a:t>قصص نجاح</a:t>
            </a:r>
            <a:endParaRPr sz="2200" b="0" i="0" u="none" strike="noStrike" cap="none">
              <a:cs typeface="Mudir MT" pitchFamily="2" charset="-78"/>
            </a:endParaRPr>
          </a:p>
        </p:txBody>
      </p:sp>
      <p:sp>
        <p:nvSpPr>
          <p:cNvPr id="94" name="Google Shape;94;p15"/>
          <p:cNvSpPr/>
          <p:nvPr/>
        </p:nvSpPr>
        <p:spPr>
          <a:xfrm>
            <a:off x="9872067" y="2888694"/>
            <a:ext cx="3978116" cy="1451610"/>
          </a:xfrm>
          <a:prstGeom prst="rect">
            <a:avLst/>
          </a:prstGeom>
          <a:noFill/>
          <a:ln>
            <a:noFill/>
          </a:ln>
        </p:spPr>
        <p:txBody>
          <a:bodyPr spcFirstLastPara="1" wrap="square" lIns="0" tIns="0" rIns="0" bIns="0" anchor="t" anchorCtr="0">
            <a:noAutofit/>
          </a:bodyPr>
          <a:lstStyle/>
          <a:p>
            <a:pPr marL="285750" marR="0" lvl="0" indent="-285750" algn="just" rtl="1">
              <a:lnSpc>
                <a:spcPct val="162857"/>
              </a:lnSpc>
              <a:spcBef>
                <a:spcPts val="0"/>
              </a:spcBef>
              <a:spcAft>
                <a:spcPts val="0"/>
              </a:spcAft>
              <a:buClr>
                <a:srgbClr val="5B5F71"/>
              </a:buClr>
              <a:buSzPts val="1750"/>
              <a:buFont typeface="Arial" panose="020B0604020202020204" pitchFamily="34" charset="0"/>
              <a:buChar char="•"/>
            </a:pPr>
            <a:r>
              <a:rPr lang="en-US" sz="1750" b="0" i="0" u="none" strike="noStrike" cap="none" dirty="0" err="1">
                <a:solidFill>
                  <a:srgbClr val="5B5F71"/>
                </a:solidFill>
                <a:latin typeface="Instrument Sans"/>
                <a:ea typeface="Instrument Sans"/>
                <a:cs typeface="Mudir MT" pitchFamily="2" charset="-78"/>
                <a:sym typeface="Instrument Sans"/>
              </a:rPr>
              <a:t>رائدات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في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تطوير</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حلول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مبتكرة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تخدم</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المجتمع</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والاقتصاد</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الرقمي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مثل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أنظمة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الذكاء</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الاصطناعي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لتحليل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البيانات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وتطوير</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الحلول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الذكية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في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مجالات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الصحة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والتعليم</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sp>
        <p:nvSpPr>
          <p:cNvPr id="95" name="Google Shape;95;p15"/>
          <p:cNvSpPr/>
          <p:nvPr/>
        </p:nvSpPr>
        <p:spPr>
          <a:xfrm>
            <a:off x="9872067" y="4544378"/>
            <a:ext cx="3978116" cy="1451610"/>
          </a:xfrm>
          <a:prstGeom prst="rect">
            <a:avLst/>
          </a:prstGeom>
          <a:noFill/>
          <a:ln>
            <a:noFill/>
          </a:ln>
        </p:spPr>
        <p:txBody>
          <a:bodyPr spcFirstLastPara="1" wrap="square" lIns="0" tIns="0" rIns="0" bIns="0" anchor="t" anchorCtr="0">
            <a:noAutofit/>
          </a:bodyPr>
          <a:lstStyle/>
          <a:p>
            <a:pPr marL="285750" marR="0" lvl="0" indent="-285750" algn="just" rtl="1">
              <a:lnSpc>
                <a:spcPct val="162857"/>
              </a:lnSpc>
              <a:spcBef>
                <a:spcPts val="0"/>
              </a:spcBef>
              <a:spcAft>
                <a:spcPts val="0"/>
              </a:spcAft>
              <a:buClr>
                <a:srgbClr val="5B5F71"/>
              </a:buClr>
              <a:buSzPts val="1750"/>
              <a:buFont typeface="Arial" panose="020B0604020202020204" pitchFamily="34" charset="0"/>
              <a:buChar char="•"/>
            </a:pPr>
            <a:r>
              <a:rPr lang="en-US" sz="1750" b="0" i="0" u="none" strike="noStrike" cap="none" dirty="0" err="1">
                <a:solidFill>
                  <a:srgbClr val="5B5F71"/>
                </a:solidFill>
                <a:latin typeface="Instrument Sans"/>
                <a:ea typeface="Instrument Sans"/>
                <a:cs typeface="Mudir MT" pitchFamily="2" charset="-78"/>
                <a:sym typeface="Instrument Sans"/>
              </a:rPr>
              <a:t>يمثلن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مصادر</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إلهام</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للجيل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القادم</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النساء</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a:t>
            </a:r>
            <a:r>
              <a:rPr lang="en-US" sz="1750" dirty="0" err="1">
                <a:solidFill>
                  <a:srgbClr val="5B5F71"/>
                </a:solidFill>
                <a:latin typeface="Instrument Sans"/>
                <a:ea typeface="Instrument Sans"/>
                <a:cs typeface="Mudir MT" pitchFamily="2" charset="-78"/>
                <a:sym typeface="Instrument Sans"/>
              </a:rPr>
              <a:t>عراقيات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حيث</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يظهرن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كيف</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يمكن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للمرأة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أن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تقود</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التغيير</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في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القطاعات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الرقمية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وتساهم</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في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بناء</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مجتمع</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معرفي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متقدم</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6" descr="preencoded.png"/>
          <p:cNvPicPr preferRelativeResize="0"/>
          <p:nvPr/>
        </p:nvPicPr>
        <p:blipFill rotWithShape="1">
          <a:blip r:embed="rId3">
            <a:alphaModFix/>
          </a:blip>
          <a:srcRect/>
          <a:stretch/>
        </p:blipFill>
        <p:spPr>
          <a:xfrm>
            <a:off x="0" y="0"/>
            <a:ext cx="14630400" cy="2617232"/>
          </a:xfrm>
          <a:prstGeom prst="rect">
            <a:avLst/>
          </a:prstGeom>
          <a:noFill/>
          <a:ln>
            <a:noFill/>
          </a:ln>
        </p:spPr>
      </p:pic>
      <p:sp>
        <p:nvSpPr>
          <p:cNvPr id="102" name="Google Shape;102;p16"/>
          <p:cNvSpPr/>
          <p:nvPr/>
        </p:nvSpPr>
        <p:spPr>
          <a:xfrm>
            <a:off x="6233517" y="3193018"/>
            <a:ext cx="7664172" cy="654248"/>
          </a:xfrm>
          <a:prstGeom prst="rect">
            <a:avLst/>
          </a:prstGeom>
          <a:noFill/>
          <a:ln>
            <a:noFill/>
          </a:ln>
        </p:spPr>
        <p:txBody>
          <a:bodyPr spcFirstLastPara="1" wrap="square" lIns="0" tIns="0" rIns="0" bIns="0" anchor="t" anchorCtr="0">
            <a:noAutofit/>
          </a:bodyPr>
          <a:lstStyle/>
          <a:p>
            <a:pPr marL="0" marR="0" lvl="0" indent="0" algn="just" rtl="1">
              <a:lnSpc>
                <a:spcPct val="125609"/>
              </a:lnSpc>
              <a:spcBef>
                <a:spcPts val="0"/>
              </a:spcBef>
              <a:spcAft>
                <a:spcPts val="0"/>
              </a:spcAft>
              <a:buClr>
                <a:srgbClr val="505468"/>
              </a:buClr>
              <a:buSzPts val="4100"/>
              <a:buFont typeface="Instrument Sans"/>
              <a:buNone/>
            </a:pPr>
            <a:r>
              <a:rPr lang="en-US" sz="4100" b="0" i="0" u="none" strike="noStrike" cap="none" dirty="0" err="1">
                <a:solidFill>
                  <a:srgbClr val="505468"/>
                </a:solidFill>
                <a:latin typeface="Instrument Sans"/>
                <a:ea typeface="Instrument Sans"/>
                <a:cs typeface="Mudir MT" pitchFamily="2" charset="-78"/>
                <a:sym typeface="Instrument Sans"/>
              </a:rPr>
              <a:t>قانون</a:t>
            </a:r>
            <a:r>
              <a:rPr lang="en-US" sz="4100" b="0" i="0" u="none" strike="noStrike" cap="none" dirty="0">
                <a:solidFill>
                  <a:srgbClr val="505468"/>
                </a:solidFill>
                <a:latin typeface="Instrument Sans"/>
                <a:ea typeface="Instrument Sans"/>
                <a:cs typeface="Mudir MT" pitchFamily="2" charset="-78"/>
                <a:sym typeface="Instrument Sans"/>
              </a:rPr>
              <a:t> </a:t>
            </a:r>
            <a:r>
              <a:rPr lang="en-US" sz="4100" b="0" i="0" u="none" strike="noStrike" cap="none" dirty="0" err="1">
                <a:solidFill>
                  <a:srgbClr val="505468"/>
                </a:solidFill>
                <a:latin typeface="Instrument Sans"/>
                <a:ea typeface="Instrument Sans"/>
                <a:cs typeface="Mudir MT" pitchFamily="2" charset="-78"/>
                <a:sym typeface="Instrument Sans"/>
              </a:rPr>
              <a:t>الخدمة</a:t>
            </a:r>
            <a:r>
              <a:rPr lang="en-US" sz="4100" b="0" i="0" u="none" strike="noStrike" cap="none" dirty="0">
                <a:solidFill>
                  <a:srgbClr val="505468"/>
                </a:solidFill>
                <a:latin typeface="Instrument Sans"/>
                <a:ea typeface="Instrument Sans"/>
                <a:cs typeface="Mudir MT" pitchFamily="2" charset="-78"/>
                <a:sym typeface="Instrument Sans"/>
              </a:rPr>
              <a:t> </a:t>
            </a:r>
            <a:r>
              <a:rPr lang="en-US" sz="4100" b="0" i="0" u="none" strike="noStrike" cap="none" dirty="0" err="1">
                <a:solidFill>
                  <a:srgbClr val="505468"/>
                </a:solidFill>
                <a:latin typeface="Instrument Sans"/>
                <a:ea typeface="Instrument Sans"/>
                <a:cs typeface="Mudir MT" pitchFamily="2" charset="-78"/>
                <a:sym typeface="Instrument Sans"/>
              </a:rPr>
              <a:t>المدنية</a:t>
            </a:r>
            <a:r>
              <a:rPr lang="en-US" sz="4100" b="0" i="0" u="none" strike="noStrike" cap="none" dirty="0">
                <a:solidFill>
                  <a:srgbClr val="505468"/>
                </a:solidFill>
                <a:latin typeface="Instrument Sans"/>
                <a:ea typeface="Instrument Sans"/>
                <a:cs typeface="Mudir MT" pitchFamily="2" charset="-78"/>
                <a:sym typeface="Instrument Sans"/>
              </a:rPr>
              <a:t>: </a:t>
            </a:r>
            <a:r>
              <a:rPr lang="en-US" sz="4100" b="0" i="0" u="none" strike="noStrike" cap="none" dirty="0" err="1">
                <a:solidFill>
                  <a:srgbClr val="505468"/>
                </a:solidFill>
                <a:latin typeface="Instrument Sans"/>
                <a:ea typeface="Instrument Sans"/>
                <a:cs typeface="Mudir MT" pitchFamily="2" charset="-78"/>
                <a:sym typeface="Instrument Sans"/>
              </a:rPr>
              <a:t>الحقوق</a:t>
            </a:r>
            <a:r>
              <a:rPr lang="en-US" sz="4100" b="0" i="0" u="none" strike="noStrike" cap="none" dirty="0">
                <a:solidFill>
                  <a:srgbClr val="505468"/>
                </a:solidFill>
                <a:latin typeface="Instrument Sans"/>
                <a:ea typeface="Instrument Sans"/>
                <a:cs typeface="Mudir MT" pitchFamily="2" charset="-78"/>
                <a:sym typeface="Instrument Sans"/>
              </a:rPr>
              <a:t> </a:t>
            </a:r>
            <a:r>
              <a:rPr lang="en-US" sz="4100" b="0" i="0" u="none" strike="noStrike" cap="none" dirty="0" err="1">
                <a:solidFill>
                  <a:srgbClr val="505468"/>
                </a:solidFill>
                <a:latin typeface="Instrument Sans"/>
                <a:ea typeface="Instrument Sans"/>
                <a:cs typeface="Mudir MT" pitchFamily="2" charset="-78"/>
                <a:sym typeface="Instrument Sans"/>
              </a:rPr>
              <a:t>والفرص</a:t>
            </a:r>
            <a:endParaRPr sz="4100" b="0" i="0" u="none" strike="noStrike" cap="none" dirty="0">
              <a:cs typeface="Mudir MT" pitchFamily="2" charset="-78"/>
            </a:endParaRPr>
          </a:p>
        </p:txBody>
      </p:sp>
      <p:sp>
        <p:nvSpPr>
          <p:cNvPr id="103" name="Google Shape;103;p16"/>
          <p:cNvSpPr/>
          <p:nvPr/>
        </p:nvSpPr>
        <p:spPr>
          <a:xfrm>
            <a:off x="13426678" y="4396740"/>
            <a:ext cx="471011" cy="471011"/>
          </a:xfrm>
          <a:prstGeom prst="roundRect">
            <a:avLst>
              <a:gd name="adj" fmla="val 18670"/>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10600134" y="4396740"/>
            <a:ext cx="2617232" cy="327065"/>
          </a:xfrm>
          <a:prstGeom prst="rect">
            <a:avLst/>
          </a:prstGeom>
          <a:noFill/>
          <a:ln>
            <a:noFill/>
          </a:ln>
        </p:spPr>
        <p:txBody>
          <a:bodyPr spcFirstLastPara="1" wrap="square" lIns="0" tIns="0" rIns="0" bIns="0" anchor="t" anchorCtr="0">
            <a:noAutofit/>
          </a:bodyPr>
          <a:lstStyle/>
          <a:p>
            <a:pPr marL="0" marR="0" lvl="0" indent="0" algn="just" rtl="1">
              <a:lnSpc>
                <a:spcPct val="124390"/>
              </a:lnSpc>
              <a:spcBef>
                <a:spcPts val="0"/>
              </a:spcBef>
              <a:spcAft>
                <a:spcPts val="0"/>
              </a:spcAft>
              <a:buClr>
                <a:srgbClr val="5B5F71"/>
              </a:buClr>
              <a:buSzPts val="2050"/>
              <a:buFont typeface="Instrument Sans"/>
              <a:buNone/>
            </a:pPr>
            <a:r>
              <a:rPr lang="en-US" sz="2050" b="0" i="0" u="none" strike="noStrike" cap="none">
                <a:solidFill>
                  <a:srgbClr val="5B5F71"/>
                </a:solidFill>
                <a:latin typeface="Instrument Sans"/>
                <a:ea typeface="Instrument Sans"/>
                <a:cs typeface="Mudir MT" pitchFamily="2" charset="-78"/>
                <a:sym typeface="Instrument Sans"/>
              </a:rPr>
              <a:t>نظرة عامة على القانون</a:t>
            </a:r>
            <a:endParaRPr sz="2050" b="0" i="0" u="none" strike="noStrike" cap="none">
              <a:cs typeface="Mudir MT" pitchFamily="2" charset="-78"/>
            </a:endParaRPr>
          </a:p>
        </p:txBody>
      </p:sp>
      <p:sp>
        <p:nvSpPr>
          <p:cNvPr id="105" name="Google Shape;105;p16"/>
          <p:cNvSpPr/>
          <p:nvPr/>
        </p:nvSpPr>
        <p:spPr>
          <a:xfrm>
            <a:off x="9648944" y="4849416"/>
            <a:ext cx="3568422" cy="2010251"/>
          </a:xfrm>
          <a:prstGeom prst="rect">
            <a:avLst/>
          </a:prstGeom>
          <a:noFill/>
          <a:ln>
            <a:noFill/>
          </a:ln>
        </p:spPr>
        <p:txBody>
          <a:bodyPr spcFirstLastPara="1" wrap="square" lIns="0" tIns="0" rIns="0" bIns="0" anchor="t" anchorCtr="0">
            <a:noAutofit/>
          </a:bodyPr>
          <a:lstStyle/>
          <a:p>
            <a:pPr marL="0" marR="0" lvl="0" indent="0" algn="just" rtl="1">
              <a:lnSpc>
                <a:spcPct val="162500"/>
              </a:lnSpc>
              <a:spcBef>
                <a:spcPts val="0"/>
              </a:spcBef>
              <a:spcAft>
                <a:spcPts val="0"/>
              </a:spcAft>
              <a:buClr>
                <a:srgbClr val="5B5F71"/>
              </a:buClr>
              <a:buSzPts val="1600"/>
              <a:buFont typeface="Instrument Sans"/>
              <a:buNone/>
            </a:pPr>
            <a:r>
              <a:rPr lang="en-US" sz="1600" b="0" i="0" u="none" strike="noStrike" cap="none">
                <a:solidFill>
                  <a:srgbClr val="5B5F71"/>
                </a:solidFill>
                <a:latin typeface="Instrument Sans"/>
                <a:ea typeface="Instrument Sans"/>
                <a:cs typeface="Mudir MT" pitchFamily="2" charset="-78"/>
                <a:sym typeface="Instrument Sans"/>
              </a:rPr>
              <a:t>يهدف القانون إلى تحسين ظروف العمل في القطاع الحكومي من خلال توفير بيئة ملائمة وآمنة لجميع الموظفين خصوصاً النساء، مع التركيز على دعم حقوق المرأة وتشجيع مشاركتها الفعالة في العمل الحكومي ومناصب المسؤولية.</a:t>
            </a:r>
            <a:endParaRPr sz="1600" b="0" i="0" u="none" strike="noStrike" cap="none">
              <a:cs typeface="Mudir MT" pitchFamily="2" charset="-78"/>
            </a:endParaRPr>
          </a:p>
        </p:txBody>
      </p:sp>
      <p:sp>
        <p:nvSpPr>
          <p:cNvPr id="106" name="Google Shape;106;p16"/>
          <p:cNvSpPr/>
          <p:nvPr/>
        </p:nvSpPr>
        <p:spPr>
          <a:xfrm>
            <a:off x="8968621" y="4396740"/>
            <a:ext cx="471011" cy="471011"/>
          </a:xfrm>
          <a:prstGeom prst="roundRect">
            <a:avLst>
              <a:gd name="adj" fmla="val 18670"/>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6142077" y="4396740"/>
            <a:ext cx="2617232" cy="327065"/>
          </a:xfrm>
          <a:prstGeom prst="rect">
            <a:avLst/>
          </a:prstGeom>
          <a:noFill/>
          <a:ln>
            <a:noFill/>
          </a:ln>
        </p:spPr>
        <p:txBody>
          <a:bodyPr spcFirstLastPara="1" wrap="square" lIns="0" tIns="0" rIns="0" bIns="0" anchor="t" anchorCtr="0">
            <a:noAutofit/>
          </a:bodyPr>
          <a:lstStyle/>
          <a:p>
            <a:pPr marL="0" marR="0" lvl="0" indent="0" algn="just" rtl="1">
              <a:lnSpc>
                <a:spcPct val="124390"/>
              </a:lnSpc>
              <a:spcBef>
                <a:spcPts val="0"/>
              </a:spcBef>
              <a:spcAft>
                <a:spcPts val="0"/>
              </a:spcAft>
              <a:buClr>
                <a:srgbClr val="5B5F71"/>
              </a:buClr>
              <a:buSzPts val="2050"/>
              <a:buFont typeface="Instrument Sans"/>
              <a:buNone/>
            </a:pPr>
            <a:r>
              <a:rPr lang="en-US" sz="2050" b="0" i="0" u="none" strike="noStrike" cap="none">
                <a:solidFill>
                  <a:srgbClr val="5B5F71"/>
                </a:solidFill>
                <a:latin typeface="Instrument Sans"/>
                <a:ea typeface="Instrument Sans"/>
                <a:cs typeface="Mudir MT" pitchFamily="2" charset="-78"/>
                <a:sym typeface="Instrument Sans"/>
              </a:rPr>
              <a:t>حقوق المرأة</a:t>
            </a:r>
            <a:endParaRPr sz="2050" b="0" i="0" u="none" strike="noStrike" cap="none">
              <a:cs typeface="Mudir MT" pitchFamily="2" charset="-78"/>
            </a:endParaRPr>
          </a:p>
        </p:txBody>
      </p:sp>
      <p:sp>
        <p:nvSpPr>
          <p:cNvPr id="108" name="Google Shape;108;p16"/>
          <p:cNvSpPr/>
          <p:nvPr/>
        </p:nvSpPr>
        <p:spPr>
          <a:xfrm>
            <a:off x="5190887" y="4849416"/>
            <a:ext cx="3568422" cy="1675209"/>
          </a:xfrm>
          <a:prstGeom prst="rect">
            <a:avLst/>
          </a:prstGeom>
          <a:noFill/>
          <a:ln>
            <a:noFill/>
          </a:ln>
        </p:spPr>
        <p:txBody>
          <a:bodyPr spcFirstLastPara="1" wrap="square" lIns="0" tIns="0" rIns="0" bIns="0" anchor="t" anchorCtr="0">
            <a:noAutofit/>
          </a:bodyPr>
          <a:lstStyle/>
          <a:p>
            <a:pPr marL="0" marR="0" lvl="0" indent="0" algn="just" rtl="1">
              <a:lnSpc>
                <a:spcPct val="162500"/>
              </a:lnSpc>
              <a:spcBef>
                <a:spcPts val="0"/>
              </a:spcBef>
              <a:spcAft>
                <a:spcPts val="0"/>
              </a:spcAft>
              <a:buClr>
                <a:srgbClr val="5B5F71"/>
              </a:buClr>
              <a:buSzPts val="1600"/>
              <a:buFont typeface="Instrument Sans"/>
              <a:buNone/>
            </a:pPr>
            <a:r>
              <a:rPr lang="en-US" sz="1600" b="0" i="0" u="none" strike="noStrike" cap="none">
                <a:solidFill>
                  <a:srgbClr val="5B5F71"/>
                </a:solidFill>
                <a:latin typeface="Instrument Sans"/>
                <a:ea typeface="Instrument Sans"/>
                <a:cs typeface="Mudir MT" pitchFamily="2" charset="-78"/>
                <a:sym typeface="Instrument Sans"/>
              </a:rPr>
              <a:t>يضمن القانون تكافؤ الفرص بين الجنسين في التوظيف والترقية، إلى جانب الحماية القانونية من التمييز والعنف في مكان العمل. كما يشمل تشريعات مرنة تسمح بالتوازن بين الحياة العملية والأسرية.</a:t>
            </a:r>
            <a:endParaRPr sz="1600" b="0" i="0" u="none" strike="noStrike" cap="none">
              <a:cs typeface="Mudir MT" pitchFamily="2" charset="-78"/>
            </a:endParaRPr>
          </a:p>
        </p:txBody>
      </p:sp>
      <p:sp>
        <p:nvSpPr>
          <p:cNvPr id="109" name="Google Shape;109;p16"/>
          <p:cNvSpPr/>
          <p:nvPr/>
        </p:nvSpPr>
        <p:spPr>
          <a:xfrm>
            <a:off x="4510564" y="4396740"/>
            <a:ext cx="471011" cy="471011"/>
          </a:xfrm>
          <a:prstGeom prst="roundRect">
            <a:avLst>
              <a:gd name="adj" fmla="val 18670"/>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1684020" y="4396740"/>
            <a:ext cx="2617232" cy="327065"/>
          </a:xfrm>
          <a:prstGeom prst="rect">
            <a:avLst/>
          </a:prstGeom>
          <a:noFill/>
          <a:ln>
            <a:noFill/>
          </a:ln>
        </p:spPr>
        <p:txBody>
          <a:bodyPr spcFirstLastPara="1" wrap="square" lIns="0" tIns="0" rIns="0" bIns="0" anchor="t" anchorCtr="0">
            <a:noAutofit/>
          </a:bodyPr>
          <a:lstStyle/>
          <a:p>
            <a:pPr marL="0" marR="0" lvl="0" indent="0" algn="just" rtl="1">
              <a:lnSpc>
                <a:spcPct val="124390"/>
              </a:lnSpc>
              <a:spcBef>
                <a:spcPts val="0"/>
              </a:spcBef>
              <a:spcAft>
                <a:spcPts val="0"/>
              </a:spcAft>
              <a:buClr>
                <a:srgbClr val="5B5F71"/>
              </a:buClr>
              <a:buSzPts val="2050"/>
              <a:buFont typeface="Instrument Sans"/>
              <a:buNone/>
            </a:pPr>
            <a:r>
              <a:rPr lang="en-US" sz="2050" b="0" i="0" u="none" strike="noStrike" cap="none">
                <a:solidFill>
                  <a:srgbClr val="5B5F71"/>
                </a:solidFill>
                <a:latin typeface="Instrument Sans"/>
                <a:ea typeface="Instrument Sans"/>
                <a:cs typeface="Mudir MT" pitchFamily="2" charset="-78"/>
                <a:sym typeface="Instrument Sans"/>
              </a:rPr>
              <a:t>فرص التدريب والتطوير</a:t>
            </a:r>
            <a:endParaRPr sz="2050" b="0" i="0" u="none" strike="noStrike" cap="none">
              <a:cs typeface="Mudir MT" pitchFamily="2" charset="-78"/>
            </a:endParaRPr>
          </a:p>
        </p:txBody>
      </p:sp>
      <p:sp>
        <p:nvSpPr>
          <p:cNvPr id="111" name="Google Shape;111;p16"/>
          <p:cNvSpPr/>
          <p:nvPr/>
        </p:nvSpPr>
        <p:spPr>
          <a:xfrm>
            <a:off x="732830" y="4849416"/>
            <a:ext cx="3568422" cy="1675209"/>
          </a:xfrm>
          <a:prstGeom prst="rect">
            <a:avLst/>
          </a:prstGeom>
          <a:noFill/>
          <a:ln>
            <a:noFill/>
          </a:ln>
        </p:spPr>
        <p:txBody>
          <a:bodyPr spcFirstLastPara="1" wrap="square" lIns="0" tIns="0" rIns="0" bIns="0" anchor="t" anchorCtr="0">
            <a:noAutofit/>
          </a:bodyPr>
          <a:lstStyle/>
          <a:p>
            <a:pPr marL="0" marR="0" lvl="0" indent="0" algn="just" rtl="1">
              <a:lnSpc>
                <a:spcPct val="162500"/>
              </a:lnSpc>
              <a:spcBef>
                <a:spcPts val="0"/>
              </a:spcBef>
              <a:spcAft>
                <a:spcPts val="0"/>
              </a:spcAft>
              <a:buClr>
                <a:srgbClr val="5B5F71"/>
              </a:buClr>
              <a:buSzPts val="1600"/>
              <a:buFont typeface="Instrument Sans"/>
              <a:buNone/>
            </a:pPr>
            <a:r>
              <a:rPr lang="en-US" sz="1600" b="0" i="0" u="none" strike="noStrike" cap="none">
                <a:solidFill>
                  <a:srgbClr val="5B5F71"/>
                </a:solidFill>
                <a:latin typeface="Instrument Sans"/>
                <a:ea typeface="Instrument Sans"/>
                <a:cs typeface="Mudir MT" pitchFamily="2" charset="-78"/>
                <a:sym typeface="Instrument Sans"/>
              </a:rPr>
              <a:t>تقدم الحكومة برامج تدريبية متخصصة لتعزيز مهارات النساء في المجالات التقنية والإدارية، إضافة إلى مبادرات لدعم التمكين المهني من خلال ورش عمل ودورات مستمرة.</a:t>
            </a:r>
            <a:endParaRPr sz="1600" b="0" i="0" u="none" strike="noStrike" cap="none">
              <a:cs typeface="Mudir MT" pitchFamily="2" charset="-78"/>
            </a:endParaRPr>
          </a:p>
        </p:txBody>
      </p:sp>
      <p:sp>
        <p:nvSpPr>
          <p:cNvPr id="112" name="Google Shape;112;p16"/>
          <p:cNvSpPr/>
          <p:nvPr/>
        </p:nvSpPr>
        <p:spPr>
          <a:xfrm>
            <a:off x="732830" y="6650236"/>
            <a:ext cx="3568422" cy="1005126"/>
          </a:xfrm>
          <a:prstGeom prst="rect">
            <a:avLst/>
          </a:prstGeom>
          <a:noFill/>
          <a:ln>
            <a:noFill/>
          </a:ln>
        </p:spPr>
        <p:txBody>
          <a:bodyPr spcFirstLastPara="1" wrap="square" lIns="0" tIns="0" rIns="0" bIns="0" anchor="t" anchorCtr="0">
            <a:noAutofit/>
          </a:bodyPr>
          <a:lstStyle/>
          <a:p>
            <a:pPr marL="0" marR="0" lvl="0" indent="0" algn="just" rtl="1">
              <a:lnSpc>
                <a:spcPct val="162500"/>
              </a:lnSpc>
              <a:spcBef>
                <a:spcPts val="0"/>
              </a:spcBef>
              <a:spcAft>
                <a:spcPts val="0"/>
              </a:spcAft>
              <a:buClr>
                <a:srgbClr val="5B5F71"/>
              </a:buClr>
              <a:buSzPts val="1600"/>
              <a:buFont typeface="Instrument Sans"/>
              <a:buNone/>
            </a:pPr>
            <a:r>
              <a:rPr lang="en-US" sz="1600" b="0" i="0" u="none" strike="noStrike" cap="none">
                <a:solidFill>
                  <a:srgbClr val="5B5F71"/>
                </a:solidFill>
                <a:latin typeface="Instrument Sans"/>
                <a:ea typeface="Instrument Sans"/>
                <a:cs typeface="Mudir MT" pitchFamily="2" charset="-78"/>
                <a:sym typeface="Instrument Sans"/>
              </a:rPr>
              <a:t>هذه البرامج تهدف إلى تمكين المرأة من المنافسة في سوق العمل وتعزيز فرصها للترقي والتأثير في صناعة القرار.</a:t>
            </a:r>
            <a:endParaRPr sz="1600" b="0" i="0" u="none" strike="noStrike" cap="none">
              <a:cs typeface="Mudir MT"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7"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119" name="Google Shape;119;p17"/>
          <p:cNvSpPr/>
          <p:nvPr/>
        </p:nvSpPr>
        <p:spPr>
          <a:xfrm>
            <a:off x="793790" y="1615678"/>
            <a:ext cx="7556421" cy="1417558"/>
          </a:xfrm>
          <a:prstGeom prst="rect">
            <a:avLst/>
          </a:prstGeom>
          <a:noFill/>
          <a:ln>
            <a:noFill/>
          </a:ln>
        </p:spPr>
        <p:txBody>
          <a:bodyPr spcFirstLastPara="1" wrap="square" lIns="0" tIns="0" rIns="0" bIns="0" anchor="t" anchorCtr="0">
            <a:noAutofit/>
          </a:bodyPr>
          <a:lstStyle/>
          <a:p>
            <a:pPr marL="0" marR="0" lvl="0" indent="0" algn="r" rtl="1">
              <a:lnSpc>
                <a:spcPct val="124719"/>
              </a:lnSpc>
              <a:spcBef>
                <a:spcPts val="0"/>
              </a:spcBef>
              <a:spcAft>
                <a:spcPts val="0"/>
              </a:spcAft>
              <a:buClr>
                <a:srgbClr val="505468"/>
              </a:buClr>
              <a:buSzPts val="4450"/>
              <a:buFont typeface="Instrument Sans"/>
              <a:buNone/>
            </a:pPr>
            <a:r>
              <a:rPr lang="en-US" sz="4450" b="0" i="0" u="none" strike="noStrike" cap="none" dirty="0" err="1">
                <a:solidFill>
                  <a:srgbClr val="505468"/>
                </a:solidFill>
                <a:latin typeface="Instrument Sans"/>
                <a:ea typeface="Instrument Sans"/>
                <a:cs typeface="Mudir MT" pitchFamily="2" charset="-78"/>
                <a:sym typeface="Instrument Sans"/>
              </a:rPr>
              <a:t>التحديات</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التي</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تواجه</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المرأة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في</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القطاع</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الرقمي</a:t>
            </a:r>
            <a:endParaRPr sz="4450" b="0" i="0" u="none" strike="noStrike" cap="none" dirty="0">
              <a:cs typeface="Mudir MT" pitchFamily="2" charset="-78"/>
            </a:endParaRPr>
          </a:p>
        </p:txBody>
      </p:sp>
      <p:sp>
        <p:nvSpPr>
          <p:cNvPr id="120" name="Google Shape;120;p17"/>
          <p:cNvSpPr/>
          <p:nvPr/>
        </p:nvSpPr>
        <p:spPr>
          <a:xfrm>
            <a:off x="8180189" y="3373398"/>
            <a:ext cx="170021" cy="853321"/>
          </a:xfrm>
          <a:prstGeom prst="roundRect">
            <a:avLst>
              <a:gd name="adj" fmla="val 56033"/>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5004792" y="3373398"/>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a:solidFill>
                  <a:srgbClr val="5B5F71"/>
                </a:solidFill>
                <a:latin typeface="Instrument Sans"/>
                <a:ea typeface="Instrument Sans"/>
                <a:cs typeface="Mudir MT" pitchFamily="2" charset="-78"/>
                <a:sym typeface="Instrument Sans"/>
              </a:rPr>
              <a:t>الفجوة بين الجنسين</a:t>
            </a:r>
            <a:endParaRPr sz="2200" b="0" i="0" u="none" strike="noStrike" cap="none">
              <a:cs typeface="Mudir MT" pitchFamily="2" charset="-78"/>
            </a:endParaRPr>
          </a:p>
        </p:txBody>
      </p:sp>
      <p:sp>
        <p:nvSpPr>
          <p:cNvPr id="122" name="Google Shape;122;p17"/>
          <p:cNvSpPr/>
          <p:nvPr/>
        </p:nvSpPr>
        <p:spPr>
          <a:xfrm>
            <a:off x="793790" y="3863816"/>
            <a:ext cx="7046238" cy="362903"/>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a:solidFill>
                  <a:srgbClr val="5B5F71"/>
                </a:solidFill>
                <a:latin typeface="Instrument Sans"/>
                <a:ea typeface="Instrument Sans"/>
                <a:cs typeface="Mudir MT" pitchFamily="2" charset="-78"/>
                <a:sym typeface="Instrument Sans"/>
              </a:rPr>
              <a:t>عدم التوازن في فرص الوصول للتكنولوجيا والتعليم.</a:t>
            </a:r>
            <a:endParaRPr sz="1750" b="0" i="0" u="none" strike="noStrike" cap="none">
              <a:cs typeface="Mudir MT" pitchFamily="2" charset="-78"/>
            </a:endParaRPr>
          </a:p>
        </p:txBody>
      </p:sp>
      <p:sp>
        <p:nvSpPr>
          <p:cNvPr id="123" name="Google Shape;123;p17"/>
          <p:cNvSpPr/>
          <p:nvPr/>
        </p:nvSpPr>
        <p:spPr>
          <a:xfrm>
            <a:off x="7840028" y="4453533"/>
            <a:ext cx="170021" cy="853321"/>
          </a:xfrm>
          <a:prstGeom prst="roundRect">
            <a:avLst>
              <a:gd name="adj" fmla="val 56033"/>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4664631" y="4453533"/>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a:solidFill>
                  <a:srgbClr val="5B5F71"/>
                </a:solidFill>
                <a:latin typeface="Instrument Sans"/>
                <a:ea typeface="Instrument Sans"/>
                <a:cs typeface="Mudir MT" pitchFamily="2" charset="-78"/>
                <a:sym typeface="Instrument Sans"/>
              </a:rPr>
              <a:t>التحديات الثقافية</a:t>
            </a:r>
            <a:endParaRPr sz="2200" b="0" i="0" u="none" strike="noStrike" cap="none">
              <a:cs typeface="Mudir MT" pitchFamily="2" charset="-78"/>
            </a:endParaRPr>
          </a:p>
        </p:txBody>
      </p:sp>
      <p:sp>
        <p:nvSpPr>
          <p:cNvPr id="125" name="Google Shape;125;p17"/>
          <p:cNvSpPr/>
          <p:nvPr/>
        </p:nvSpPr>
        <p:spPr>
          <a:xfrm>
            <a:off x="793790" y="4943951"/>
            <a:ext cx="6706076" cy="362903"/>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a:solidFill>
                  <a:srgbClr val="5B5F71"/>
                </a:solidFill>
                <a:latin typeface="Instrument Sans"/>
                <a:ea typeface="Instrument Sans"/>
                <a:cs typeface="Mudir MT" pitchFamily="2" charset="-78"/>
                <a:sym typeface="Instrument Sans"/>
              </a:rPr>
              <a:t>الصور النمطية التي تؤثر على اختيار المسارات المهنية.</a:t>
            </a:r>
            <a:endParaRPr sz="1750" b="0" i="0" u="none" strike="noStrike" cap="none">
              <a:cs typeface="Mudir MT" pitchFamily="2" charset="-78"/>
            </a:endParaRPr>
          </a:p>
        </p:txBody>
      </p:sp>
      <p:sp>
        <p:nvSpPr>
          <p:cNvPr id="126" name="Google Shape;126;p17"/>
          <p:cNvSpPr/>
          <p:nvPr/>
        </p:nvSpPr>
        <p:spPr>
          <a:xfrm>
            <a:off x="7499747" y="5533668"/>
            <a:ext cx="170021" cy="853321"/>
          </a:xfrm>
          <a:prstGeom prst="roundRect">
            <a:avLst>
              <a:gd name="adj" fmla="val 56033"/>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4324350" y="5533668"/>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a:solidFill>
                  <a:srgbClr val="5B5F71"/>
                </a:solidFill>
                <a:latin typeface="Instrument Sans"/>
                <a:ea typeface="Instrument Sans"/>
                <a:cs typeface="Mudir MT" pitchFamily="2" charset="-78"/>
                <a:sym typeface="Instrument Sans"/>
              </a:rPr>
              <a:t>التوازن بين الحياة والعمل</a:t>
            </a:r>
            <a:endParaRPr sz="2200" b="0" i="0" u="none" strike="noStrike" cap="none">
              <a:cs typeface="Mudir MT" pitchFamily="2" charset="-78"/>
            </a:endParaRPr>
          </a:p>
        </p:txBody>
      </p:sp>
      <p:sp>
        <p:nvSpPr>
          <p:cNvPr id="128" name="Google Shape;128;p17"/>
          <p:cNvSpPr/>
          <p:nvPr/>
        </p:nvSpPr>
        <p:spPr>
          <a:xfrm>
            <a:off x="793790" y="6024086"/>
            <a:ext cx="6365796" cy="362903"/>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a:solidFill>
                  <a:srgbClr val="5B5F71"/>
                </a:solidFill>
                <a:latin typeface="Instrument Sans"/>
                <a:ea typeface="Instrument Sans"/>
                <a:cs typeface="Mudir MT" pitchFamily="2" charset="-78"/>
                <a:sym typeface="Instrument Sans"/>
              </a:rPr>
              <a:t>صعوبات إدارة الوقت بين الالتزامات المهنية والعائلية.</a:t>
            </a:r>
            <a:endParaRPr sz="1750" b="0" i="0" u="none" strike="noStrike" cap="none">
              <a:cs typeface="Mudir MT"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8" descr="preencoded.png"/>
          <p:cNvPicPr preferRelativeResize="0"/>
          <p:nvPr/>
        </p:nvPicPr>
        <p:blipFill rotWithShape="1">
          <a:blip r:embed="rId3">
            <a:alphaModFix/>
          </a:blip>
          <a:srcRect/>
          <a:stretch/>
        </p:blipFill>
        <p:spPr>
          <a:xfrm>
            <a:off x="0" y="0"/>
            <a:ext cx="5486400" cy="8229600"/>
          </a:xfrm>
          <a:prstGeom prst="rect">
            <a:avLst/>
          </a:prstGeom>
          <a:noFill/>
          <a:ln>
            <a:noFill/>
          </a:ln>
        </p:spPr>
      </p:pic>
      <p:sp>
        <p:nvSpPr>
          <p:cNvPr id="135" name="Google Shape;135;p18"/>
          <p:cNvSpPr/>
          <p:nvPr/>
        </p:nvSpPr>
        <p:spPr>
          <a:xfrm>
            <a:off x="6280190" y="1194554"/>
            <a:ext cx="7556421" cy="1417558"/>
          </a:xfrm>
          <a:prstGeom prst="rect">
            <a:avLst/>
          </a:prstGeom>
          <a:noFill/>
          <a:ln>
            <a:noFill/>
          </a:ln>
        </p:spPr>
        <p:txBody>
          <a:bodyPr spcFirstLastPara="1" wrap="square" lIns="0" tIns="0" rIns="0" bIns="0" anchor="t" anchorCtr="0">
            <a:noAutofit/>
          </a:bodyPr>
          <a:lstStyle/>
          <a:p>
            <a:pPr marL="0" marR="0" lvl="0" indent="0" algn="r" rtl="1">
              <a:lnSpc>
                <a:spcPct val="124719"/>
              </a:lnSpc>
              <a:spcBef>
                <a:spcPts val="0"/>
              </a:spcBef>
              <a:spcAft>
                <a:spcPts val="0"/>
              </a:spcAft>
              <a:buClr>
                <a:srgbClr val="505468"/>
              </a:buClr>
              <a:buSzPts val="4450"/>
              <a:buFont typeface="Instrument Sans"/>
              <a:buNone/>
            </a:pPr>
            <a:r>
              <a:rPr lang="en-US" sz="4450" b="0" i="0" u="none" strike="noStrike" cap="none" dirty="0" err="1">
                <a:solidFill>
                  <a:srgbClr val="505468"/>
                </a:solidFill>
                <a:latin typeface="Instrument Sans"/>
                <a:ea typeface="Instrument Sans"/>
                <a:cs typeface="Mudir MT" pitchFamily="2" charset="-78"/>
                <a:sym typeface="Instrument Sans"/>
              </a:rPr>
              <a:t>مبادرات</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لتعزيز</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مشاركة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المرأة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في</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القطاع</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الرقمي</a:t>
            </a:r>
            <a:endParaRPr sz="4450" b="0" i="0" u="none" strike="noStrike" cap="none" dirty="0">
              <a:cs typeface="Mudir MT" pitchFamily="2" charset="-78"/>
            </a:endParaRPr>
          </a:p>
        </p:txBody>
      </p:sp>
      <p:pic>
        <p:nvPicPr>
          <p:cNvPr id="136" name="Google Shape;136;p18" descr="preencoded.png"/>
          <p:cNvPicPr preferRelativeResize="0"/>
          <p:nvPr/>
        </p:nvPicPr>
        <p:blipFill rotWithShape="1">
          <a:blip r:embed="rId4">
            <a:alphaModFix/>
          </a:blip>
          <a:srcRect/>
          <a:stretch/>
        </p:blipFill>
        <p:spPr>
          <a:xfrm>
            <a:off x="12702540" y="2952274"/>
            <a:ext cx="1134070" cy="1360884"/>
          </a:xfrm>
          <a:prstGeom prst="rect">
            <a:avLst/>
          </a:prstGeom>
          <a:noFill/>
          <a:ln>
            <a:noFill/>
          </a:ln>
        </p:spPr>
      </p:pic>
      <p:sp>
        <p:nvSpPr>
          <p:cNvPr id="137" name="Google Shape;137;p18"/>
          <p:cNvSpPr/>
          <p:nvPr/>
        </p:nvSpPr>
        <p:spPr>
          <a:xfrm>
            <a:off x="9527143" y="3179088"/>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a:solidFill>
                  <a:srgbClr val="5B5F71"/>
                </a:solidFill>
                <a:latin typeface="Instrument Sans"/>
                <a:ea typeface="Instrument Sans"/>
                <a:cs typeface="Mudir MT" pitchFamily="2" charset="-78"/>
                <a:sym typeface="Instrument Sans"/>
              </a:rPr>
              <a:t>برامج التدريب والتأهيل</a:t>
            </a:r>
            <a:endParaRPr sz="2200" b="0" i="0" u="none" strike="noStrike" cap="none">
              <a:cs typeface="Mudir MT" pitchFamily="2" charset="-78"/>
            </a:endParaRPr>
          </a:p>
        </p:txBody>
      </p:sp>
      <p:sp>
        <p:nvSpPr>
          <p:cNvPr id="138" name="Google Shape;138;p18"/>
          <p:cNvSpPr/>
          <p:nvPr/>
        </p:nvSpPr>
        <p:spPr>
          <a:xfrm>
            <a:off x="6280190" y="3669506"/>
            <a:ext cx="6082189" cy="362903"/>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a:solidFill>
                  <a:srgbClr val="5B5F71"/>
                </a:solidFill>
                <a:latin typeface="Instrument Sans"/>
                <a:ea typeface="Instrument Sans"/>
                <a:cs typeface="Mudir MT" pitchFamily="2" charset="-78"/>
                <a:sym typeface="Instrument Sans"/>
              </a:rPr>
              <a:t>دورات متخصصة لبناء مهارات تقنية متقدمة للمرأة.</a:t>
            </a:r>
            <a:endParaRPr sz="1750" b="0" i="0" u="none" strike="noStrike" cap="none">
              <a:cs typeface="Mudir MT" pitchFamily="2" charset="-78"/>
            </a:endParaRPr>
          </a:p>
        </p:txBody>
      </p:sp>
      <p:pic>
        <p:nvPicPr>
          <p:cNvPr id="139" name="Google Shape;139;p18" descr="preencoded.png"/>
          <p:cNvPicPr preferRelativeResize="0"/>
          <p:nvPr/>
        </p:nvPicPr>
        <p:blipFill rotWithShape="1">
          <a:blip r:embed="rId5">
            <a:alphaModFix/>
          </a:blip>
          <a:srcRect/>
          <a:stretch/>
        </p:blipFill>
        <p:spPr>
          <a:xfrm>
            <a:off x="12702540" y="4313158"/>
            <a:ext cx="1134070" cy="1360884"/>
          </a:xfrm>
          <a:prstGeom prst="rect">
            <a:avLst/>
          </a:prstGeom>
          <a:noFill/>
          <a:ln>
            <a:noFill/>
          </a:ln>
        </p:spPr>
      </p:pic>
      <p:sp>
        <p:nvSpPr>
          <p:cNvPr id="140" name="Google Shape;140;p18"/>
          <p:cNvSpPr/>
          <p:nvPr/>
        </p:nvSpPr>
        <p:spPr>
          <a:xfrm>
            <a:off x="9527143" y="4539972"/>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a:solidFill>
                  <a:srgbClr val="5B5F71"/>
                </a:solidFill>
                <a:latin typeface="Instrument Sans"/>
                <a:ea typeface="Instrument Sans"/>
                <a:cs typeface="Mudir MT" pitchFamily="2" charset="-78"/>
                <a:sym typeface="Instrument Sans"/>
              </a:rPr>
              <a:t>دعم ريادة الأعمال الرقمية</a:t>
            </a:r>
            <a:endParaRPr sz="2200" b="0" i="0" u="none" strike="noStrike" cap="none">
              <a:cs typeface="Mudir MT" pitchFamily="2" charset="-78"/>
            </a:endParaRPr>
          </a:p>
        </p:txBody>
      </p:sp>
      <p:sp>
        <p:nvSpPr>
          <p:cNvPr id="141" name="Google Shape;141;p18"/>
          <p:cNvSpPr/>
          <p:nvPr/>
        </p:nvSpPr>
        <p:spPr>
          <a:xfrm>
            <a:off x="6280190" y="5030391"/>
            <a:ext cx="6082189" cy="362903"/>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a:solidFill>
                  <a:srgbClr val="5B5F71"/>
                </a:solidFill>
                <a:latin typeface="Instrument Sans"/>
                <a:ea typeface="Instrument Sans"/>
                <a:cs typeface="Mudir MT" pitchFamily="2" charset="-78"/>
                <a:sym typeface="Instrument Sans"/>
              </a:rPr>
              <a:t>تمويل واستشارات لتعزيز مشاريع النساء التقنية.</a:t>
            </a:r>
            <a:endParaRPr sz="1750" b="0" i="0" u="none" strike="noStrike" cap="none">
              <a:cs typeface="Mudir MT" pitchFamily="2" charset="-78"/>
            </a:endParaRPr>
          </a:p>
        </p:txBody>
      </p:sp>
      <p:pic>
        <p:nvPicPr>
          <p:cNvPr id="142" name="Google Shape;142;p18" descr="preencoded.png"/>
          <p:cNvPicPr preferRelativeResize="0"/>
          <p:nvPr/>
        </p:nvPicPr>
        <p:blipFill rotWithShape="1">
          <a:blip r:embed="rId6">
            <a:alphaModFix/>
          </a:blip>
          <a:srcRect/>
          <a:stretch/>
        </p:blipFill>
        <p:spPr>
          <a:xfrm>
            <a:off x="12702540" y="5674042"/>
            <a:ext cx="1134070" cy="1360884"/>
          </a:xfrm>
          <a:prstGeom prst="rect">
            <a:avLst/>
          </a:prstGeom>
          <a:noFill/>
          <a:ln>
            <a:noFill/>
          </a:ln>
        </p:spPr>
      </p:pic>
      <p:sp>
        <p:nvSpPr>
          <p:cNvPr id="143" name="Google Shape;143;p18"/>
          <p:cNvSpPr/>
          <p:nvPr/>
        </p:nvSpPr>
        <p:spPr>
          <a:xfrm>
            <a:off x="9380934" y="5900857"/>
            <a:ext cx="2981444"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a:solidFill>
                  <a:srgbClr val="5B5F71"/>
                </a:solidFill>
                <a:latin typeface="Instrument Sans"/>
                <a:ea typeface="Instrument Sans"/>
                <a:cs typeface="Mudir MT" pitchFamily="2" charset="-78"/>
                <a:sym typeface="Instrument Sans"/>
              </a:rPr>
              <a:t>الشراكات مع القطاع الخاص</a:t>
            </a:r>
            <a:endParaRPr sz="2200" b="0" i="0" u="none" strike="noStrike" cap="none">
              <a:cs typeface="Mudir MT" pitchFamily="2" charset="-78"/>
            </a:endParaRPr>
          </a:p>
        </p:txBody>
      </p:sp>
      <p:sp>
        <p:nvSpPr>
          <p:cNvPr id="144" name="Google Shape;144;p18"/>
          <p:cNvSpPr/>
          <p:nvPr/>
        </p:nvSpPr>
        <p:spPr>
          <a:xfrm>
            <a:off x="6280190" y="6391275"/>
            <a:ext cx="6082189" cy="362903"/>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a:solidFill>
                  <a:srgbClr val="5B5F71"/>
                </a:solidFill>
                <a:latin typeface="Instrument Sans"/>
                <a:ea typeface="Instrument Sans"/>
                <a:cs typeface="Mudir MT" pitchFamily="2" charset="-78"/>
                <a:sym typeface="Instrument Sans"/>
              </a:rPr>
              <a:t>توفير فرص عمل وحوافز لتوظيف النساء في مجالات التكنولوجيا.</a:t>
            </a:r>
            <a:endParaRPr sz="1750" b="0" i="0" u="none" strike="noStrike" cap="none">
              <a:cs typeface="Mudir MT"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9" descr="preencoded.png"/>
          <p:cNvPicPr preferRelativeResize="0"/>
          <p:nvPr/>
        </p:nvPicPr>
        <p:blipFill rotWithShape="1">
          <a:blip r:embed="rId3">
            <a:alphaModFix/>
          </a:blip>
          <a:srcRect/>
          <a:stretch/>
        </p:blipFill>
        <p:spPr>
          <a:xfrm>
            <a:off x="9144000" y="0"/>
            <a:ext cx="5486400" cy="8229600"/>
          </a:xfrm>
          <a:prstGeom prst="rect">
            <a:avLst/>
          </a:prstGeom>
          <a:noFill/>
          <a:ln>
            <a:noFill/>
          </a:ln>
        </p:spPr>
      </p:pic>
      <p:sp>
        <p:nvSpPr>
          <p:cNvPr id="151" name="Google Shape;151;p19"/>
          <p:cNvSpPr/>
          <p:nvPr/>
        </p:nvSpPr>
        <p:spPr>
          <a:xfrm>
            <a:off x="793790" y="1618893"/>
            <a:ext cx="7556421" cy="1417558"/>
          </a:xfrm>
          <a:prstGeom prst="rect">
            <a:avLst/>
          </a:prstGeom>
          <a:noFill/>
          <a:ln>
            <a:noFill/>
          </a:ln>
        </p:spPr>
        <p:txBody>
          <a:bodyPr spcFirstLastPara="1" wrap="square" lIns="0" tIns="0" rIns="0" bIns="0" anchor="t" anchorCtr="0">
            <a:noAutofit/>
          </a:bodyPr>
          <a:lstStyle/>
          <a:p>
            <a:pPr marL="0" marR="0" lvl="0" indent="0" algn="r" rtl="1">
              <a:lnSpc>
                <a:spcPct val="124719"/>
              </a:lnSpc>
              <a:spcBef>
                <a:spcPts val="0"/>
              </a:spcBef>
              <a:spcAft>
                <a:spcPts val="0"/>
              </a:spcAft>
              <a:buClr>
                <a:srgbClr val="505468"/>
              </a:buClr>
              <a:buSzPts val="4450"/>
              <a:buFont typeface="Instrument Sans"/>
              <a:buNone/>
            </a:pPr>
            <a:r>
              <a:rPr lang="en-US" sz="4450" b="0" i="0" u="none" strike="noStrike" cap="none" dirty="0" err="1">
                <a:solidFill>
                  <a:srgbClr val="505468"/>
                </a:solidFill>
                <a:latin typeface="Instrument Sans"/>
                <a:ea typeface="Instrument Sans"/>
                <a:cs typeface="Mudir MT" pitchFamily="2" charset="-78"/>
                <a:sym typeface="Instrument Sans"/>
              </a:rPr>
              <a:t>أثر</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مشاركة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المرأة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في</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تحسين</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الحوكمة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الإلكترونية</a:t>
            </a:r>
            <a:endParaRPr sz="4450" b="0" i="0" u="none" strike="noStrike" cap="none" dirty="0">
              <a:cs typeface="Mudir MT" pitchFamily="2" charset="-78"/>
            </a:endParaRPr>
          </a:p>
        </p:txBody>
      </p:sp>
      <p:sp>
        <p:nvSpPr>
          <p:cNvPr id="152" name="Google Shape;152;p19"/>
          <p:cNvSpPr/>
          <p:nvPr/>
        </p:nvSpPr>
        <p:spPr>
          <a:xfrm>
            <a:off x="4685348" y="3376613"/>
            <a:ext cx="3664863" cy="1685092"/>
          </a:xfrm>
          <a:prstGeom prst="roundRect">
            <a:avLst>
              <a:gd name="adj" fmla="val 5654"/>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Mudir MT" pitchFamily="2" charset="-78"/>
            </a:endParaRPr>
          </a:p>
        </p:txBody>
      </p:sp>
      <p:sp>
        <p:nvSpPr>
          <p:cNvPr id="153" name="Google Shape;153;p19"/>
          <p:cNvSpPr/>
          <p:nvPr/>
        </p:nvSpPr>
        <p:spPr>
          <a:xfrm>
            <a:off x="5280541" y="3611047"/>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dirty="0" err="1">
                <a:solidFill>
                  <a:srgbClr val="5B5F71"/>
                </a:solidFill>
                <a:latin typeface="Instrument Sans"/>
                <a:ea typeface="Instrument Sans"/>
                <a:cs typeface="Mudir MT" pitchFamily="2" charset="-78"/>
                <a:sym typeface="Instrument Sans"/>
              </a:rPr>
              <a:t>زيادة</a:t>
            </a:r>
            <a:r>
              <a:rPr lang="en-US" sz="2200" b="0" i="0" u="none" strike="noStrike" cap="none" dirty="0">
                <a:solidFill>
                  <a:srgbClr val="5B5F71"/>
                </a:solidFill>
                <a:latin typeface="Instrument Sans"/>
                <a:ea typeface="Instrument Sans"/>
                <a:cs typeface="Mudir MT" pitchFamily="2" charset="-78"/>
                <a:sym typeface="Instrument Sans"/>
              </a:rPr>
              <a:t> </a:t>
            </a:r>
            <a:r>
              <a:rPr lang="en-US" sz="2200" b="0" i="0" u="none" strike="noStrike" cap="none" dirty="0" err="1">
                <a:solidFill>
                  <a:srgbClr val="5B5F71"/>
                </a:solidFill>
                <a:latin typeface="Instrument Sans"/>
                <a:ea typeface="Instrument Sans"/>
                <a:cs typeface="Mudir MT" pitchFamily="2" charset="-78"/>
                <a:sym typeface="Instrument Sans"/>
              </a:rPr>
              <a:t>الشفافية</a:t>
            </a:r>
            <a:endParaRPr sz="2200" b="0" i="0" u="none" strike="noStrike" cap="none" dirty="0">
              <a:cs typeface="Mudir MT" pitchFamily="2" charset="-78"/>
            </a:endParaRPr>
          </a:p>
        </p:txBody>
      </p:sp>
      <p:sp>
        <p:nvSpPr>
          <p:cNvPr id="154" name="Google Shape;154;p19"/>
          <p:cNvSpPr/>
          <p:nvPr/>
        </p:nvSpPr>
        <p:spPr>
          <a:xfrm>
            <a:off x="4919782" y="4101465"/>
            <a:ext cx="3195995" cy="725805"/>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dirty="0" err="1">
                <a:solidFill>
                  <a:srgbClr val="5B5F71"/>
                </a:solidFill>
                <a:latin typeface="Instrument Sans"/>
                <a:ea typeface="Instrument Sans"/>
                <a:cs typeface="Mudir MT" pitchFamily="2" charset="-78"/>
                <a:sym typeface="Instrument Sans"/>
              </a:rPr>
              <a:t>النساء</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يساهمن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في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تطوير</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نظم</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أكثر</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وضوحاً</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وموثوقية</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sp>
        <p:nvSpPr>
          <p:cNvPr id="155" name="Google Shape;155;p19"/>
          <p:cNvSpPr/>
          <p:nvPr/>
        </p:nvSpPr>
        <p:spPr>
          <a:xfrm>
            <a:off x="793671" y="3376613"/>
            <a:ext cx="3664863" cy="1685092"/>
          </a:xfrm>
          <a:prstGeom prst="roundRect">
            <a:avLst>
              <a:gd name="adj" fmla="val 5654"/>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9"/>
          <p:cNvSpPr/>
          <p:nvPr/>
        </p:nvSpPr>
        <p:spPr>
          <a:xfrm>
            <a:off x="1388864" y="3611047"/>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dirty="0" err="1">
                <a:solidFill>
                  <a:srgbClr val="5B5F71"/>
                </a:solidFill>
                <a:latin typeface="Instrument Sans"/>
                <a:ea typeface="Instrument Sans"/>
                <a:cs typeface="Mudir MT" pitchFamily="2" charset="-78"/>
                <a:sym typeface="Instrument Sans"/>
              </a:rPr>
              <a:t>تعزيز</a:t>
            </a:r>
            <a:r>
              <a:rPr lang="en-US" sz="2200" b="0" i="0" u="none" strike="noStrike" cap="none" dirty="0">
                <a:solidFill>
                  <a:srgbClr val="5B5F71"/>
                </a:solidFill>
                <a:latin typeface="Instrument Sans"/>
                <a:ea typeface="Instrument Sans"/>
                <a:cs typeface="Mudir MT" pitchFamily="2" charset="-78"/>
                <a:sym typeface="Instrument Sans"/>
              </a:rPr>
              <a:t> </a:t>
            </a:r>
            <a:r>
              <a:rPr lang="en-US" sz="2200" b="0" i="0" u="none" strike="noStrike" cap="none" dirty="0" err="1">
                <a:solidFill>
                  <a:srgbClr val="5B5F71"/>
                </a:solidFill>
                <a:latin typeface="Instrument Sans"/>
                <a:ea typeface="Instrument Sans"/>
                <a:cs typeface="Mudir MT" pitchFamily="2" charset="-78"/>
                <a:sym typeface="Instrument Sans"/>
              </a:rPr>
              <a:t>الابتكار</a:t>
            </a:r>
            <a:endParaRPr sz="2200" b="0" i="0" u="none" strike="noStrike" cap="none" dirty="0">
              <a:cs typeface="Mudir MT" pitchFamily="2" charset="-78"/>
            </a:endParaRPr>
          </a:p>
        </p:txBody>
      </p:sp>
      <p:sp>
        <p:nvSpPr>
          <p:cNvPr id="157" name="Google Shape;157;p19"/>
          <p:cNvSpPr/>
          <p:nvPr/>
        </p:nvSpPr>
        <p:spPr>
          <a:xfrm>
            <a:off x="1028105" y="4101465"/>
            <a:ext cx="3195995" cy="725805"/>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dirty="0" err="1">
                <a:solidFill>
                  <a:srgbClr val="5B5F71"/>
                </a:solidFill>
                <a:latin typeface="Instrument Sans"/>
                <a:ea typeface="Instrument Sans"/>
                <a:cs typeface="Mudir MT" pitchFamily="2" charset="-78"/>
                <a:sym typeface="Instrument Sans"/>
              </a:rPr>
              <a:t>مشاركة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الأفكار</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الإبداعية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لتطوير</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الحلول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الرقمية</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sp>
        <p:nvSpPr>
          <p:cNvPr id="158" name="Google Shape;158;p19"/>
          <p:cNvSpPr/>
          <p:nvPr/>
        </p:nvSpPr>
        <p:spPr>
          <a:xfrm>
            <a:off x="793790" y="5288518"/>
            <a:ext cx="7556421" cy="1322189"/>
          </a:xfrm>
          <a:prstGeom prst="roundRect">
            <a:avLst>
              <a:gd name="adj" fmla="val 7205"/>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9"/>
          <p:cNvSpPr/>
          <p:nvPr/>
        </p:nvSpPr>
        <p:spPr>
          <a:xfrm>
            <a:off x="5280541" y="5522952"/>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dirty="0" err="1">
                <a:solidFill>
                  <a:srgbClr val="5B5F71"/>
                </a:solidFill>
                <a:latin typeface="Instrument Sans"/>
                <a:ea typeface="Instrument Sans"/>
                <a:cs typeface="Mudir MT" pitchFamily="2" charset="-78"/>
                <a:sym typeface="Instrument Sans"/>
              </a:rPr>
              <a:t>تحسين</a:t>
            </a:r>
            <a:r>
              <a:rPr lang="en-US" sz="2200" b="0" i="0" u="none" strike="noStrike" cap="none" dirty="0">
                <a:solidFill>
                  <a:srgbClr val="5B5F71"/>
                </a:solidFill>
                <a:latin typeface="Instrument Sans"/>
                <a:ea typeface="Instrument Sans"/>
                <a:cs typeface="Mudir MT" pitchFamily="2" charset="-78"/>
                <a:sym typeface="Instrument Sans"/>
              </a:rPr>
              <a:t> </a:t>
            </a:r>
            <a:r>
              <a:rPr lang="en-US" sz="2200" b="0" i="0" u="none" strike="noStrike" cap="none" dirty="0" err="1">
                <a:solidFill>
                  <a:srgbClr val="5B5F71"/>
                </a:solidFill>
                <a:latin typeface="Instrument Sans"/>
                <a:ea typeface="Instrument Sans"/>
                <a:cs typeface="Mudir MT" pitchFamily="2" charset="-78"/>
                <a:sym typeface="Instrument Sans"/>
              </a:rPr>
              <a:t>تجربة</a:t>
            </a:r>
            <a:r>
              <a:rPr lang="en-US" sz="2200" b="0" i="0" u="none" strike="noStrike" cap="none" dirty="0">
                <a:solidFill>
                  <a:srgbClr val="5B5F71"/>
                </a:solidFill>
                <a:latin typeface="Instrument Sans"/>
                <a:ea typeface="Instrument Sans"/>
                <a:cs typeface="Mudir MT" pitchFamily="2" charset="-78"/>
                <a:sym typeface="Instrument Sans"/>
              </a:rPr>
              <a:t> </a:t>
            </a:r>
            <a:r>
              <a:rPr lang="en-US" sz="2200" b="0" i="0" u="none" strike="noStrike" cap="none" dirty="0" err="1">
                <a:solidFill>
                  <a:srgbClr val="5B5F71"/>
                </a:solidFill>
                <a:latin typeface="Instrument Sans"/>
                <a:ea typeface="Instrument Sans"/>
                <a:cs typeface="Mudir MT" pitchFamily="2" charset="-78"/>
                <a:sym typeface="Instrument Sans"/>
              </a:rPr>
              <a:t>المستخدم</a:t>
            </a:r>
            <a:endParaRPr sz="2200" b="0" i="0" u="none" strike="noStrike" cap="none" dirty="0">
              <a:cs typeface="Mudir MT" pitchFamily="2" charset="-78"/>
            </a:endParaRPr>
          </a:p>
        </p:txBody>
      </p:sp>
      <p:sp>
        <p:nvSpPr>
          <p:cNvPr id="160" name="Google Shape;160;p19"/>
          <p:cNvSpPr/>
          <p:nvPr/>
        </p:nvSpPr>
        <p:spPr>
          <a:xfrm>
            <a:off x="1028224" y="6013371"/>
            <a:ext cx="7087553" cy="362903"/>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dirty="0" err="1">
                <a:solidFill>
                  <a:srgbClr val="5B5F71"/>
                </a:solidFill>
                <a:latin typeface="Instrument Sans"/>
                <a:ea typeface="Instrument Sans"/>
                <a:cs typeface="Mudir MT" pitchFamily="2" charset="-78"/>
                <a:sym typeface="Instrument Sans"/>
              </a:rPr>
              <a:t>تركيز</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أفضل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على</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احتياجات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المواطنين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ومستخدمي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الخدمات</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p:nvPr/>
        </p:nvSpPr>
        <p:spPr>
          <a:xfrm>
            <a:off x="5186243" y="1328857"/>
            <a:ext cx="8650367" cy="708779"/>
          </a:xfrm>
          <a:prstGeom prst="rect">
            <a:avLst/>
          </a:prstGeom>
          <a:noFill/>
          <a:ln>
            <a:noFill/>
          </a:ln>
        </p:spPr>
        <p:txBody>
          <a:bodyPr spcFirstLastPara="1" wrap="square" lIns="0" tIns="0" rIns="0" bIns="0" anchor="t" anchorCtr="0">
            <a:noAutofit/>
          </a:bodyPr>
          <a:lstStyle/>
          <a:p>
            <a:pPr marL="0" marR="0" lvl="0" indent="0" algn="r" rtl="1">
              <a:lnSpc>
                <a:spcPct val="124719"/>
              </a:lnSpc>
              <a:spcBef>
                <a:spcPts val="0"/>
              </a:spcBef>
              <a:spcAft>
                <a:spcPts val="0"/>
              </a:spcAft>
              <a:buClr>
                <a:srgbClr val="505468"/>
              </a:buClr>
              <a:buSzPts val="4450"/>
              <a:buFont typeface="Instrument Sans"/>
              <a:buNone/>
            </a:pPr>
            <a:r>
              <a:rPr lang="en-US" sz="4450" b="0" i="0" u="none" strike="noStrike" cap="none" dirty="0" err="1">
                <a:solidFill>
                  <a:srgbClr val="505468"/>
                </a:solidFill>
                <a:latin typeface="Instrument Sans"/>
                <a:ea typeface="Instrument Sans"/>
                <a:cs typeface="Mudir MT" pitchFamily="2" charset="-78"/>
                <a:sym typeface="Instrument Sans"/>
              </a:rPr>
              <a:t>دراسات</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حالة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مشاريع</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ناجحة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بقيادة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نساء</a:t>
            </a:r>
            <a:endParaRPr sz="4450" b="0" i="0" u="none" strike="noStrike" cap="none" dirty="0">
              <a:cs typeface="Mudir MT" pitchFamily="2" charset="-78"/>
            </a:endParaRPr>
          </a:p>
        </p:txBody>
      </p:sp>
      <p:pic>
        <p:nvPicPr>
          <p:cNvPr id="167" name="Google Shape;167;p20" descr="preencoded.png"/>
          <p:cNvPicPr preferRelativeResize="0"/>
          <p:nvPr/>
        </p:nvPicPr>
        <p:blipFill rotWithShape="1">
          <a:blip r:embed="rId3">
            <a:alphaModFix/>
          </a:blip>
          <a:srcRect/>
          <a:stretch/>
        </p:blipFill>
        <p:spPr>
          <a:xfrm>
            <a:off x="9715857" y="2491264"/>
            <a:ext cx="4120753" cy="2546747"/>
          </a:xfrm>
          <a:prstGeom prst="rect">
            <a:avLst/>
          </a:prstGeom>
          <a:noFill/>
          <a:ln>
            <a:noFill/>
          </a:ln>
        </p:spPr>
      </p:pic>
      <p:sp>
        <p:nvSpPr>
          <p:cNvPr id="168" name="Google Shape;168;p20"/>
          <p:cNvSpPr/>
          <p:nvPr/>
        </p:nvSpPr>
        <p:spPr>
          <a:xfrm>
            <a:off x="11001375" y="5321498"/>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dirty="0" err="1">
                <a:solidFill>
                  <a:srgbClr val="5B5F71"/>
                </a:solidFill>
                <a:latin typeface="Instrument Sans"/>
                <a:ea typeface="Instrument Sans"/>
                <a:cs typeface="Mudir MT" pitchFamily="2" charset="-78"/>
                <a:sym typeface="Instrument Sans"/>
              </a:rPr>
              <a:t>مشاريع</a:t>
            </a:r>
            <a:r>
              <a:rPr lang="en-US" sz="2200" b="0" i="0" u="none" strike="noStrike" cap="none" dirty="0">
                <a:solidFill>
                  <a:srgbClr val="5B5F71"/>
                </a:solidFill>
                <a:latin typeface="Instrument Sans"/>
                <a:ea typeface="Instrument Sans"/>
                <a:cs typeface="Mudir MT" pitchFamily="2" charset="-78"/>
                <a:sym typeface="Instrument Sans"/>
              </a:rPr>
              <a:t> </a:t>
            </a:r>
            <a:r>
              <a:rPr lang="en-US" sz="2200" b="0" i="0" u="none" strike="noStrike" cap="none" dirty="0" err="1">
                <a:solidFill>
                  <a:srgbClr val="5B5F71"/>
                </a:solidFill>
                <a:latin typeface="Instrument Sans"/>
                <a:ea typeface="Instrument Sans"/>
                <a:cs typeface="Mudir MT" pitchFamily="2" charset="-78"/>
                <a:sym typeface="Instrument Sans"/>
              </a:rPr>
              <a:t>تقنية</a:t>
            </a:r>
            <a:r>
              <a:rPr lang="en-US" sz="2200" b="0" i="0" u="none" strike="noStrike" cap="none" dirty="0">
                <a:solidFill>
                  <a:srgbClr val="5B5F71"/>
                </a:solidFill>
                <a:latin typeface="Instrument Sans"/>
                <a:ea typeface="Instrument Sans"/>
                <a:cs typeface="Mudir MT" pitchFamily="2" charset="-78"/>
                <a:sym typeface="Instrument Sans"/>
              </a:rPr>
              <a:t> </a:t>
            </a:r>
            <a:r>
              <a:rPr lang="en-US" sz="2200" b="0" i="0" u="none" strike="noStrike" cap="none" dirty="0" err="1">
                <a:solidFill>
                  <a:srgbClr val="5B5F71"/>
                </a:solidFill>
                <a:latin typeface="Instrument Sans"/>
                <a:ea typeface="Instrument Sans"/>
                <a:cs typeface="Mudir MT" pitchFamily="2" charset="-78"/>
                <a:sym typeface="Instrument Sans"/>
              </a:rPr>
              <a:t>رائدة</a:t>
            </a:r>
            <a:endParaRPr sz="2200" b="0" i="0" u="none" strike="noStrike" cap="none" dirty="0">
              <a:cs typeface="Mudir MT" pitchFamily="2" charset="-78"/>
            </a:endParaRPr>
          </a:p>
        </p:txBody>
      </p:sp>
      <p:sp>
        <p:nvSpPr>
          <p:cNvPr id="169" name="Google Shape;169;p20"/>
          <p:cNvSpPr/>
          <p:nvPr/>
        </p:nvSpPr>
        <p:spPr>
          <a:xfrm>
            <a:off x="9715857" y="5811917"/>
            <a:ext cx="4120753" cy="1088708"/>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dirty="0" err="1">
                <a:solidFill>
                  <a:srgbClr val="5B5F71"/>
                </a:solidFill>
                <a:latin typeface="Instrument Sans"/>
                <a:ea typeface="Instrument Sans"/>
                <a:cs typeface="Mudir MT" pitchFamily="2" charset="-78"/>
                <a:sym typeface="Instrument Sans"/>
              </a:rPr>
              <a:t>تطبيقات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ذكية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وحلول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مبتكرة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لتعزيز</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كفاءة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الخدمات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العامة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باستخدام</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الذكاء</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الاصطناعي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وإنترنت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الأشياء</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pic>
        <p:nvPicPr>
          <p:cNvPr id="170" name="Google Shape;170;p20" descr="preencoded.png"/>
          <p:cNvPicPr preferRelativeResize="0"/>
          <p:nvPr/>
        </p:nvPicPr>
        <p:blipFill rotWithShape="1">
          <a:blip r:embed="rId4">
            <a:alphaModFix/>
          </a:blip>
          <a:srcRect/>
          <a:stretch/>
        </p:blipFill>
        <p:spPr>
          <a:xfrm>
            <a:off x="5254823" y="2491264"/>
            <a:ext cx="4120872" cy="2546866"/>
          </a:xfrm>
          <a:prstGeom prst="rect">
            <a:avLst/>
          </a:prstGeom>
          <a:noFill/>
          <a:ln>
            <a:noFill/>
          </a:ln>
        </p:spPr>
      </p:pic>
      <p:sp>
        <p:nvSpPr>
          <p:cNvPr id="171" name="Google Shape;171;p20"/>
          <p:cNvSpPr/>
          <p:nvPr/>
        </p:nvSpPr>
        <p:spPr>
          <a:xfrm>
            <a:off x="6441400" y="5321617"/>
            <a:ext cx="293429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a:solidFill>
                  <a:srgbClr val="5B5F71"/>
                </a:solidFill>
                <a:latin typeface="Instrument Sans"/>
                <a:ea typeface="Instrument Sans"/>
                <a:cs typeface="Mudir MT" pitchFamily="2" charset="-78"/>
                <a:sym typeface="Instrument Sans"/>
              </a:rPr>
              <a:t>الأثر الاجتماعي والاقتصادي</a:t>
            </a:r>
            <a:endParaRPr sz="2200" b="0" i="0" u="none" strike="noStrike" cap="none">
              <a:cs typeface="Mudir MT" pitchFamily="2" charset="-78"/>
            </a:endParaRPr>
          </a:p>
        </p:txBody>
      </p:sp>
      <p:sp>
        <p:nvSpPr>
          <p:cNvPr id="172" name="Google Shape;172;p20"/>
          <p:cNvSpPr/>
          <p:nvPr/>
        </p:nvSpPr>
        <p:spPr>
          <a:xfrm>
            <a:off x="5254823" y="5812036"/>
            <a:ext cx="4120872" cy="725805"/>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dirty="0" err="1">
                <a:solidFill>
                  <a:srgbClr val="5B5F71"/>
                </a:solidFill>
                <a:latin typeface="Instrument Sans"/>
                <a:ea typeface="Instrument Sans"/>
                <a:cs typeface="Mudir MT" pitchFamily="2" charset="-78"/>
                <a:sym typeface="Instrument Sans"/>
              </a:rPr>
              <a:t>تمكين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النساء</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ودعم</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الاقتصاد</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الرقمي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من</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خلال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حلول</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رقمية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مستدامة</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تلبي</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احتياجات</a:t>
            </a:r>
            <a:r>
              <a:rPr lang="en-US" sz="1750" b="0" i="0" u="none" strike="noStrike" cap="none" dirty="0">
                <a:solidFill>
                  <a:srgbClr val="5B5F71"/>
                </a:solidFill>
                <a:latin typeface="Instrument Sans"/>
                <a:ea typeface="Instrument Sans"/>
                <a:cs typeface="Mudir MT" pitchFamily="2" charset="-78"/>
                <a:sym typeface="Instrument Sans"/>
              </a:rPr>
              <a:t> </a:t>
            </a:r>
            <a:r>
              <a:rPr lang="en-US" sz="1750" b="0" i="0" u="none" strike="noStrike" cap="none" dirty="0" err="1">
                <a:solidFill>
                  <a:srgbClr val="5B5F71"/>
                </a:solidFill>
                <a:latin typeface="Instrument Sans"/>
                <a:ea typeface="Instrument Sans"/>
                <a:cs typeface="Mudir MT" pitchFamily="2" charset="-78"/>
                <a:sym typeface="Instrument Sans"/>
              </a:rPr>
              <a:t>المجتمع</a:t>
            </a:r>
            <a:r>
              <a:rPr lang="en-US" sz="1750" b="0" i="0" u="none" strike="noStrike" cap="none" dirty="0">
                <a:solidFill>
                  <a:srgbClr val="5B5F71"/>
                </a:solidFill>
                <a:latin typeface="Instrument Sans"/>
                <a:ea typeface="Instrument Sans"/>
                <a:cs typeface="Mudir MT" pitchFamily="2" charset="-78"/>
                <a:sym typeface="Instrument Sans"/>
              </a:rPr>
              <a:t>.</a:t>
            </a:r>
            <a:endParaRPr sz="1750" b="0" i="0" u="none" strike="noStrike" cap="none" dirty="0">
              <a:cs typeface="Mudir MT" pitchFamily="2" charset="-78"/>
            </a:endParaRPr>
          </a:p>
        </p:txBody>
      </p:sp>
      <p:pic>
        <p:nvPicPr>
          <p:cNvPr id="173" name="Google Shape;173;p20" descr="preencoded.png"/>
          <p:cNvPicPr preferRelativeResize="0"/>
          <p:nvPr/>
        </p:nvPicPr>
        <p:blipFill rotWithShape="1">
          <a:blip r:embed="rId5">
            <a:alphaModFix/>
          </a:blip>
          <a:srcRect/>
          <a:stretch/>
        </p:blipFill>
        <p:spPr>
          <a:xfrm>
            <a:off x="793909" y="2491264"/>
            <a:ext cx="4120753" cy="2546747"/>
          </a:xfrm>
          <a:prstGeom prst="rect">
            <a:avLst/>
          </a:prstGeom>
          <a:noFill/>
          <a:ln>
            <a:noFill/>
          </a:ln>
        </p:spPr>
      </p:pic>
      <p:sp>
        <p:nvSpPr>
          <p:cNvPr id="174" name="Google Shape;174;p20"/>
          <p:cNvSpPr/>
          <p:nvPr/>
        </p:nvSpPr>
        <p:spPr>
          <a:xfrm>
            <a:off x="2079427" y="5321498"/>
            <a:ext cx="2835235" cy="354330"/>
          </a:xfrm>
          <a:prstGeom prst="rect">
            <a:avLst/>
          </a:prstGeom>
          <a:noFill/>
          <a:ln>
            <a:noFill/>
          </a:ln>
        </p:spPr>
        <p:txBody>
          <a:bodyPr spcFirstLastPara="1" wrap="square" lIns="0" tIns="0" rIns="0" bIns="0" anchor="t" anchorCtr="0">
            <a:noAutofit/>
          </a:bodyPr>
          <a:lstStyle/>
          <a:p>
            <a:pPr marL="0" marR="0" lvl="0" indent="0" algn="r" rtl="1">
              <a:lnSpc>
                <a:spcPct val="125000"/>
              </a:lnSpc>
              <a:spcBef>
                <a:spcPts val="0"/>
              </a:spcBef>
              <a:spcAft>
                <a:spcPts val="0"/>
              </a:spcAft>
              <a:buClr>
                <a:srgbClr val="5B5F71"/>
              </a:buClr>
              <a:buSzPts val="2200"/>
              <a:buFont typeface="Instrument Sans"/>
              <a:buNone/>
            </a:pPr>
            <a:r>
              <a:rPr lang="en-US" sz="2200" b="0" i="0" u="none" strike="noStrike" cap="none">
                <a:solidFill>
                  <a:srgbClr val="5B5F71"/>
                </a:solidFill>
                <a:latin typeface="Instrument Sans"/>
                <a:ea typeface="Instrument Sans"/>
                <a:cs typeface="Mudir MT" pitchFamily="2" charset="-78"/>
                <a:sym typeface="Instrument Sans"/>
              </a:rPr>
              <a:t>الدروس المستفادة</a:t>
            </a:r>
            <a:endParaRPr sz="2200" b="0" i="0" u="none" strike="noStrike" cap="none">
              <a:cs typeface="Mudir MT" pitchFamily="2" charset="-78"/>
            </a:endParaRPr>
          </a:p>
        </p:txBody>
      </p:sp>
      <p:sp>
        <p:nvSpPr>
          <p:cNvPr id="175" name="Google Shape;175;p20"/>
          <p:cNvSpPr/>
          <p:nvPr/>
        </p:nvSpPr>
        <p:spPr>
          <a:xfrm>
            <a:off x="793909" y="5811917"/>
            <a:ext cx="4120753" cy="1088708"/>
          </a:xfrm>
          <a:prstGeom prst="rect">
            <a:avLst/>
          </a:prstGeom>
          <a:noFill/>
          <a:ln>
            <a:noFill/>
          </a:ln>
        </p:spPr>
        <p:txBody>
          <a:bodyPr spcFirstLastPara="1" wrap="square" lIns="0" tIns="0" rIns="0" bIns="0" anchor="t" anchorCtr="0">
            <a:noAutofit/>
          </a:bodyPr>
          <a:lstStyle/>
          <a:p>
            <a:pPr marL="0" marR="0" lvl="0" indent="0" algn="r" rtl="1">
              <a:lnSpc>
                <a:spcPct val="162857"/>
              </a:lnSpc>
              <a:spcBef>
                <a:spcPts val="0"/>
              </a:spcBef>
              <a:spcAft>
                <a:spcPts val="0"/>
              </a:spcAft>
              <a:buClr>
                <a:srgbClr val="5B5F71"/>
              </a:buClr>
              <a:buSzPts val="1750"/>
              <a:buFont typeface="Instrument Sans"/>
              <a:buNone/>
            </a:pPr>
            <a:r>
              <a:rPr lang="en-US" sz="1750" b="0" i="0" u="none" strike="noStrike" cap="none">
                <a:solidFill>
                  <a:srgbClr val="5B5F71"/>
                </a:solidFill>
                <a:latin typeface="Instrument Sans"/>
                <a:ea typeface="Instrument Sans"/>
                <a:cs typeface="Mudir MT" pitchFamily="2" charset="-78"/>
                <a:sym typeface="Instrument Sans"/>
              </a:rPr>
              <a:t>تعزيز المشاركة النسائية، التدريب المستمر، وبناء مهارات القيادة الرقمية لتحقيق النجاح المستدام.</a:t>
            </a:r>
            <a:endParaRPr sz="1750" b="0" i="0" u="none" strike="noStrike" cap="none">
              <a:cs typeface="Mudir MT"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1" descr="preencoded.png"/>
          <p:cNvPicPr preferRelativeResize="0"/>
          <p:nvPr/>
        </p:nvPicPr>
        <p:blipFill rotWithShape="1">
          <a:blip r:embed="rId3">
            <a:alphaModFix/>
          </a:blip>
          <a:srcRect/>
          <a:stretch/>
        </p:blipFill>
        <p:spPr>
          <a:xfrm>
            <a:off x="0" y="0"/>
            <a:ext cx="5486400" cy="8229600"/>
          </a:xfrm>
          <a:prstGeom prst="rect">
            <a:avLst/>
          </a:prstGeom>
          <a:noFill/>
          <a:ln>
            <a:noFill/>
          </a:ln>
        </p:spPr>
      </p:pic>
      <p:sp>
        <p:nvSpPr>
          <p:cNvPr id="182" name="Google Shape;182;p21"/>
          <p:cNvSpPr/>
          <p:nvPr/>
        </p:nvSpPr>
        <p:spPr>
          <a:xfrm>
            <a:off x="6280190" y="1832610"/>
            <a:ext cx="7556421" cy="1417558"/>
          </a:xfrm>
          <a:prstGeom prst="rect">
            <a:avLst/>
          </a:prstGeom>
          <a:noFill/>
          <a:ln>
            <a:noFill/>
          </a:ln>
        </p:spPr>
        <p:txBody>
          <a:bodyPr spcFirstLastPara="1" wrap="square" lIns="0" tIns="0" rIns="0" bIns="0" anchor="t" anchorCtr="0">
            <a:noAutofit/>
          </a:bodyPr>
          <a:lstStyle/>
          <a:p>
            <a:pPr marL="0" marR="0" lvl="0" indent="0" algn="r" rtl="1">
              <a:lnSpc>
                <a:spcPct val="124719"/>
              </a:lnSpc>
              <a:spcBef>
                <a:spcPts val="0"/>
              </a:spcBef>
              <a:spcAft>
                <a:spcPts val="0"/>
              </a:spcAft>
              <a:buClr>
                <a:srgbClr val="505468"/>
              </a:buClr>
              <a:buSzPts val="4450"/>
              <a:buFont typeface="Instrument Sans"/>
              <a:buNone/>
            </a:pPr>
            <a:r>
              <a:rPr lang="en-US" sz="4450" b="0" i="0" u="none" strike="noStrike" cap="none" dirty="0" err="1">
                <a:solidFill>
                  <a:srgbClr val="505468"/>
                </a:solidFill>
                <a:latin typeface="Instrument Sans"/>
                <a:ea typeface="Instrument Sans"/>
                <a:cs typeface="Mudir MT" pitchFamily="2" charset="-78"/>
                <a:sym typeface="Instrument Sans"/>
              </a:rPr>
              <a:t>توصيات</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لتمكين</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المرأة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في</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صناعة</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القرار</a:t>
            </a:r>
            <a:r>
              <a:rPr lang="en-US" sz="4450" b="0" i="0" u="none" strike="noStrike" cap="none" dirty="0">
                <a:solidFill>
                  <a:srgbClr val="505468"/>
                </a:solidFill>
                <a:latin typeface="Instrument Sans"/>
                <a:ea typeface="Instrument Sans"/>
                <a:cs typeface="Mudir MT" pitchFamily="2" charset="-78"/>
                <a:sym typeface="Instrument Sans"/>
              </a:rPr>
              <a:t> </a:t>
            </a:r>
            <a:r>
              <a:rPr lang="en-US" sz="4450" b="0" i="0" u="none" strike="noStrike" cap="none" dirty="0" err="1">
                <a:solidFill>
                  <a:srgbClr val="505468"/>
                </a:solidFill>
                <a:latin typeface="Instrument Sans"/>
                <a:ea typeface="Instrument Sans"/>
                <a:cs typeface="Mudir MT" pitchFamily="2" charset="-78"/>
                <a:sym typeface="Instrument Sans"/>
              </a:rPr>
              <a:t>الرقمي</a:t>
            </a:r>
            <a:endParaRPr sz="4450" b="0" i="0" u="none" strike="noStrike" cap="none" dirty="0">
              <a:cs typeface="Mudir MT" pitchFamily="2" charset="-78"/>
            </a:endParaRPr>
          </a:p>
        </p:txBody>
      </p:sp>
      <p:sp>
        <p:nvSpPr>
          <p:cNvPr id="183" name="Google Shape;183;p21"/>
          <p:cNvSpPr/>
          <p:nvPr/>
        </p:nvSpPr>
        <p:spPr>
          <a:xfrm>
            <a:off x="13326308" y="3845481"/>
            <a:ext cx="510302" cy="510302"/>
          </a:xfrm>
          <a:prstGeom prst="roundRect">
            <a:avLst>
              <a:gd name="adj" fmla="val 18669"/>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a:off x="13411379" y="3887986"/>
            <a:ext cx="340162" cy="425291"/>
          </a:xfrm>
          <a:prstGeom prst="rect">
            <a:avLst/>
          </a:prstGeom>
          <a:noFill/>
          <a:ln>
            <a:noFill/>
          </a:ln>
        </p:spPr>
        <p:txBody>
          <a:bodyPr spcFirstLastPara="1" wrap="square" lIns="0" tIns="0" rIns="0" bIns="0" anchor="t" anchorCtr="0">
            <a:noAutofit/>
          </a:bodyPr>
          <a:lstStyle/>
          <a:p>
            <a:pPr marL="0" marR="0" lvl="0" indent="0" algn="ctr" rtl="1">
              <a:lnSpc>
                <a:spcPct val="100000"/>
              </a:lnSpc>
              <a:spcBef>
                <a:spcPts val="0"/>
              </a:spcBef>
              <a:spcAft>
                <a:spcPts val="0"/>
              </a:spcAft>
              <a:buClr>
                <a:srgbClr val="5B5F71"/>
              </a:buClr>
              <a:buSzPts val="2650"/>
              <a:buFont typeface="Instrument Sans"/>
              <a:buNone/>
            </a:pPr>
            <a:r>
              <a:rPr lang="en-US" sz="2650" b="0" i="0" u="none" strike="noStrike" cap="none">
                <a:solidFill>
                  <a:srgbClr val="5B5F71"/>
                </a:solidFill>
                <a:latin typeface="Instrument Sans"/>
                <a:ea typeface="Instrument Sans"/>
                <a:cs typeface="Instrument Sans"/>
                <a:sym typeface="Instrument Sans"/>
              </a:rPr>
              <a:t>1</a:t>
            </a:r>
            <a:endParaRPr sz="2650" b="0" i="0" u="none" strike="noStrike" cap="none"/>
          </a:p>
        </p:txBody>
      </p:sp>
      <p:sp>
        <p:nvSpPr>
          <p:cNvPr id="185" name="Google Shape;185;p21"/>
          <p:cNvSpPr/>
          <p:nvPr/>
        </p:nvSpPr>
        <p:spPr>
          <a:xfrm>
            <a:off x="10264259" y="3845481"/>
            <a:ext cx="2835235" cy="354330"/>
          </a:xfrm>
          <a:prstGeom prst="rect">
            <a:avLst/>
          </a:prstGeom>
          <a:noFill/>
          <a:ln>
            <a:noFill/>
          </a:ln>
        </p:spPr>
        <p:txBody>
          <a:bodyPr spcFirstLastPara="1" wrap="square" lIns="0" tIns="0" rIns="0" bIns="0" anchor="t" anchorCtr="0">
            <a:noAutofit/>
          </a:bodyPr>
          <a:lstStyle/>
          <a:p>
            <a:pPr marL="0" marR="0" lvl="0" indent="0" algn="just" rtl="1">
              <a:lnSpc>
                <a:spcPct val="125000"/>
              </a:lnSpc>
              <a:spcBef>
                <a:spcPts val="0"/>
              </a:spcBef>
              <a:spcAft>
                <a:spcPts val="0"/>
              </a:spcAft>
              <a:buClr>
                <a:srgbClr val="5B5F71"/>
              </a:buClr>
              <a:buSzPts val="2200"/>
              <a:buFont typeface="Instrument Sans"/>
              <a:buNone/>
            </a:pPr>
            <a:r>
              <a:rPr lang="en-US" sz="2200" b="0" i="0" u="none" strike="noStrike" cap="none" dirty="0" err="1">
                <a:solidFill>
                  <a:srgbClr val="5B5F71"/>
                </a:solidFill>
                <a:latin typeface="Instrument Sans"/>
                <a:ea typeface="Instrument Sans"/>
                <a:cs typeface="Mudir MT" pitchFamily="2" charset="-78"/>
                <a:sym typeface="Instrument Sans"/>
              </a:rPr>
              <a:t>تطوير</a:t>
            </a:r>
            <a:r>
              <a:rPr lang="en-US" sz="2200" b="0" i="0" u="none" strike="noStrike" cap="none" dirty="0">
                <a:solidFill>
                  <a:srgbClr val="5B5F71"/>
                </a:solidFill>
                <a:latin typeface="Instrument Sans"/>
                <a:ea typeface="Instrument Sans"/>
                <a:cs typeface="Mudir MT" pitchFamily="2" charset="-78"/>
                <a:sym typeface="Instrument Sans"/>
              </a:rPr>
              <a:t> </a:t>
            </a:r>
            <a:r>
              <a:rPr lang="en-US" sz="2200" b="0" i="0" u="none" strike="noStrike" cap="none" dirty="0" err="1">
                <a:solidFill>
                  <a:srgbClr val="5B5F71"/>
                </a:solidFill>
                <a:latin typeface="Instrument Sans"/>
                <a:ea typeface="Instrument Sans"/>
                <a:cs typeface="Mudir MT" pitchFamily="2" charset="-78"/>
                <a:sym typeface="Instrument Sans"/>
              </a:rPr>
              <a:t>السياسات</a:t>
            </a:r>
            <a:endParaRPr sz="2200" b="0" i="0" u="none" strike="noStrike" cap="none" dirty="0">
              <a:cs typeface="Mudir MT" pitchFamily="2" charset="-78"/>
            </a:endParaRPr>
          </a:p>
        </p:txBody>
      </p:sp>
      <p:sp>
        <p:nvSpPr>
          <p:cNvPr id="186" name="Google Shape;186;p21"/>
          <p:cNvSpPr/>
          <p:nvPr/>
        </p:nvSpPr>
        <p:spPr>
          <a:xfrm>
            <a:off x="10171748" y="4335899"/>
            <a:ext cx="2927747" cy="725805"/>
          </a:xfrm>
          <a:prstGeom prst="rect">
            <a:avLst/>
          </a:prstGeom>
          <a:noFill/>
          <a:ln>
            <a:noFill/>
          </a:ln>
        </p:spPr>
        <p:txBody>
          <a:bodyPr spcFirstLastPara="1" wrap="square" lIns="0" tIns="0" rIns="0" bIns="0" anchor="t" anchorCtr="0">
            <a:noAutofit/>
          </a:bodyPr>
          <a:lstStyle/>
          <a:p>
            <a:pPr marL="0" marR="0" lvl="0" indent="0" algn="just" rtl="1">
              <a:lnSpc>
                <a:spcPct val="162857"/>
              </a:lnSpc>
              <a:spcBef>
                <a:spcPts val="0"/>
              </a:spcBef>
              <a:spcAft>
                <a:spcPts val="0"/>
              </a:spcAft>
              <a:buClr>
                <a:srgbClr val="5B5F71"/>
              </a:buClr>
              <a:buSzPts val="1750"/>
              <a:buFont typeface="Instrument Sans"/>
              <a:buNone/>
            </a:pPr>
            <a:r>
              <a:rPr lang="en-US" sz="1750" b="0" i="0" u="none" strike="noStrike" cap="none">
                <a:solidFill>
                  <a:srgbClr val="5B5F71"/>
                </a:solidFill>
                <a:latin typeface="Instrument Sans"/>
                <a:ea typeface="Instrument Sans"/>
                <a:cs typeface="Mudir MT" pitchFamily="2" charset="-78"/>
                <a:sym typeface="Instrument Sans"/>
              </a:rPr>
              <a:t>تشريع يدعم المشاركة النسائية في المناصب الرقمية.</a:t>
            </a:r>
            <a:endParaRPr sz="1750" b="0" i="0" u="none" strike="noStrike" cap="none">
              <a:cs typeface="Mudir MT" pitchFamily="2" charset="-78"/>
            </a:endParaRPr>
          </a:p>
        </p:txBody>
      </p:sp>
      <p:sp>
        <p:nvSpPr>
          <p:cNvPr id="187" name="Google Shape;187;p21"/>
          <p:cNvSpPr/>
          <p:nvPr/>
        </p:nvSpPr>
        <p:spPr>
          <a:xfrm>
            <a:off x="9434632" y="3845481"/>
            <a:ext cx="510302" cy="510302"/>
          </a:xfrm>
          <a:prstGeom prst="roundRect">
            <a:avLst>
              <a:gd name="adj" fmla="val 18669"/>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a:off x="9519702" y="3887986"/>
            <a:ext cx="340162" cy="425291"/>
          </a:xfrm>
          <a:prstGeom prst="rect">
            <a:avLst/>
          </a:prstGeom>
          <a:noFill/>
          <a:ln>
            <a:noFill/>
          </a:ln>
        </p:spPr>
        <p:txBody>
          <a:bodyPr spcFirstLastPara="1" wrap="square" lIns="0" tIns="0" rIns="0" bIns="0" anchor="t" anchorCtr="0">
            <a:noAutofit/>
          </a:bodyPr>
          <a:lstStyle/>
          <a:p>
            <a:pPr marL="0" marR="0" lvl="0" indent="0" algn="ctr" rtl="1">
              <a:lnSpc>
                <a:spcPct val="100000"/>
              </a:lnSpc>
              <a:spcBef>
                <a:spcPts val="0"/>
              </a:spcBef>
              <a:spcAft>
                <a:spcPts val="0"/>
              </a:spcAft>
              <a:buClr>
                <a:srgbClr val="5B5F71"/>
              </a:buClr>
              <a:buSzPts val="2650"/>
              <a:buFont typeface="Instrument Sans"/>
              <a:buNone/>
            </a:pPr>
            <a:r>
              <a:rPr lang="en-US" sz="2650" b="0" i="0" u="none" strike="noStrike" cap="none">
                <a:solidFill>
                  <a:srgbClr val="5B5F71"/>
                </a:solidFill>
                <a:latin typeface="Instrument Sans"/>
                <a:ea typeface="Instrument Sans"/>
                <a:cs typeface="Instrument Sans"/>
                <a:sym typeface="Instrument Sans"/>
              </a:rPr>
              <a:t>2</a:t>
            </a:r>
            <a:endParaRPr sz="2650" b="0" i="0" u="none" strike="noStrike" cap="none"/>
          </a:p>
        </p:txBody>
      </p:sp>
      <p:sp>
        <p:nvSpPr>
          <p:cNvPr id="189" name="Google Shape;189;p21"/>
          <p:cNvSpPr/>
          <p:nvPr/>
        </p:nvSpPr>
        <p:spPr>
          <a:xfrm>
            <a:off x="6372582" y="3845481"/>
            <a:ext cx="2835235" cy="354330"/>
          </a:xfrm>
          <a:prstGeom prst="rect">
            <a:avLst/>
          </a:prstGeom>
          <a:noFill/>
          <a:ln>
            <a:noFill/>
          </a:ln>
        </p:spPr>
        <p:txBody>
          <a:bodyPr spcFirstLastPara="1" wrap="square" lIns="0" tIns="0" rIns="0" bIns="0" anchor="t" anchorCtr="0">
            <a:noAutofit/>
          </a:bodyPr>
          <a:lstStyle/>
          <a:p>
            <a:pPr marL="0" marR="0" lvl="0" indent="0" algn="just" rtl="1">
              <a:lnSpc>
                <a:spcPct val="125000"/>
              </a:lnSpc>
              <a:spcBef>
                <a:spcPts val="0"/>
              </a:spcBef>
              <a:spcAft>
                <a:spcPts val="0"/>
              </a:spcAft>
              <a:buClr>
                <a:srgbClr val="5B5F71"/>
              </a:buClr>
              <a:buSzPts val="2200"/>
              <a:buFont typeface="Instrument Sans"/>
              <a:buNone/>
            </a:pPr>
            <a:r>
              <a:rPr lang="en-US" sz="2200" b="0" i="0" u="none" strike="noStrike" cap="none">
                <a:solidFill>
                  <a:srgbClr val="5B5F71"/>
                </a:solidFill>
                <a:latin typeface="Instrument Sans"/>
                <a:ea typeface="Instrument Sans"/>
                <a:cs typeface="Mudir MT" pitchFamily="2" charset="-78"/>
                <a:sym typeface="Instrument Sans"/>
              </a:rPr>
              <a:t>الاستثمار في التعليم</a:t>
            </a:r>
            <a:endParaRPr sz="2200" b="0" i="0" u="none" strike="noStrike" cap="none">
              <a:cs typeface="Mudir MT" pitchFamily="2" charset="-78"/>
            </a:endParaRPr>
          </a:p>
        </p:txBody>
      </p:sp>
      <p:sp>
        <p:nvSpPr>
          <p:cNvPr id="190" name="Google Shape;190;p21"/>
          <p:cNvSpPr/>
          <p:nvPr/>
        </p:nvSpPr>
        <p:spPr>
          <a:xfrm>
            <a:off x="6280071" y="4335899"/>
            <a:ext cx="2927747" cy="725805"/>
          </a:xfrm>
          <a:prstGeom prst="rect">
            <a:avLst/>
          </a:prstGeom>
          <a:noFill/>
          <a:ln>
            <a:noFill/>
          </a:ln>
        </p:spPr>
        <p:txBody>
          <a:bodyPr spcFirstLastPara="1" wrap="square" lIns="0" tIns="0" rIns="0" bIns="0" anchor="t" anchorCtr="0">
            <a:noAutofit/>
          </a:bodyPr>
          <a:lstStyle/>
          <a:p>
            <a:pPr marL="0" marR="0" lvl="0" indent="0" algn="just" rtl="1">
              <a:lnSpc>
                <a:spcPct val="162857"/>
              </a:lnSpc>
              <a:spcBef>
                <a:spcPts val="0"/>
              </a:spcBef>
              <a:spcAft>
                <a:spcPts val="0"/>
              </a:spcAft>
              <a:buClr>
                <a:srgbClr val="5B5F71"/>
              </a:buClr>
              <a:buSzPts val="1750"/>
              <a:buFont typeface="Instrument Sans"/>
              <a:buNone/>
            </a:pPr>
            <a:r>
              <a:rPr lang="en-US" sz="1750" b="0" i="0" u="none" strike="noStrike" cap="none">
                <a:solidFill>
                  <a:srgbClr val="5B5F71"/>
                </a:solidFill>
                <a:latin typeface="Instrument Sans"/>
                <a:ea typeface="Instrument Sans"/>
                <a:cs typeface="Mudir MT" pitchFamily="2" charset="-78"/>
                <a:sym typeface="Instrument Sans"/>
              </a:rPr>
              <a:t>تعزيز فرص التعليم والتدريب في مجالات التقنية.</a:t>
            </a:r>
            <a:endParaRPr sz="1750" b="0" i="0" u="none" strike="noStrike" cap="none">
              <a:cs typeface="Mudir MT" pitchFamily="2" charset="-78"/>
            </a:endParaRPr>
          </a:p>
        </p:txBody>
      </p:sp>
      <p:sp>
        <p:nvSpPr>
          <p:cNvPr id="191" name="Google Shape;191;p21"/>
          <p:cNvSpPr/>
          <p:nvPr/>
        </p:nvSpPr>
        <p:spPr>
          <a:xfrm>
            <a:off x="13326308" y="5543669"/>
            <a:ext cx="510302" cy="510302"/>
          </a:xfrm>
          <a:prstGeom prst="roundRect">
            <a:avLst>
              <a:gd name="adj" fmla="val 18669"/>
            </a:avLst>
          </a:prstGeom>
          <a:solidFill>
            <a:srgbClr val="E2E3E9"/>
          </a:solidFill>
          <a:ln w="9525" cap="flat" cmpd="sng">
            <a:solidFill>
              <a:srgbClr val="C8C9C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1"/>
          <p:cNvSpPr/>
          <p:nvPr/>
        </p:nvSpPr>
        <p:spPr>
          <a:xfrm>
            <a:off x="13411379" y="5586174"/>
            <a:ext cx="340162" cy="425291"/>
          </a:xfrm>
          <a:prstGeom prst="rect">
            <a:avLst/>
          </a:prstGeom>
          <a:noFill/>
          <a:ln>
            <a:noFill/>
          </a:ln>
        </p:spPr>
        <p:txBody>
          <a:bodyPr spcFirstLastPara="1" wrap="square" lIns="0" tIns="0" rIns="0" bIns="0" anchor="t" anchorCtr="0">
            <a:noAutofit/>
          </a:bodyPr>
          <a:lstStyle/>
          <a:p>
            <a:pPr marL="0" marR="0" lvl="0" indent="0" algn="ctr" rtl="1">
              <a:lnSpc>
                <a:spcPct val="100000"/>
              </a:lnSpc>
              <a:spcBef>
                <a:spcPts val="0"/>
              </a:spcBef>
              <a:spcAft>
                <a:spcPts val="0"/>
              </a:spcAft>
              <a:buClr>
                <a:srgbClr val="5B5F71"/>
              </a:buClr>
              <a:buSzPts val="2650"/>
              <a:buFont typeface="Instrument Sans"/>
              <a:buNone/>
            </a:pPr>
            <a:r>
              <a:rPr lang="en-US" sz="2650" b="0" i="0" u="none" strike="noStrike" cap="none">
                <a:solidFill>
                  <a:srgbClr val="5B5F71"/>
                </a:solidFill>
                <a:latin typeface="Instrument Sans"/>
                <a:ea typeface="Instrument Sans"/>
                <a:cs typeface="Instrument Sans"/>
                <a:sym typeface="Instrument Sans"/>
              </a:rPr>
              <a:t>3</a:t>
            </a:r>
            <a:endParaRPr sz="2650" b="0" i="0" u="none" strike="noStrike" cap="none"/>
          </a:p>
        </p:txBody>
      </p:sp>
      <p:sp>
        <p:nvSpPr>
          <p:cNvPr id="193" name="Google Shape;193;p21"/>
          <p:cNvSpPr/>
          <p:nvPr/>
        </p:nvSpPr>
        <p:spPr>
          <a:xfrm>
            <a:off x="10264259" y="5543669"/>
            <a:ext cx="2835235" cy="354330"/>
          </a:xfrm>
          <a:prstGeom prst="rect">
            <a:avLst/>
          </a:prstGeom>
          <a:noFill/>
          <a:ln>
            <a:noFill/>
          </a:ln>
        </p:spPr>
        <p:txBody>
          <a:bodyPr spcFirstLastPara="1" wrap="square" lIns="0" tIns="0" rIns="0" bIns="0" anchor="t" anchorCtr="0">
            <a:noAutofit/>
          </a:bodyPr>
          <a:lstStyle/>
          <a:p>
            <a:pPr marL="0" marR="0" lvl="0" indent="0" algn="just" rtl="1">
              <a:lnSpc>
                <a:spcPct val="125000"/>
              </a:lnSpc>
              <a:spcBef>
                <a:spcPts val="0"/>
              </a:spcBef>
              <a:spcAft>
                <a:spcPts val="0"/>
              </a:spcAft>
              <a:buClr>
                <a:srgbClr val="5B5F71"/>
              </a:buClr>
              <a:buSzPts val="2200"/>
              <a:buFont typeface="Instrument Sans"/>
              <a:buNone/>
            </a:pPr>
            <a:r>
              <a:rPr lang="en-US" sz="2200" b="0" i="0" u="none" strike="noStrike" cap="none">
                <a:solidFill>
                  <a:srgbClr val="5B5F71"/>
                </a:solidFill>
                <a:latin typeface="Instrument Sans"/>
                <a:ea typeface="Instrument Sans"/>
                <a:cs typeface="Mudir MT" pitchFamily="2" charset="-78"/>
                <a:sym typeface="Instrument Sans"/>
              </a:rPr>
              <a:t>تغيير الصور النمطية</a:t>
            </a:r>
            <a:endParaRPr sz="2200" b="0" i="0" u="none" strike="noStrike" cap="none">
              <a:cs typeface="Mudir MT" pitchFamily="2" charset="-78"/>
            </a:endParaRPr>
          </a:p>
        </p:txBody>
      </p:sp>
      <p:sp>
        <p:nvSpPr>
          <p:cNvPr id="194" name="Google Shape;194;p21"/>
          <p:cNvSpPr/>
          <p:nvPr/>
        </p:nvSpPr>
        <p:spPr>
          <a:xfrm>
            <a:off x="6280190" y="6034088"/>
            <a:ext cx="6819305" cy="362903"/>
          </a:xfrm>
          <a:prstGeom prst="rect">
            <a:avLst/>
          </a:prstGeom>
          <a:noFill/>
          <a:ln>
            <a:noFill/>
          </a:ln>
        </p:spPr>
        <p:txBody>
          <a:bodyPr spcFirstLastPara="1" wrap="square" lIns="0" tIns="0" rIns="0" bIns="0" anchor="t" anchorCtr="0">
            <a:noAutofit/>
          </a:bodyPr>
          <a:lstStyle/>
          <a:p>
            <a:pPr marL="0" marR="0" lvl="0" indent="0" algn="just" rtl="1">
              <a:lnSpc>
                <a:spcPct val="162857"/>
              </a:lnSpc>
              <a:spcBef>
                <a:spcPts val="0"/>
              </a:spcBef>
              <a:spcAft>
                <a:spcPts val="0"/>
              </a:spcAft>
              <a:buClr>
                <a:srgbClr val="5B5F71"/>
              </a:buClr>
              <a:buSzPts val="1750"/>
              <a:buFont typeface="Instrument Sans"/>
              <a:buNone/>
            </a:pPr>
            <a:r>
              <a:rPr lang="en-US" sz="1750" b="0" i="0" u="none" strike="noStrike" cap="none">
                <a:solidFill>
                  <a:srgbClr val="5B5F71"/>
                </a:solidFill>
                <a:latin typeface="Instrument Sans"/>
                <a:ea typeface="Instrument Sans"/>
                <a:cs typeface="Mudir MT" pitchFamily="2" charset="-78"/>
                <a:sym typeface="Instrument Sans"/>
              </a:rPr>
              <a:t>تعزيز ثقافة المساواة والتشجيع المهني للنساء.</a:t>
            </a:r>
            <a:endParaRPr sz="1750" b="0" i="0" u="none" strike="noStrike" cap="none">
              <a:cs typeface="Mudir MT" pitchFamily="2" charset="-7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0</TotalTime>
  <Words>667</Words>
  <Application>Microsoft Office PowerPoint</Application>
  <PresentationFormat>Custom</PresentationFormat>
  <Paragraphs>86</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Wingdings</vt:lpstr>
      <vt:lpstr>Mudir MT</vt:lpstr>
      <vt:lpstr>Lobster</vt:lpstr>
      <vt:lpstr>Calibri</vt:lpstr>
      <vt:lpstr>Instrument Sans</vt:lpstr>
      <vt:lpstr>Rockwell Condensed</vt:lpstr>
      <vt:lpstr>Dubai</vt:lpstr>
      <vt:lpstr>Rockwell</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Heba Fadhil</cp:lastModifiedBy>
  <cp:revision>1</cp:revision>
  <dcterms:modified xsi:type="dcterms:W3CDTF">2025-04-19T09:13:21Z</dcterms:modified>
</cp:coreProperties>
</file>