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7" name="Shape 67"/>
        <p:cNvGrpSpPr/>
        <p:nvPr/>
      </p:nvGrpSpPr>
      <p:grpSpPr>
        <a:xfrm>
          <a:off x="0" y="0"/>
          <a:ext cx="0" cy="0"/>
          <a:chOff x="0" y="0"/>
          <a:chExt cx="0" cy="0"/>
        </a:xfrm>
      </p:grpSpPr>
      <p:sp>
        <p:nvSpPr>
          <p:cNvPr id="68" name="Google Shape;68;n"/>
          <p:cNvSpPr txBox="1"/>
          <p:nvPr>
            <p:ph idx="2" type="hdr"/>
          </p:nvPr>
        </p:nvSpPr>
        <p:spPr>
          <a:xfrm>
            <a:off x="0" y="0"/>
            <a:ext cx="2971800" cy="4587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9" name="Google Shape;69;n"/>
          <p:cNvSpPr txBox="1"/>
          <p:nvPr>
            <p:ph idx="10" type="dt"/>
          </p:nvPr>
        </p:nvSpPr>
        <p:spPr>
          <a:xfrm>
            <a:off x="3884613" y="0"/>
            <a:ext cx="2971800" cy="4587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Google Shape;70;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 name="Google Shape;71;n"/>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2" name="Google Shape;72;n"/>
          <p:cNvSpPr txBox="1"/>
          <p:nvPr>
            <p:ph idx="11" type="ftr"/>
          </p:nvPr>
        </p:nvSpPr>
        <p:spPr>
          <a:xfrm>
            <a:off x="0" y="8685213"/>
            <a:ext cx="2971800" cy="4587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Google Shape;73;n"/>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7" name="Google Shape;257;p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p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5" name="Google Shape;335;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t/>
            </a:r>
            <a:endParaRPr/>
          </a:p>
        </p:txBody>
      </p:sp>
      <p:sp>
        <p:nvSpPr>
          <p:cNvPr id="336" name="Google Shape;336;p1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Google Shape;266;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t/>
            </a:r>
            <a:endParaRPr/>
          </a:p>
        </p:txBody>
      </p:sp>
      <p:sp>
        <p:nvSpPr>
          <p:cNvPr id="267" name="Google Shape;267;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3" name="Google Shape;283;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4" name="Google Shape;284;p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2" name="Google Shape;30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1" name="Google Shape;31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howMasterSp="0">
  <p:cSld name="Title">
    <p:spTree>
      <p:nvGrpSpPr>
        <p:cNvPr id="82" name="Shape 82"/>
        <p:cNvGrpSpPr/>
        <p:nvPr/>
      </p:nvGrpSpPr>
      <p:grpSpPr>
        <a:xfrm>
          <a:off x="0" y="0"/>
          <a:ext cx="0" cy="0"/>
          <a:chOff x="0" y="0"/>
          <a:chExt cx="0" cy="0"/>
        </a:xfrm>
      </p:grpSpPr>
      <p:sp>
        <p:nvSpPr>
          <p:cNvPr id="83" name="Google Shape;83;p2"/>
          <p:cNvSpPr/>
          <p:nvPr/>
        </p:nvSpPr>
        <p:spPr>
          <a:xfrm flipH="1">
            <a:off x="1"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84" name="Google Shape;84;p2"/>
          <p:cNvSpPr/>
          <p:nvPr/>
        </p:nvSpPr>
        <p:spPr>
          <a:xfrm>
            <a:off x="1" y="825689"/>
            <a:ext cx="6795900" cy="25941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85" name="Google Shape;85;p2"/>
          <p:cNvSpPr txBox="1"/>
          <p:nvPr>
            <p:ph type="ctrTitle"/>
          </p:nvPr>
        </p:nvSpPr>
        <p:spPr>
          <a:xfrm>
            <a:off x="1628168" y="1057522"/>
            <a:ext cx="5003400" cy="2173500"/>
          </a:xfrm>
          <a:prstGeom prst="rect">
            <a:avLst/>
          </a:prstGeom>
          <a:noFill/>
          <a:ln>
            <a:noFill/>
          </a:ln>
        </p:spPr>
        <p:txBody>
          <a:bodyPr anchorCtr="0" anchor="ctr" bIns="91425" lIns="109725" spcFirstLastPara="1" rIns="109725" wrap="square" tIns="109725">
            <a:noAutofit/>
          </a:bodyPr>
          <a:lstStyle>
            <a:lvl1pPr lvl="0" rtl="0" algn="l">
              <a:lnSpc>
                <a:spcPct val="100000"/>
              </a:lnSpc>
              <a:spcBef>
                <a:spcPts val="0"/>
              </a:spcBef>
              <a:spcAft>
                <a:spcPts val="0"/>
              </a:spcAft>
              <a:buClr>
                <a:schemeClr val="lt1"/>
              </a:buClr>
              <a:buSzPts val="4400"/>
              <a:buFont typeface="Meiryo"/>
              <a:buNone/>
              <a:defRPr sz="4400" cap="none">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6" name="Google Shape;86;p2"/>
          <p:cNvSpPr txBox="1"/>
          <p:nvPr>
            <p:ph idx="1" type="subTitle"/>
          </p:nvPr>
        </p:nvSpPr>
        <p:spPr>
          <a:xfrm>
            <a:off x="1646643" y="3751119"/>
            <a:ext cx="4985100" cy="1606200"/>
          </a:xfrm>
          <a:prstGeom prst="rect">
            <a:avLst/>
          </a:prstGeom>
          <a:noFill/>
          <a:ln>
            <a:noFill/>
          </a:ln>
        </p:spPr>
        <p:txBody>
          <a:bodyPr anchorCtr="0" anchor="t" bIns="91425" lIns="109725" spcFirstLastPara="1" rIns="109725" wrap="square" tIns="109725">
            <a:noAutofit/>
          </a:bodyPr>
          <a:lstStyle>
            <a:lvl1pPr lvl="0" rtl="0" algn="l">
              <a:lnSpc>
                <a:spcPct val="140000"/>
              </a:lnSpc>
              <a:spcBef>
                <a:spcPts val="930"/>
              </a:spcBef>
              <a:spcAft>
                <a:spcPts val="0"/>
              </a:spcAft>
              <a:buClr>
                <a:srgbClr val="3F3F3F"/>
              </a:buClr>
              <a:buSzPts val="2400"/>
              <a:buNone/>
              <a:defRPr b="0" sz="2400"/>
            </a:lvl1pPr>
            <a:lvl2pPr lvl="1" rtl="0" algn="l">
              <a:lnSpc>
                <a:spcPct val="140000"/>
              </a:lnSpc>
              <a:spcBef>
                <a:spcPts val="930"/>
              </a:spcBef>
              <a:spcAft>
                <a:spcPts val="0"/>
              </a:spcAft>
              <a:buClr>
                <a:srgbClr val="3F3F3F"/>
              </a:buClr>
              <a:buSzPts val="1800"/>
              <a:buNone/>
              <a:defRPr/>
            </a:lvl2pPr>
            <a:lvl3pPr lvl="2" rtl="0" algn="l">
              <a:lnSpc>
                <a:spcPct val="140000"/>
              </a:lnSpc>
              <a:spcBef>
                <a:spcPts val="930"/>
              </a:spcBef>
              <a:spcAft>
                <a:spcPts val="0"/>
              </a:spcAft>
              <a:buClr>
                <a:srgbClr val="3F3F3F"/>
              </a:buClr>
              <a:buSzPts val="1800"/>
              <a:buChar char="–"/>
              <a:defRPr/>
            </a:lvl3pPr>
            <a:lvl4pPr lvl="3" rtl="0" algn="l">
              <a:lnSpc>
                <a:spcPct val="140000"/>
              </a:lnSpc>
              <a:spcBef>
                <a:spcPts val="930"/>
              </a:spcBef>
              <a:spcAft>
                <a:spcPts val="0"/>
              </a:spcAft>
              <a:buClr>
                <a:srgbClr val="3F3F3F"/>
              </a:buClr>
              <a:buSzPts val="1800"/>
              <a:buChar char="–"/>
              <a:defRPr/>
            </a:lvl4pPr>
            <a:lvl5pPr lvl="4" rtl="0" algn="l">
              <a:lnSpc>
                <a:spcPct val="140000"/>
              </a:lnSpc>
              <a:spcBef>
                <a:spcPts val="930"/>
              </a:spcBef>
              <a:spcAft>
                <a:spcPts val="0"/>
              </a:spcAft>
              <a:buClr>
                <a:srgbClr val="3F3F3F"/>
              </a:buClr>
              <a:buSzPts val="1800"/>
              <a:buChar char="–"/>
              <a:defRPr/>
            </a:lvl5pPr>
            <a:lvl6pPr lvl="5" rtl="0" algn="l">
              <a:lnSpc>
                <a:spcPct val="111000"/>
              </a:lnSpc>
              <a:spcBef>
                <a:spcPts val="930"/>
              </a:spcBef>
              <a:spcAft>
                <a:spcPts val="0"/>
              </a:spcAft>
              <a:buClr>
                <a:srgbClr val="657C95"/>
              </a:buClr>
              <a:buSzPts val="1800"/>
              <a:buChar char="–"/>
              <a:defRPr/>
            </a:lvl6pPr>
            <a:lvl7pPr lvl="6" rtl="0" algn="l">
              <a:lnSpc>
                <a:spcPct val="111000"/>
              </a:lnSpc>
              <a:spcBef>
                <a:spcPts val="930"/>
              </a:spcBef>
              <a:spcAft>
                <a:spcPts val="0"/>
              </a:spcAft>
              <a:buClr>
                <a:srgbClr val="657C95"/>
              </a:buClr>
              <a:buSzPts val="1800"/>
              <a:buChar char="–"/>
              <a:defRPr/>
            </a:lvl7pPr>
            <a:lvl8pPr lvl="7" rtl="0" algn="l">
              <a:lnSpc>
                <a:spcPct val="111000"/>
              </a:lnSpc>
              <a:spcBef>
                <a:spcPts val="930"/>
              </a:spcBef>
              <a:spcAft>
                <a:spcPts val="0"/>
              </a:spcAft>
              <a:buClr>
                <a:srgbClr val="657C95"/>
              </a:buClr>
              <a:buSzPts val="1800"/>
              <a:buChar char="–"/>
              <a:defRPr/>
            </a:lvl8pPr>
            <a:lvl9pPr lvl="8" rtl="0" algn="l">
              <a:lnSpc>
                <a:spcPct val="111000"/>
              </a:lnSpc>
              <a:spcBef>
                <a:spcPts val="930"/>
              </a:spcBef>
              <a:spcAft>
                <a:spcPts val="0"/>
              </a:spcAft>
              <a:buClr>
                <a:srgbClr val="657C95"/>
              </a:buClr>
              <a:buSzPts val="1800"/>
              <a:buChar char="–"/>
              <a:defRPr/>
            </a:lvl9pPr>
          </a:lstStyle>
          <a:p/>
        </p:txBody>
      </p:sp>
      <p:sp>
        <p:nvSpPr>
          <p:cNvPr id="87" name="Google Shape;87;p2"/>
          <p:cNvSpPr/>
          <p:nvPr/>
        </p:nvSpPr>
        <p:spPr>
          <a:xfrm>
            <a:off x="-1" y="889697"/>
            <a:ext cx="1070700" cy="24663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88" name="Google Shape;88;p2"/>
          <p:cNvSpPr/>
          <p:nvPr/>
        </p:nvSpPr>
        <p:spPr>
          <a:xfrm rot="5400000">
            <a:off x="-2365070"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89" name="Google Shape;89;p2"/>
          <p:cNvSpPr txBox="1"/>
          <p:nvPr>
            <p:ph idx="11" type="ftr"/>
          </p:nvPr>
        </p:nvSpPr>
        <p:spPr>
          <a:xfrm>
            <a:off x="1635103" y="6309360"/>
            <a:ext cx="47976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0" name="Google Shape;90;p2"/>
          <p:cNvSpPr/>
          <p:nvPr/>
        </p:nvSpPr>
        <p:spPr>
          <a:xfrm rot="5400000">
            <a:off x="3398986"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91" name="Google Shape;91;p2"/>
          <p:cNvSpPr txBox="1"/>
          <p:nvPr>
            <p:ph idx="10" type="dt"/>
          </p:nvPr>
        </p:nvSpPr>
        <p:spPr>
          <a:xfrm>
            <a:off x="8197353" y="6309360"/>
            <a:ext cx="21510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2" name="Google Shape;92;p2"/>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solidFill>
                  <a:srgbClr val="FFFFFF"/>
                </a:solidFill>
              </a:defRPr>
            </a:lvl1pPr>
            <a:lvl2pPr indent="0" lvl="1" marL="0" rtl="0" algn="r">
              <a:spcBef>
                <a:spcPts val="0"/>
              </a:spcBef>
              <a:buNone/>
              <a:defRPr>
                <a:solidFill>
                  <a:srgbClr val="FFFFFF"/>
                </a:solidFill>
              </a:defRPr>
            </a:lvl2pPr>
            <a:lvl3pPr indent="0" lvl="2" marL="0" rtl="0" algn="r">
              <a:spcBef>
                <a:spcPts val="0"/>
              </a:spcBef>
              <a:buNone/>
              <a:defRPr>
                <a:solidFill>
                  <a:srgbClr val="FFFFFF"/>
                </a:solidFill>
              </a:defRPr>
            </a:lvl3pPr>
            <a:lvl4pPr indent="0" lvl="3" marL="0" rtl="0" algn="r">
              <a:spcBef>
                <a:spcPts val="0"/>
              </a:spcBef>
              <a:buNone/>
              <a:defRPr>
                <a:solidFill>
                  <a:srgbClr val="FFFFFF"/>
                </a:solidFill>
              </a:defRPr>
            </a:lvl4pPr>
            <a:lvl5pPr indent="0" lvl="4" marL="0" rtl="0" algn="r">
              <a:spcBef>
                <a:spcPts val="0"/>
              </a:spcBef>
              <a:buNone/>
              <a:defRPr>
                <a:solidFill>
                  <a:srgbClr val="FFFFFF"/>
                </a:solidFill>
              </a:defRPr>
            </a:lvl5pPr>
            <a:lvl6pPr indent="0" lvl="5" marL="0" rtl="0" algn="r">
              <a:spcBef>
                <a:spcPts val="0"/>
              </a:spcBef>
              <a:buNone/>
              <a:defRPr>
                <a:solidFill>
                  <a:srgbClr val="FFFFFF"/>
                </a:solidFill>
              </a:defRPr>
            </a:lvl6pPr>
            <a:lvl7pPr indent="0" lvl="6" marL="0" rtl="0" algn="r">
              <a:spcBef>
                <a:spcPts val="0"/>
              </a:spcBef>
              <a:buNone/>
              <a:defRPr>
                <a:solidFill>
                  <a:srgbClr val="FFFFFF"/>
                </a:solidFill>
              </a:defRPr>
            </a:lvl7pPr>
            <a:lvl8pPr indent="0" lvl="7" marL="0" rtl="0" algn="r">
              <a:spcBef>
                <a:spcPts val="0"/>
              </a:spcBef>
              <a:buNone/>
              <a:defRPr>
                <a:solidFill>
                  <a:srgbClr val="FFFFFF"/>
                </a:solidFill>
              </a:defRPr>
            </a:lvl8pPr>
            <a:lvl9pPr indent="0" lvl="8" marL="0" rtl="0" algn="r">
              <a:spcBef>
                <a:spcPts val="0"/>
              </a:spcBef>
              <a:buNone/>
              <a:defRPr>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
        <p:nvSpPr>
          <p:cNvPr id="93" name="Google Shape;93;p2"/>
          <p:cNvSpPr/>
          <p:nvPr>
            <p:ph idx="2" type="pic"/>
          </p:nvPr>
        </p:nvSpPr>
        <p:spPr>
          <a:xfrm>
            <a:off x="6859936" y="-2"/>
            <a:ext cx="5332200" cy="6858000"/>
          </a:xfrm>
          <a:prstGeom prst="rect">
            <a:avLst/>
          </a:prstGeom>
          <a:noFill/>
          <a:ln>
            <a:noFill/>
          </a:ln>
        </p:spPr>
      </p:sp>
    </p:spTree>
  </p:cSld>
  <p:clrMapOvr>
    <a:masterClrMapping/>
  </p:clrMapOvr>
  <p:extLst>
    <p:ext uri="{DCECCB84-F9BA-43D5-87BE-67443E8EF086}">
      <p15:sldGuideLst>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showMasterSp="0">
  <p:cSld name="Team">
    <p:spTree>
      <p:nvGrpSpPr>
        <p:cNvPr id="194" name="Shape 194"/>
        <p:cNvGrpSpPr/>
        <p:nvPr/>
      </p:nvGrpSpPr>
      <p:grpSpPr>
        <a:xfrm>
          <a:off x="0" y="0"/>
          <a:ext cx="0" cy="0"/>
          <a:chOff x="0" y="0"/>
          <a:chExt cx="0" cy="0"/>
        </a:xfrm>
      </p:grpSpPr>
      <p:sp>
        <p:nvSpPr>
          <p:cNvPr id="195" name="Google Shape;195;p11"/>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96" name="Google Shape;196;p11"/>
          <p:cNvSpPr/>
          <p:nvPr/>
        </p:nvSpPr>
        <p:spPr>
          <a:xfrm>
            <a:off x="1038768" y="-2946"/>
            <a:ext cx="11153100" cy="47277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97" name="Google Shape;197;p11"/>
          <p:cNvSpPr/>
          <p:nvPr/>
        </p:nvSpPr>
        <p:spPr>
          <a:xfrm>
            <a:off x="0" y="4724838"/>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98" name="Google Shape;198;p11"/>
          <p:cNvSpPr txBox="1"/>
          <p:nvPr>
            <p:ph type="title"/>
          </p:nvPr>
        </p:nvSpPr>
        <p:spPr>
          <a:xfrm>
            <a:off x="1535372" y="4872251"/>
            <a:ext cx="10013700" cy="10305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chemeClr val="lt1"/>
              </a:buClr>
              <a:buSzPts val="3600"/>
              <a:buFont typeface="Meiryo"/>
              <a:buNone/>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99" name="Google Shape;199;p11"/>
          <p:cNvSpPr/>
          <p:nvPr/>
        </p:nvSpPr>
        <p:spPr>
          <a:xfrm>
            <a:off x="-1" y="4790620"/>
            <a:ext cx="1006800" cy="1216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00" name="Google Shape;200;p11"/>
          <p:cNvSpPr/>
          <p:nvPr/>
        </p:nvSpPr>
        <p:spPr>
          <a:xfrm rot="5400000">
            <a:off x="-2390177"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01" name="Google Shape;201;p11"/>
          <p:cNvSpPr txBox="1"/>
          <p:nvPr>
            <p:ph idx="11" type="ftr"/>
          </p:nvPr>
        </p:nvSpPr>
        <p:spPr>
          <a:xfrm>
            <a:off x="1535372" y="6309360"/>
            <a:ext cx="49467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2" name="Google Shape;202;p11"/>
          <p:cNvSpPr txBox="1"/>
          <p:nvPr>
            <p:ph idx="10" type="dt"/>
          </p:nvPr>
        </p:nvSpPr>
        <p:spPr>
          <a:xfrm>
            <a:off x="8202168" y="6309360"/>
            <a:ext cx="2148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3" name="Google Shape;203;p11"/>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204" name="Google Shape;204;p11"/>
          <p:cNvSpPr/>
          <p:nvPr>
            <p:ph idx="2" type="pic"/>
          </p:nvPr>
        </p:nvSpPr>
        <p:spPr>
          <a:xfrm>
            <a:off x="1791431" y="908329"/>
            <a:ext cx="2030100" cy="2030100"/>
          </a:xfrm>
          <a:prstGeom prst="rect">
            <a:avLst/>
          </a:prstGeom>
          <a:noFill/>
          <a:ln>
            <a:noFill/>
          </a:ln>
        </p:spPr>
      </p:sp>
      <p:sp>
        <p:nvSpPr>
          <p:cNvPr id="205" name="Google Shape;205;p11"/>
          <p:cNvSpPr/>
          <p:nvPr>
            <p:ph idx="3" type="pic"/>
          </p:nvPr>
        </p:nvSpPr>
        <p:spPr>
          <a:xfrm>
            <a:off x="4334461" y="908329"/>
            <a:ext cx="2030100" cy="2030100"/>
          </a:xfrm>
          <a:prstGeom prst="rect">
            <a:avLst/>
          </a:prstGeom>
          <a:noFill/>
          <a:ln>
            <a:noFill/>
          </a:ln>
        </p:spPr>
      </p:sp>
      <p:sp>
        <p:nvSpPr>
          <p:cNvPr id="206" name="Google Shape;206;p11"/>
          <p:cNvSpPr/>
          <p:nvPr>
            <p:ph idx="4" type="pic"/>
          </p:nvPr>
        </p:nvSpPr>
        <p:spPr>
          <a:xfrm>
            <a:off x="6877491" y="908329"/>
            <a:ext cx="2030100" cy="2030100"/>
          </a:xfrm>
          <a:prstGeom prst="rect">
            <a:avLst/>
          </a:prstGeom>
          <a:noFill/>
          <a:ln>
            <a:noFill/>
          </a:ln>
        </p:spPr>
      </p:sp>
      <p:sp>
        <p:nvSpPr>
          <p:cNvPr id="207" name="Google Shape;207;p11"/>
          <p:cNvSpPr/>
          <p:nvPr>
            <p:ph idx="5" type="pic"/>
          </p:nvPr>
        </p:nvSpPr>
        <p:spPr>
          <a:xfrm>
            <a:off x="9420521" y="908329"/>
            <a:ext cx="2030100" cy="2030100"/>
          </a:xfrm>
          <a:prstGeom prst="rect">
            <a:avLst/>
          </a:prstGeom>
          <a:noFill/>
          <a:ln>
            <a:noFill/>
          </a:ln>
        </p:spPr>
      </p:sp>
      <p:sp>
        <p:nvSpPr>
          <p:cNvPr id="208" name="Google Shape;208;p11"/>
          <p:cNvSpPr txBox="1"/>
          <p:nvPr>
            <p:ph idx="1" type="body"/>
          </p:nvPr>
        </p:nvSpPr>
        <p:spPr>
          <a:xfrm>
            <a:off x="1791431" y="3060803"/>
            <a:ext cx="2030100" cy="3651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800"/>
              <a:buNone/>
              <a:defRPr b="1" sz="1800">
                <a:solidFill>
                  <a:schemeClr val="dk1"/>
                </a:solidFill>
                <a:latin typeface="Meiryo"/>
                <a:ea typeface="Meiryo"/>
                <a:cs typeface="Meiryo"/>
                <a:sym typeface="Meiryo"/>
              </a:defRPr>
            </a:lvl1pPr>
            <a:lvl2pPr indent="-228600" lvl="1" marL="914400" rtl="0" algn="l">
              <a:lnSpc>
                <a:spcPct val="140000"/>
              </a:lnSpc>
              <a:spcBef>
                <a:spcPts val="966"/>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09" name="Google Shape;209;p11"/>
          <p:cNvSpPr txBox="1"/>
          <p:nvPr>
            <p:ph idx="6" type="body"/>
          </p:nvPr>
        </p:nvSpPr>
        <p:spPr>
          <a:xfrm>
            <a:off x="1791431" y="3365169"/>
            <a:ext cx="2030100" cy="2742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600"/>
              <a:buNone/>
              <a:defRPr b="0" sz="1600">
                <a:solidFill>
                  <a:schemeClr val="dk1"/>
                </a:solidFill>
                <a:latin typeface="Meiryo"/>
                <a:ea typeface="Meiryo"/>
                <a:cs typeface="Meiryo"/>
                <a:sym typeface="Meiryo"/>
              </a:defRPr>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0" name="Google Shape;210;p11"/>
          <p:cNvSpPr txBox="1"/>
          <p:nvPr>
            <p:ph idx="7" type="body"/>
          </p:nvPr>
        </p:nvSpPr>
        <p:spPr>
          <a:xfrm>
            <a:off x="4334461" y="3060803"/>
            <a:ext cx="2030100" cy="3651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800"/>
              <a:buNone/>
              <a:defRPr b="1" sz="1800">
                <a:solidFill>
                  <a:schemeClr val="dk1"/>
                </a:solidFill>
                <a:latin typeface="Meiryo"/>
                <a:ea typeface="Meiryo"/>
                <a:cs typeface="Meiryo"/>
                <a:sym typeface="Meiryo"/>
              </a:defRPr>
            </a:lvl1pPr>
            <a:lvl2pPr indent="-228600" lvl="1" marL="914400" rtl="0" algn="l">
              <a:lnSpc>
                <a:spcPct val="140000"/>
              </a:lnSpc>
              <a:spcBef>
                <a:spcPts val="966"/>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1" name="Google Shape;211;p11"/>
          <p:cNvSpPr txBox="1"/>
          <p:nvPr>
            <p:ph idx="8" type="body"/>
          </p:nvPr>
        </p:nvSpPr>
        <p:spPr>
          <a:xfrm>
            <a:off x="4334461" y="3365169"/>
            <a:ext cx="2030100" cy="2742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600"/>
              <a:buNone/>
              <a:defRPr b="0" sz="1600">
                <a:solidFill>
                  <a:schemeClr val="dk1"/>
                </a:solidFill>
                <a:latin typeface="Meiryo"/>
                <a:ea typeface="Meiryo"/>
                <a:cs typeface="Meiryo"/>
                <a:sym typeface="Meiryo"/>
              </a:defRPr>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2" name="Google Shape;212;p11"/>
          <p:cNvSpPr txBox="1"/>
          <p:nvPr>
            <p:ph idx="9" type="body"/>
          </p:nvPr>
        </p:nvSpPr>
        <p:spPr>
          <a:xfrm>
            <a:off x="6877491" y="3060803"/>
            <a:ext cx="2030100" cy="3651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800"/>
              <a:buNone/>
              <a:defRPr b="1" sz="1800">
                <a:solidFill>
                  <a:schemeClr val="dk1"/>
                </a:solidFill>
                <a:latin typeface="Meiryo"/>
                <a:ea typeface="Meiryo"/>
                <a:cs typeface="Meiryo"/>
                <a:sym typeface="Meiryo"/>
              </a:defRPr>
            </a:lvl1pPr>
            <a:lvl2pPr indent="-228600" lvl="1" marL="914400" rtl="0" algn="l">
              <a:lnSpc>
                <a:spcPct val="140000"/>
              </a:lnSpc>
              <a:spcBef>
                <a:spcPts val="966"/>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3" name="Google Shape;213;p11"/>
          <p:cNvSpPr txBox="1"/>
          <p:nvPr>
            <p:ph idx="13" type="body"/>
          </p:nvPr>
        </p:nvSpPr>
        <p:spPr>
          <a:xfrm>
            <a:off x="6877491" y="3365169"/>
            <a:ext cx="2030100" cy="2742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600"/>
              <a:buNone/>
              <a:defRPr b="0" sz="1600">
                <a:solidFill>
                  <a:schemeClr val="dk1"/>
                </a:solidFill>
                <a:latin typeface="Meiryo"/>
                <a:ea typeface="Meiryo"/>
                <a:cs typeface="Meiryo"/>
                <a:sym typeface="Meiryo"/>
              </a:defRPr>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4" name="Google Shape;214;p11"/>
          <p:cNvSpPr txBox="1"/>
          <p:nvPr>
            <p:ph idx="14" type="body"/>
          </p:nvPr>
        </p:nvSpPr>
        <p:spPr>
          <a:xfrm>
            <a:off x="9420521" y="3060803"/>
            <a:ext cx="2030100" cy="3651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800"/>
              <a:buNone/>
              <a:defRPr b="1" sz="1800">
                <a:solidFill>
                  <a:schemeClr val="dk1"/>
                </a:solidFill>
                <a:latin typeface="Meiryo"/>
                <a:ea typeface="Meiryo"/>
                <a:cs typeface="Meiryo"/>
                <a:sym typeface="Meiryo"/>
              </a:defRPr>
            </a:lvl1pPr>
            <a:lvl2pPr indent="-228600" lvl="1" marL="914400" rtl="0" algn="l">
              <a:lnSpc>
                <a:spcPct val="140000"/>
              </a:lnSpc>
              <a:spcBef>
                <a:spcPts val="966"/>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15" name="Google Shape;215;p11"/>
          <p:cNvSpPr txBox="1"/>
          <p:nvPr>
            <p:ph idx="15" type="body"/>
          </p:nvPr>
        </p:nvSpPr>
        <p:spPr>
          <a:xfrm>
            <a:off x="9420521" y="3365169"/>
            <a:ext cx="2030100" cy="274200"/>
          </a:xfrm>
          <a:prstGeom prst="rect">
            <a:avLst/>
          </a:prstGeom>
          <a:noFill/>
          <a:ln>
            <a:noFill/>
          </a:ln>
        </p:spPr>
        <p:txBody>
          <a:bodyPr anchorCtr="0" anchor="ctr" bIns="91425" lIns="109725" spcFirstLastPara="1" rIns="109725" wrap="square" tIns="109725">
            <a:noAutofit/>
          </a:bodyPr>
          <a:lstStyle>
            <a:lvl1pPr indent="-228600" lvl="0" marL="457200" rtl="0" algn="ctr">
              <a:lnSpc>
                <a:spcPct val="100000"/>
              </a:lnSpc>
              <a:spcBef>
                <a:spcPts val="0"/>
              </a:spcBef>
              <a:spcAft>
                <a:spcPts val="0"/>
              </a:spcAft>
              <a:buClr>
                <a:schemeClr val="dk1"/>
              </a:buClr>
              <a:buSzPts val="1600"/>
              <a:buNone/>
              <a:defRPr b="0" sz="1600">
                <a:solidFill>
                  <a:schemeClr val="dk1"/>
                </a:solidFill>
                <a:latin typeface="Meiryo"/>
                <a:ea typeface="Meiryo"/>
                <a:cs typeface="Meiryo"/>
                <a:sym typeface="Meiryo"/>
              </a:defRPr>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Tree>
  </p:cSld>
  <p:clrMapOvr>
    <a:masterClrMapping/>
  </p:clrMapOvr>
  <p:extLst>
    <p:ext uri="{DCECCB84-F9BA-43D5-87BE-67443E8EF086}">
      <p15:sldGuideLst>
        <p15:guide id="1" pos="540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showMasterSp="0">
  <p:cSld name="Timeline">
    <p:spTree>
      <p:nvGrpSpPr>
        <p:cNvPr id="216" name="Shape 216"/>
        <p:cNvGrpSpPr/>
        <p:nvPr/>
      </p:nvGrpSpPr>
      <p:grpSpPr>
        <a:xfrm>
          <a:off x="0" y="0"/>
          <a:ext cx="0" cy="0"/>
          <a:chOff x="0" y="0"/>
          <a:chExt cx="0" cy="0"/>
        </a:xfrm>
      </p:grpSpPr>
      <p:sp>
        <p:nvSpPr>
          <p:cNvPr id="217" name="Google Shape;217;p12"/>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18" name="Google Shape;218;p12"/>
          <p:cNvSpPr/>
          <p:nvPr/>
        </p:nvSpPr>
        <p:spPr>
          <a:xfrm>
            <a:off x="1038768" y="-2946"/>
            <a:ext cx="11153100" cy="47277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19" name="Google Shape;219;p12"/>
          <p:cNvSpPr/>
          <p:nvPr/>
        </p:nvSpPr>
        <p:spPr>
          <a:xfrm>
            <a:off x="0" y="4724838"/>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20" name="Google Shape;220;p12"/>
          <p:cNvSpPr txBox="1"/>
          <p:nvPr>
            <p:ph type="title"/>
          </p:nvPr>
        </p:nvSpPr>
        <p:spPr>
          <a:xfrm>
            <a:off x="1535372" y="4872251"/>
            <a:ext cx="10013700" cy="10305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chemeClr val="lt1"/>
              </a:buClr>
              <a:buSzPts val="3600"/>
              <a:buFont typeface="Meiryo"/>
              <a:buNone/>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21" name="Google Shape;221;p12"/>
          <p:cNvSpPr/>
          <p:nvPr/>
        </p:nvSpPr>
        <p:spPr>
          <a:xfrm>
            <a:off x="-1" y="4790620"/>
            <a:ext cx="1006800" cy="1216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22" name="Google Shape;222;p12"/>
          <p:cNvSpPr/>
          <p:nvPr/>
        </p:nvSpPr>
        <p:spPr>
          <a:xfrm rot="5400000">
            <a:off x="-2390177"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23" name="Google Shape;223;p12"/>
          <p:cNvSpPr txBox="1"/>
          <p:nvPr>
            <p:ph idx="11" type="ftr"/>
          </p:nvPr>
        </p:nvSpPr>
        <p:spPr>
          <a:xfrm>
            <a:off x="1535372" y="6309360"/>
            <a:ext cx="49467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24" name="Google Shape;224;p12"/>
          <p:cNvSpPr txBox="1"/>
          <p:nvPr>
            <p:ph idx="10" type="dt"/>
          </p:nvPr>
        </p:nvSpPr>
        <p:spPr>
          <a:xfrm>
            <a:off x="8202168" y="6309360"/>
            <a:ext cx="2148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25" name="Google Shape;225;p12"/>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2 Column">
  <p:cSld name="Content 2 Column">
    <p:spTree>
      <p:nvGrpSpPr>
        <p:cNvPr id="226" name="Shape 226"/>
        <p:cNvGrpSpPr/>
        <p:nvPr/>
      </p:nvGrpSpPr>
      <p:grpSpPr>
        <a:xfrm>
          <a:off x="0" y="0"/>
          <a:ext cx="0" cy="0"/>
          <a:chOff x="0" y="0"/>
          <a:chExt cx="0" cy="0"/>
        </a:xfrm>
      </p:grpSpPr>
      <p:sp>
        <p:nvSpPr>
          <p:cNvPr id="227" name="Google Shape;227;p13"/>
          <p:cNvSpPr/>
          <p:nvPr/>
        </p:nvSpPr>
        <p:spPr>
          <a:xfrm>
            <a:off x="0" y="0"/>
            <a:ext cx="12189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228" name="Google Shape;228;p13"/>
          <p:cNvSpPr/>
          <p:nvPr/>
        </p:nvSpPr>
        <p:spPr>
          <a:xfrm>
            <a:off x="0" y="3903"/>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29" name="Google Shape;229;p13"/>
          <p:cNvSpPr txBox="1"/>
          <p:nvPr>
            <p:ph type="title"/>
          </p:nvPr>
        </p:nvSpPr>
        <p:spPr>
          <a:xfrm>
            <a:off x="648935" y="180644"/>
            <a:ext cx="10900200" cy="935700"/>
          </a:xfrm>
          <a:prstGeom prst="rect">
            <a:avLst/>
          </a:prstGeom>
          <a:noFill/>
          <a:ln>
            <a:noFill/>
          </a:ln>
        </p:spPr>
        <p:txBody>
          <a:bodyPr anchorCtr="0" anchor="ctr" bIns="91425" lIns="109725" spcFirstLastPara="1" rIns="109725" wrap="square" tIns="109725">
            <a:noAutofit/>
          </a:bodyPr>
          <a:lstStyle>
            <a:lvl1pPr lvl="0" rtl="0" algn="l">
              <a:lnSpc>
                <a:spcPct val="150000"/>
              </a:lnSpc>
              <a:spcBef>
                <a:spcPts val="0"/>
              </a:spcBef>
              <a:spcAft>
                <a:spcPts val="0"/>
              </a:spcAft>
              <a:buClr>
                <a:schemeClr val="lt1"/>
              </a:buClr>
              <a:buSzPts val="3600"/>
              <a:buFont typeface="Meiryo"/>
              <a:buNone/>
              <a:defRPr sz="3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30" name="Google Shape;230;p13"/>
          <p:cNvSpPr/>
          <p:nvPr/>
        </p:nvSpPr>
        <p:spPr>
          <a:xfrm>
            <a:off x="1" y="1351619"/>
            <a:ext cx="12192000" cy="4749600"/>
          </a:xfrm>
          <a:prstGeom prst="rect">
            <a:avLst/>
          </a:prstGeom>
          <a:solidFill>
            <a:schemeClr val="lt1">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31" name="Google Shape;231;p13"/>
          <p:cNvSpPr/>
          <p:nvPr/>
        </p:nvSpPr>
        <p:spPr>
          <a:xfrm>
            <a:off x="1" y="6107836"/>
            <a:ext cx="4651200" cy="7503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32" name="Google Shape;232;p13"/>
          <p:cNvSpPr txBox="1"/>
          <p:nvPr>
            <p:ph idx="1" type="body"/>
          </p:nvPr>
        </p:nvSpPr>
        <p:spPr>
          <a:xfrm>
            <a:off x="648934" y="1834005"/>
            <a:ext cx="4727700" cy="465300"/>
          </a:xfrm>
          <a:prstGeom prst="rect">
            <a:avLst/>
          </a:prstGeom>
          <a:noFill/>
          <a:ln>
            <a:noFill/>
          </a:ln>
        </p:spPr>
        <p:txBody>
          <a:bodyPr anchorCtr="0" anchor="t" bIns="91425" lIns="109725" spcFirstLastPara="1" rIns="109725" wrap="square" tIns="109725">
            <a:noAutofit/>
          </a:bodyPr>
          <a:lstStyle>
            <a:lvl1pPr indent="-228600" lvl="0" marL="457200" rtl="0" algn="l">
              <a:lnSpc>
                <a:spcPct val="140000"/>
              </a:lnSpc>
              <a:spcBef>
                <a:spcPts val="930"/>
              </a:spcBef>
              <a:spcAft>
                <a:spcPts val="0"/>
              </a:spcAft>
              <a:buClr>
                <a:srgbClr val="3F3F3F"/>
              </a:buClr>
              <a:buSzPts val="2000"/>
              <a:buFont typeface="Arial"/>
              <a:buNone/>
              <a:defRPr b="1"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33" name="Google Shape;233;p13"/>
          <p:cNvSpPr txBox="1"/>
          <p:nvPr>
            <p:ph idx="2" type="body"/>
          </p:nvPr>
        </p:nvSpPr>
        <p:spPr>
          <a:xfrm>
            <a:off x="648934" y="2422380"/>
            <a:ext cx="4727700" cy="3029400"/>
          </a:xfrm>
          <a:prstGeom prst="rect">
            <a:avLst/>
          </a:prstGeom>
          <a:noFill/>
          <a:ln>
            <a:noFill/>
          </a:ln>
        </p:spPr>
        <p:txBody>
          <a:bodyPr anchorCtr="0" anchor="t" bIns="91425" lIns="109725" spcFirstLastPara="1" rIns="109725" wrap="square" tIns="109725">
            <a:noAutofit/>
          </a:bodyPr>
          <a:lstStyle>
            <a:lvl1pPr indent="-330200" lvl="0" marL="457200" rtl="0" algn="l">
              <a:lnSpc>
                <a:spcPct val="140000"/>
              </a:lnSpc>
              <a:spcBef>
                <a:spcPts val="930"/>
              </a:spcBef>
              <a:spcAft>
                <a:spcPts val="0"/>
              </a:spcAft>
              <a:buClr>
                <a:srgbClr val="3F3F3F"/>
              </a:buClr>
              <a:buSzPts val="1600"/>
              <a:buFont typeface="Arial"/>
              <a:buChar char="•"/>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34" name="Google Shape;234;p13"/>
          <p:cNvSpPr txBox="1"/>
          <p:nvPr>
            <p:ph idx="3" type="body"/>
          </p:nvPr>
        </p:nvSpPr>
        <p:spPr>
          <a:xfrm>
            <a:off x="6095999" y="1834004"/>
            <a:ext cx="4727700" cy="465300"/>
          </a:xfrm>
          <a:prstGeom prst="rect">
            <a:avLst/>
          </a:prstGeom>
          <a:noFill/>
          <a:ln>
            <a:noFill/>
          </a:ln>
        </p:spPr>
        <p:txBody>
          <a:bodyPr anchorCtr="0" anchor="t" bIns="91425" lIns="109725" spcFirstLastPara="1" rIns="109725" wrap="square" tIns="109725">
            <a:noAutofit/>
          </a:bodyPr>
          <a:lstStyle>
            <a:lvl1pPr indent="-228600" lvl="0" marL="457200" rtl="0" algn="l">
              <a:lnSpc>
                <a:spcPct val="140000"/>
              </a:lnSpc>
              <a:spcBef>
                <a:spcPts val="930"/>
              </a:spcBef>
              <a:spcAft>
                <a:spcPts val="0"/>
              </a:spcAft>
              <a:buClr>
                <a:srgbClr val="3F3F3F"/>
              </a:buClr>
              <a:buSzPts val="2000"/>
              <a:buFont typeface="Arial"/>
              <a:buNone/>
              <a:defRPr b="1"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35" name="Google Shape;235;p13"/>
          <p:cNvSpPr txBox="1"/>
          <p:nvPr>
            <p:ph idx="4" type="body"/>
          </p:nvPr>
        </p:nvSpPr>
        <p:spPr>
          <a:xfrm>
            <a:off x="6095999" y="2422380"/>
            <a:ext cx="4727700" cy="3029400"/>
          </a:xfrm>
          <a:prstGeom prst="rect">
            <a:avLst/>
          </a:prstGeom>
          <a:noFill/>
          <a:ln>
            <a:noFill/>
          </a:ln>
        </p:spPr>
        <p:txBody>
          <a:bodyPr anchorCtr="0" anchor="t" bIns="91425" lIns="109725" spcFirstLastPara="1" rIns="109725" wrap="square" tIns="109725">
            <a:noAutofit/>
          </a:bodyPr>
          <a:lstStyle>
            <a:lvl1pPr indent="-330200" lvl="0" marL="457200" rtl="0" algn="l">
              <a:lnSpc>
                <a:spcPct val="140000"/>
              </a:lnSpc>
              <a:spcBef>
                <a:spcPts val="930"/>
              </a:spcBef>
              <a:spcAft>
                <a:spcPts val="0"/>
              </a:spcAft>
              <a:buClr>
                <a:srgbClr val="3F3F3F"/>
              </a:buClr>
              <a:buSzPts val="1600"/>
              <a:buFont typeface="Arial"/>
              <a:buChar char="•"/>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36" name="Google Shape;236;p13"/>
          <p:cNvSpPr/>
          <p:nvPr/>
        </p:nvSpPr>
        <p:spPr>
          <a:xfrm>
            <a:off x="1524" y="6101107"/>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37" name="Google Shape;237;p13"/>
          <p:cNvSpPr txBox="1"/>
          <p:nvPr>
            <p:ph idx="11" type="ftr"/>
          </p:nvPr>
        </p:nvSpPr>
        <p:spPr>
          <a:xfrm>
            <a:off x="642917" y="6309360"/>
            <a:ext cx="3423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38" name="Google Shape;238;p13"/>
          <p:cNvSpPr txBox="1"/>
          <p:nvPr>
            <p:ph idx="10" type="dt"/>
          </p:nvPr>
        </p:nvSpPr>
        <p:spPr>
          <a:xfrm>
            <a:off x="5373620" y="6309360"/>
            <a:ext cx="3411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39" name="Google Shape;239;p13"/>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240" name="Google Shape;240;p13"/>
          <p:cNvSpPr/>
          <p:nvPr/>
        </p:nvSpPr>
        <p:spPr>
          <a:xfrm>
            <a:off x="4633798" y="6117631"/>
            <a:ext cx="63900" cy="7404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mmary">
  <p:cSld name="Summary">
    <p:spTree>
      <p:nvGrpSpPr>
        <p:cNvPr id="241" name="Shape 241"/>
        <p:cNvGrpSpPr/>
        <p:nvPr/>
      </p:nvGrpSpPr>
      <p:grpSpPr>
        <a:xfrm>
          <a:off x="0" y="0"/>
          <a:ext cx="0" cy="0"/>
          <a:chOff x="0" y="0"/>
          <a:chExt cx="0" cy="0"/>
        </a:xfrm>
      </p:grpSpPr>
      <p:sp>
        <p:nvSpPr>
          <p:cNvPr id="242" name="Google Shape;242;p14"/>
          <p:cNvSpPr/>
          <p:nvPr/>
        </p:nvSpPr>
        <p:spPr>
          <a:xfrm flipH="1">
            <a:off x="1"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43" name="Google Shape;243;p14"/>
          <p:cNvSpPr/>
          <p:nvPr/>
        </p:nvSpPr>
        <p:spPr>
          <a:xfrm>
            <a:off x="4677552" y="0"/>
            <a:ext cx="7514400" cy="68580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44" name="Google Shape;244;p14"/>
          <p:cNvSpPr txBox="1"/>
          <p:nvPr>
            <p:ph type="title"/>
          </p:nvPr>
        </p:nvSpPr>
        <p:spPr>
          <a:xfrm>
            <a:off x="5376668" y="537381"/>
            <a:ext cx="6172500" cy="10320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rgbClr val="3F3F3F"/>
              </a:buClr>
              <a:buSzPts val="3600"/>
              <a:buFont typeface="Meiryo"/>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45" name="Google Shape;245;p14"/>
          <p:cNvSpPr/>
          <p:nvPr/>
        </p:nvSpPr>
        <p:spPr>
          <a:xfrm rot="5400000">
            <a:off x="1216606"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46" name="Google Shape;246;p14"/>
          <p:cNvSpPr/>
          <p:nvPr/>
        </p:nvSpPr>
        <p:spPr>
          <a:xfrm>
            <a:off x="0" y="2249324"/>
            <a:ext cx="46176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47" name="Google Shape;247;p14"/>
          <p:cNvSpPr/>
          <p:nvPr/>
        </p:nvSpPr>
        <p:spPr>
          <a:xfrm>
            <a:off x="0" y="4546655"/>
            <a:ext cx="46176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248" name="Google Shape;248;p14"/>
          <p:cNvSpPr/>
          <p:nvPr>
            <p:ph idx="2" type="pic"/>
          </p:nvPr>
        </p:nvSpPr>
        <p:spPr>
          <a:xfrm>
            <a:off x="-1" y="-3"/>
            <a:ext cx="4613400" cy="2249400"/>
          </a:xfrm>
          <a:prstGeom prst="rect">
            <a:avLst/>
          </a:prstGeom>
          <a:noFill/>
          <a:ln>
            <a:noFill/>
          </a:ln>
        </p:spPr>
      </p:sp>
      <p:sp>
        <p:nvSpPr>
          <p:cNvPr id="249" name="Google Shape;249;p14"/>
          <p:cNvSpPr/>
          <p:nvPr>
            <p:ph idx="3" type="pic"/>
          </p:nvPr>
        </p:nvSpPr>
        <p:spPr>
          <a:xfrm>
            <a:off x="-1" y="2311339"/>
            <a:ext cx="4613400" cy="2241600"/>
          </a:xfrm>
          <a:prstGeom prst="rect">
            <a:avLst/>
          </a:prstGeom>
          <a:noFill/>
          <a:ln>
            <a:noFill/>
          </a:ln>
        </p:spPr>
      </p:sp>
      <p:sp>
        <p:nvSpPr>
          <p:cNvPr id="250" name="Google Shape;250;p14"/>
          <p:cNvSpPr/>
          <p:nvPr>
            <p:ph idx="4" type="pic"/>
          </p:nvPr>
        </p:nvSpPr>
        <p:spPr>
          <a:xfrm>
            <a:off x="-1" y="4613572"/>
            <a:ext cx="4613400" cy="2241600"/>
          </a:xfrm>
          <a:prstGeom prst="rect">
            <a:avLst/>
          </a:prstGeom>
          <a:noFill/>
          <a:ln>
            <a:noFill/>
          </a:ln>
        </p:spPr>
      </p:sp>
      <p:sp>
        <p:nvSpPr>
          <p:cNvPr id="251" name="Google Shape;251;p14"/>
          <p:cNvSpPr txBox="1"/>
          <p:nvPr>
            <p:ph idx="1" type="body"/>
          </p:nvPr>
        </p:nvSpPr>
        <p:spPr>
          <a:xfrm>
            <a:off x="5376671" y="1735745"/>
            <a:ext cx="6172500" cy="3767400"/>
          </a:xfrm>
          <a:prstGeom prst="rect">
            <a:avLst/>
          </a:prstGeom>
          <a:noFill/>
          <a:ln>
            <a:noFill/>
          </a:ln>
        </p:spPr>
        <p:txBody>
          <a:bodyPr anchorCtr="0" anchor="t" bIns="91425" lIns="109725" spcFirstLastPara="1" rIns="109725" wrap="square" tIns="109725">
            <a:normAutofit/>
          </a:bodyPr>
          <a:lstStyle>
            <a:lvl1pPr indent="-228600" lvl="0" marL="457200" rtl="0" algn="l">
              <a:lnSpc>
                <a:spcPct val="140000"/>
              </a:lnSpc>
              <a:spcBef>
                <a:spcPts val="930"/>
              </a:spcBef>
              <a:spcAft>
                <a:spcPts val="0"/>
              </a:spcAft>
              <a:buClr>
                <a:srgbClr val="3F3F3F"/>
              </a:buClr>
              <a:buSzPts val="1600"/>
              <a:buFont typeface="Arial"/>
              <a:buNone/>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252" name="Google Shape;252;p14"/>
          <p:cNvSpPr txBox="1"/>
          <p:nvPr>
            <p:ph idx="11" type="ftr"/>
          </p:nvPr>
        </p:nvSpPr>
        <p:spPr>
          <a:xfrm>
            <a:off x="642917" y="6309360"/>
            <a:ext cx="32715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53" name="Google Shape;253;p14"/>
          <p:cNvSpPr txBox="1"/>
          <p:nvPr>
            <p:ph idx="10" type="dt"/>
          </p:nvPr>
        </p:nvSpPr>
        <p:spPr>
          <a:xfrm>
            <a:off x="5376668" y="6309360"/>
            <a:ext cx="3411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54" name="Google Shape;254;p14"/>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p:cSld name="Agenda">
    <p:spTree>
      <p:nvGrpSpPr>
        <p:cNvPr id="94" name="Shape 94"/>
        <p:cNvGrpSpPr/>
        <p:nvPr/>
      </p:nvGrpSpPr>
      <p:grpSpPr>
        <a:xfrm>
          <a:off x="0" y="0"/>
          <a:ext cx="0" cy="0"/>
          <a:chOff x="0" y="0"/>
          <a:chExt cx="0" cy="0"/>
        </a:xfrm>
      </p:grpSpPr>
      <p:sp>
        <p:nvSpPr>
          <p:cNvPr id="95" name="Google Shape;95;p3"/>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96" name="Google Shape;96;p3"/>
          <p:cNvSpPr/>
          <p:nvPr/>
        </p:nvSpPr>
        <p:spPr>
          <a:xfrm>
            <a:off x="8175813" y="0"/>
            <a:ext cx="4016100" cy="1056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97" name="Google Shape;97;p3"/>
          <p:cNvSpPr/>
          <p:nvPr/>
        </p:nvSpPr>
        <p:spPr>
          <a:xfrm>
            <a:off x="1525" y="1031500"/>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98" name="Google Shape;98;p3"/>
          <p:cNvSpPr/>
          <p:nvPr/>
        </p:nvSpPr>
        <p:spPr>
          <a:xfrm>
            <a:off x="3049" y="1095508"/>
            <a:ext cx="8203500" cy="50169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99" name="Google Shape;99;p3"/>
          <p:cNvSpPr txBox="1"/>
          <p:nvPr>
            <p:ph type="title"/>
          </p:nvPr>
        </p:nvSpPr>
        <p:spPr>
          <a:xfrm>
            <a:off x="787178" y="1475399"/>
            <a:ext cx="6623100" cy="7920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rgbClr val="3F3F3F"/>
              </a:buClr>
              <a:buSzPts val="3600"/>
              <a:buFont typeface="Meiryo"/>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0" name="Google Shape;100;p3"/>
          <p:cNvSpPr txBox="1"/>
          <p:nvPr>
            <p:ph idx="1" type="body"/>
          </p:nvPr>
        </p:nvSpPr>
        <p:spPr>
          <a:xfrm>
            <a:off x="787179" y="2502047"/>
            <a:ext cx="6623100" cy="3030600"/>
          </a:xfrm>
          <a:prstGeom prst="rect">
            <a:avLst/>
          </a:prstGeom>
          <a:noFill/>
          <a:ln>
            <a:noFill/>
          </a:ln>
        </p:spPr>
        <p:txBody>
          <a:bodyPr anchorCtr="0" anchor="t" bIns="91425" lIns="109725" spcFirstLastPara="1" rIns="109725" wrap="square" tIns="109725">
            <a:normAutofit/>
          </a:bodyPr>
          <a:lstStyle>
            <a:lvl1pPr indent="-228600" lvl="0" marL="457200" rtl="0" algn="l">
              <a:lnSpc>
                <a:spcPct val="140000"/>
              </a:lnSpc>
              <a:spcBef>
                <a:spcPts val="930"/>
              </a:spcBef>
              <a:spcAft>
                <a:spcPts val="0"/>
              </a:spcAft>
              <a:buClr>
                <a:srgbClr val="3F3F3F"/>
              </a:buClr>
              <a:buSzPts val="2000"/>
              <a:buNone/>
              <a:defRPr b="0"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01" name="Google Shape;101;p3"/>
          <p:cNvSpPr/>
          <p:nvPr>
            <p:ph idx="2" type="pic"/>
          </p:nvPr>
        </p:nvSpPr>
        <p:spPr>
          <a:xfrm>
            <a:off x="8194348" y="1085431"/>
            <a:ext cx="3997800" cy="5037900"/>
          </a:xfrm>
          <a:prstGeom prst="rect">
            <a:avLst/>
          </a:prstGeom>
          <a:noFill/>
          <a:ln>
            <a:noFill/>
          </a:ln>
        </p:spPr>
      </p:sp>
      <p:sp>
        <p:nvSpPr>
          <p:cNvPr id="102" name="Google Shape;102;p3"/>
          <p:cNvSpPr/>
          <p:nvPr/>
        </p:nvSpPr>
        <p:spPr>
          <a:xfrm>
            <a:off x="-1" y="6144405"/>
            <a:ext cx="8150100" cy="7137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03" name="Google Shape;103;p3"/>
          <p:cNvSpPr/>
          <p:nvPr/>
        </p:nvSpPr>
        <p:spPr>
          <a:xfrm>
            <a:off x="8206532" y="6167615"/>
            <a:ext cx="3982500" cy="6903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04" name="Google Shape;104;p3"/>
          <p:cNvSpPr/>
          <p:nvPr/>
        </p:nvSpPr>
        <p:spPr>
          <a:xfrm>
            <a:off x="1525" y="6112401"/>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05" name="Google Shape;105;p3"/>
          <p:cNvSpPr txBox="1"/>
          <p:nvPr>
            <p:ph idx="11" type="ftr"/>
          </p:nvPr>
        </p:nvSpPr>
        <p:spPr>
          <a:xfrm>
            <a:off x="787178" y="6309360"/>
            <a:ext cx="66231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6" name="Google Shape;106;p3"/>
          <p:cNvSpPr/>
          <p:nvPr/>
        </p:nvSpPr>
        <p:spPr>
          <a:xfrm>
            <a:off x="8142523" y="0"/>
            <a:ext cx="639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07" name="Google Shape;107;p3"/>
          <p:cNvSpPr txBox="1"/>
          <p:nvPr>
            <p:ph idx="10" type="dt"/>
          </p:nvPr>
        </p:nvSpPr>
        <p:spPr>
          <a:xfrm>
            <a:off x="8379537" y="6309360"/>
            <a:ext cx="18855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8" name="Google Shape;108;p3"/>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3 Column" showMasterSp="0">
  <p:cSld name="Content 3 Column">
    <p:spTree>
      <p:nvGrpSpPr>
        <p:cNvPr id="109" name="Shape 109"/>
        <p:cNvGrpSpPr/>
        <p:nvPr/>
      </p:nvGrpSpPr>
      <p:grpSpPr>
        <a:xfrm>
          <a:off x="0" y="0"/>
          <a:ext cx="0" cy="0"/>
          <a:chOff x="0" y="0"/>
          <a:chExt cx="0" cy="0"/>
        </a:xfrm>
      </p:grpSpPr>
      <p:sp>
        <p:nvSpPr>
          <p:cNvPr id="110" name="Google Shape;110;p4"/>
          <p:cNvSpPr/>
          <p:nvPr/>
        </p:nvSpPr>
        <p:spPr>
          <a:xfrm>
            <a:off x="0" y="0"/>
            <a:ext cx="12189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Meiryo"/>
              <a:buNone/>
            </a:pPr>
            <a:r>
              <a:t/>
            </a:r>
            <a:endParaRPr b="0" i="0" sz="1800" u="none" cap="none" strike="noStrike">
              <a:solidFill>
                <a:srgbClr val="FFFFFF"/>
              </a:solidFill>
              <a:latin typeface="Meiryo"/>
              <a:ea typeface="Meiryo"/>
              <a:cs typeface="Meiryo"/>
              <a:sym typeface="Meiryo"/>
            </a:endParaRPr>
          </a:p>
        </p:txBody>
      </p:sp>
      <p:sp>
        <p:nvSpPr>
          <p:cNvPr id="111" name="Google Shape;111;p4"/>
          <p:cNvSpPr/>
          <p:nvPr/>
        </p:nvSpPr>
        <p:spPr>
          <a:xfrm>
            <a:off x="0" y="3903"/>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12" name="Google Shape;112;p4"/>
          <p:cNvSpPr txBox="1"/>
          <p:nvPr>
            <p:ph type="title"/>
          </p:nvPr>
        </p:nvSpPr>
        <p:spPr>
          <a:xfrm>
            <a:off x="648935" y="180644"/>
            <a:ext cx="10900200" cy="935700"/>
          </a:xfrm>
          <a:prstGeom prst="rect">
            <a:avLst/>
          </a:prstGeom>
          <a:noFill/>
          <a:ln>
            <a:noFill/>
          </a:ln>
        </p:spPr>
        <p:txBody>
          <a:bodyPr anchorCtr="0" anchor="ctr" bIns="91425" lIns="109725" spcFirstLastPara="1" rIns="109725" wrap="square" tIns="109725">
            <a:noAutofit/>
          </a:bodyPr>
          <a:lstStyle>
            <a:lvl1pPr lvl="0" rtl="0" algn="l">
              <a:lnSpc>
                <a:spcPct val="150000"/>
              </a:lnSpc>
              <a:spcBef>
                <a:spcPts val="0"/>
              </a:spcBef>
              <a:spcAft>
                <a:spcPts val="0"/>
              </a:spcAft>
              <a:buClr>
                <a:schemeClr val="lt1"/>
              </a:buClr>
              <a:buSzPts val="3600"/>
              <a:buFont typeface="Meiryo"/>
              <a:buNone/>
              <a:defRPr sz="3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3" name="Google Shape;113;p4"/>
          <p:cNvSpPr/>
          <p:nvPr/>
        </p:nvSpPr>
        <p:spPr>
          <a:xfrm>
            <a:off x="1" y="1351619"/>
            <a:ext cx="12192000" cy="4749600"/>
          </a:xfrm>
          <a:prstGeom prst="rect">
            <a:avLst/>
          </a:prstGeom>
          <a:solidFill>
            <a:schemeClr val="lt1">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14" name="Google Shape;114;p4"/>
          <p:cNvSpPr/>
          <p:nvPr/>
        </p:nvSpPr>
        <p:spPr>
          <a:xfrm>
            <a:off x="1" y="6107836"/>
            <a:ext cx="4651200" cy="7503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15" name="Google Shape;115;p4"/>
          <p:cNvSpPr txBox="1"/>
          <p:nvPr>
            <p:ph idx="1" type="body"/>
          </p:nvPr>
        </p:nvSpPr>
        <p:spPr>
          <a:xfrm>
            <a:off x="648935" y="1834005"/>
            <a:ext cx="3519000" cy="465300"/>
          </a:xfrm>
          <a:prstGeom prst="rect">
            <a:avLst/>
          </a:prstGeom>
          <a:noFill/>
          <a:ln>
            <a:noFill/>
          </a:ln>
        </p:spPr>
        <p:txBody>
          <a:bodyPr anchorCtr="0" anchor="t" bIns="91425" lIns="109725" spcFirstLastPara="1" rIns="109725" wrap="square" tIns="109725">
            <a:noAutofit/>
          </a:bodyPr>
          <a:lstStyle>
            <a:lvl1pPr indent="-228600" lvl="0" marL="457200" rtl="0" algn="l">
              <a:lnSpc>
                <a:spcPct val="140000"/>
              </a:lnSpc>
              <a:spcBef>
                <a:spcPts val="930"/>
              </a:spcBef>
              <a:spcAft>
                <a:spcPts val="0"/>
              </a:spcAft>
              <a:buClr>
                <a:srgbClr val="3F3F3F"/>
              </a:buClr>
              <a:buSzPts val="2000"/>
              <a:buFont typeface="Arial"/>
              <a:buNone/>
              <a:defRPr b="1"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16" name="Google Shape;116;p4"/>
          <p:cNvSpPr txBox="1"/>
          <p:nvPr>
            <p:ph idx="2" type="body"/>
          </p:nvPr>
        </p:nvSpPr>
        <p:spPr>
          <a:xfrm>
            <a:off x="648935" y="2419555"/>
            <a:ext cx="3519000" cy="3197400"/>
          </a:xfrm>
          <a:prstGeom prst="rect">
            <a:avLst/>
          </a:prstGeom>
          <a:noFill/>
          <a:ln>
            <a:noFill/>
          </a:ln>
        </p:spPr>
        <p:txBody>
          <a:bodyPr anchorCtr="0" anchor="t" bIns="91425" lIns="109725" spcFirstLastPara="1" rIns="109725" wrap="square" tIns="109725">
            <a:normAutofit/>
          </a:bodyPr>
          <a:lstStyle>
            <a:lvl1pPr indent="-330200" lvl="0" marL="457200" rtl="0" algn="l">
              <a:lnSpc>
                <a:spcPct val="140000"/>
              </a:lnSpc>
              <a:spcBef>
                <a:spcPts val="930"/>
              </a:spcBef>
              <a:spcAft>
                <a:spcPts val="0"/>
              </a:spcAft>
              <a:buClr>
                <a:srgbClr val="3F3F3F"/>
              </a:buClr>
              <a:buSzPts val="1600"/>
              <a:buFont typeface="Arial"/>
              <a:buChar char="•"/>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17" name="Google Shape;117;p4"/>
          <p:cNvSpPr txBox="1"/>
          <p:nvPr>
            <p:ph idx="3" type="body"/>
          </p:nvPr>
        </p:nvSpPr>
        <p:spPr>
          <a:xfrm>
            <a:off x="4336486" y="1828356"/>
            <a:ext cx="3519000" cy="465300"/>
          </a:xfrm>
          <a:prstGeom prst="rect">
            <a:avLst/>
          </a:prstGeom>
          <a:noFill/>
          <a:ln>
            <a:noFill/>
          </a:ln>
        </p:spPr>
        <p:txBody>
          <a:bodyPr anchorCtr="0" anchor="t" bIns="91425" lIns="109725" spcFirstLastPara="1" rIns="109725" wrap="square" tIns="109725">
            <a:noAutofit/>
          </a:bodyPr>
          <a:lstStyle>
            <a:lvl1pPr indent="-228600" lvl="0" marL="457200" rtl="0" algn="l">
              <a:lnSpc>
                <a:spcPct val="140000"/>
              </a:lnSpc>
              <a:spcBef>
                <a:spcPts val="930"/>
              </a:spcBef>
              <a:spcAft>
                <a:spcPts val="0"/>
              </a:spcAft>
              <a:buClr>
                <a:srgbClr val="3F3F3F"/>
              </a:buClr>
              <a:buSzPts val="2000"/>
              <a:buFont typeface="Arial"/>
              <a:buNone/>
              <a:defRPr b="1"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18" name="Google Shape;118;p4"/>
          <p:cNvSpPr txBox="1"/>
          <p:nvPr>
            <p:ph idx="4" type="body"/>
          </p:nvPr>
        </p:nvSpPr>
        <p:spPr>
          <a:xfrm>
            <a:off x="4336486" y="2419555"/>
            <a:ext cx="3519000" cy="3197400"/>
          </a:xfrm>
          <a:prstGeom prst="rect">
            <a:avLst/>
          </a:prstGeom>
          <a:noFill/>
          <a:ln>
            <a:noFill/>
          </a:ln>
        </p:spPr>
        <p:txBody>
          <a:bodyPr anchorCtr="0" anchor="t" bIns="91425" lIns="109725" spcFirstLastPara="1" rIns="109725" wrap="square" tIns="109725">
            <a:normAutofit/>
          </a:bodyPr>
          <a:lstStyle>
            <a:lvl1pPr indent="-330200" lvl="0" marL="457200" rtl="0" algn="l">
              <a:lnSpc>
                <a:spcPct val="140000"/>
              </a:lnSpc>
              <a:spcBef>
                <a:spcPts val="930"/>
              </a:spcBef>
              <a:spcAft>
                <a:spcPts val="0"/>
              </a:spcAft>
              <a:buClr>
                <a:srgbClr val="3F3F3F"/>
              </a:buClr>
              <a:buSzPts val="1600"/>
              <a:buFont typeface="Arial"/>
              <a:buChar char="•"/>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19" name="Google Shape;119;p4"/>
          <p:cNvSpPr txBox="1"/>
          <p:nvPr>
            <p:ph idx="5" type="body"/>
          </p:nvPr>
        </p:nvSpPr>
        <p:spPr>
          <a:xfrm>
            <a:off x="8024037" y="1834005"/>
            <a:ext cx="3519000" cy="465300"/>
          </a:xfrm>
          <a:prstGeom prst="rect">
            <a:avLst/>
          </a:prstGeom>
          <a:noFill/>
          <a:ln>
            <a:noFill/>
          </a:ln>
        </p:spPr>
        <p:txBody>
          <a:bodyPr anchorCtr="0" anchor="t" bIns="91425" lIns="109725" spcFirstLastPara="1" rIns="109725" wrap="square" tIns="109725">
            <a:noAutofit/>
          </a:bodyPr>
          <a:lstStyle>
            <a:lvl1pPr indent="-228600" lvl="0" marL="457200" rtl="0" algn="l">
              <a:lnSpc>
                <a:spcPct val="140000"/>
              </a:lnSpc>
              <a:spcBef>
                <a:spcPts val="930"/>
              </a:spcBef>
              <a:spcAft>
                <a:spcPts val="0"/>
              </a:spcAft>
              <a:buClr>
                <a:srgbClr val="3F3F3F"/>
              </a:buClr>
              <a:buSzPts val="2000"/>
              <a:buFont typeface="Arial"/>
              <a:buNone/>
              <a:defRPr b="1" sz="20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20" name="Google Shape;120;p4"/>
          <p:cNvSpPr txBox="1"/>
          <p:nvPr>
            <p:ph idx="6" type="body"/>
          </p:nvPr>
        </p:nvSpPr>
        <p:spPr>
          <a:xfrm>
            <a:off x="8024037" y="2419555"/>
            <a:ext cx="3519000" cy="3197400"/>
          </a:xfrm>
          <a:prstGeom prst="rect">
            <a:avLst/>
          </a:prstGeom>
          <a:noFill/>
          <a:ln>
            <a:noFill/>
          </a:ln>
        </p:spPr>
        <p:txBody>
          <a:bodyPr anchorCtr="0" anchor="t" bIns="91425" lIns="109725" spcFirstLastPara="1" rIns="109725" wrap="square" tIns="109725">
            <a:normAutofit/>
          </a:bodyPr>
          <a:lstStyle>
            <a:lvl1pPr indent="-330200" lvl="0" marL="457200" rtl="0" algn="l">
              <a:lnSpc>
                <a:spcPct val="140000"/>
              </a:lnSpc>
              <a:spcBef>
                <a:spcPts val="930"/>
              </a:spcBef>
              <a:spcAft>
                <a:spcPts val="0"/>
              </a:spcAft>
              <a:buClr>
                <a:srgbClr val="3F3F3F"/>
              </a:buClr>
              <a:buSzPts val="1600"/>
              <a:buFont typeface="Arial"/>
              <a:buChar char="•"/>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21" name="Google Shape;121;p4"/>
          <p:cNvSpPr/>
          <p:nvPr/>
        </p:nvSpPr>
        <p:spPr>
          <a:xfrm>
            <a:off x="1524" y="6101107"/>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22" name="Google Shape;122;p4"/>
          <p:cNvSpPr/>
          <p:nvPr/>
        </p:nvSpPr>
        <p:spPr>
          <a:xfrm>
            <a:off x="4633798" y="6117631"/>
            <a:ext cx="63900" cy="7404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23" name="Google Shape;123;p4"/>
          <p:cNvSpPr txBox="1"/>
          <p:nvPr>
            <p:ph idx="11" type="ftr"/>
          </p:nvPr>
        </p:nvSpPr>
        <p:spPr>
          <a:xfrm>
            <a:off x="642917" y="6309360"/>
            <a:ext cx="3423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4" name="Google Shape;124;p4"/>
          <p:cNvSpPr txBox="1"/>
          <p:nvPr>
            <p:ph idx="10" type="dt"/>
          </p:nvPr>
        </p:nvSpPr>
        <p:spPr>
          <a:xfrm>
            <a:off x="5373620" y="6309360"/>
            <a:ext cx="3411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5" name="Google Shape;125;p4"/>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p:cSld name="Table">
    <p:spTree>
      <p:nvGrpSpPr>
        <p:cNvPr id="126" name="Shape 126"/>
        <p:cNvGrpSpPr/>
        <p:nvPr/>
      </p:nvGrpSpPr>
      <p:grpSpPr>
        <a:xfrm>
          <a:off x="0" y="0"/>
          <a:ext cx="0" cy="0"/>
          <a:chOff x="0" y="0"/>
          <a:chExt cx="0" cy="0"/>
        </a:xfrm>
      </p:grpSpPr>
      <p:sp>
        <p:nvSpPr>
          <p:cNvPr id="127" name="Google Shape;127;p5"/>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28" name="Google Shape;128;p5"/>
          <p:cNvSpPr/>
          <p:nvPr/>
        </p:nvSpPr>
        <p:spPr>
          <a:xfrm>
            <a:off x="1038768" y="2130218"/>
            <a:ext cx="11153100" cy="47277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29" name="Google Shape;129;p5"/>
          <p:cNvSpPr/>
          <p:nvPr/>
        </p:nvSpPr>
        <p:spPr>
          <a:xfrm>
            <a:off x="0" y="896641"/>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30" name="Google Shape;130;p5"/>
          <p:cNvSpPr txBox="1"/>
          <p:nvPr>
            <p:ph type="title"/>
          </p:nvPr>
        </p:nvSpPr>
        <p:spPr>
          <a:xfrm>
            <a:off x="1535371" y="1044054"/>
            <a:ext cx="10013700" cy="10305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chemeClr val="lt1"/>
              </a:buClr>
              <a:buSzPts val="3600"/>
              <a:buFont typeface="Meiryo"/>
              <a:buNone/>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1" name="Google Shape;131;p5"/>
          <p:cNvSpPr/>
          <p:nvPr/>
        </p:nvSpPr>
        <p:spPr>
          <a:xfrm>
            <a:off x="-1" y="962423"/>
            <a:ext cx="1006800" cy="1216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32" name="Google Shape;132;p5"/>
          <p:cNvSpPr/>
          <p:nvPr/>
        </p:nvSpPr>
        <p:spPr>
          <a:xfrm rot="5400000">
            <a:off x="-2390177"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133" name="Google Shape;133;p5"/>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34" name="Google Shape;134;p5"/>
          <p:cNvSpPr txBox="1"/>
          <p:nvPr>
            <p:ph idx="10" type="dt"/>
          </p:nvPr>
        </p:nvSpPr>
        <p:spPr>
          <a:xfrm>
            <a:off x="8202168" y="6309360"/>
            <a:ext cx="2148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35" name="Google Shape;135;p5"/>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p:cSld name="Closing">
    <p:spTree>
      <p:nvGrpSpPr>
        <p:cNvPr id="136" name="Shape 136"/>
        <p:cNvGrpSpPr/>
        <p:nvPr/>
      </p:nvGrpSpPr>
      <p:grpSpPr>
        <a:xfrm>
          <a:off x="0" y="0"/>
          <a:ext cx="0" cy="0"/>
          <a:chOff x="0" y="0"/>
          <a:chExt cx="0" cy="0"/>
        </a:xfrm>
      </p:grpSpPr>
      <p:sp>
        <p:nvSpPr>
          <p:cNvPr id="137" name="Google Shape;137;p6"/>
          <p:cNvSpPr/>
          <p:nvPr/>
        </p:nvSpPr>
        <p:spPr>
          <a:xfrm flipH="1">
            <a:off x="1"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38" name="Google Shape;138;p6"/>
          <p:cNvSpPr/>
          <p:nvPr/>
        </p:nvSpPr>
        <p:spPr>
          <a:xfrm>
            <a:off x="0" y="866789"/>
            <a:ext cx="6833400" cy="25941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39" name="Google Shape;139;p6"/>
          <p:cNvSpPr txBox="1"/>
          <p:nvPr>
            <p:ph type="title"/>
          </p:nvPr>
        </p:nvSpPr>
        <p:spPr>
          <a:xfrm>
            <a:off x="1434622" y="1138041"/>
            <a:ext cx="4862700" cy="2019600"/>
          </a:xfrm>
          <a:prstGeom prst="rect">
            <a:avLst/>
          </a:prstGeom>
          <a:noFill/>
          <a:ln>
            <a:noFill/>
          </a:ln>
        </p:spPr>
        <p:txBody>
          <a:bodyPr anchorCtr="0" anchor="ctr" bIns="91425" lIns="109725" spcFirstLastPara="1" rIns="109725" wrap="square" tIns="109725">
            <a:normAutofit/>
          </a:bodyPr>
          <a:lstStyle>
            <a:lvl1pPr lvl="0" rtl="0" algn="l">
              <a:lnSpc>
                <a:spcPct val="100000"/>
              </a:lnSpc>
              <a:spcBef>
                <a:spcPts val="0"/>
              </a:spcBef>
              <a:spcAft>
                <a:spcPts val="0"/>
              </a:spcAft>
              <a:buClr>
                <a:schemeClr val="lt1"/>
              </a:buClr>
              <a:buSzPts val="3600"/>
              <a:buFont typeface="Meiryo"/>
              <a:buNone/>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0" name="Google Shape;140;p6"/>
          <p:cNvSpPr/>
          <p:nvPr>
            <p:ph idx="2" type="pic"/>
          </p:nvPr>
        </p:nvSpPr>
        <p:spPr>
          <a:xfrm>
            <a:off x="6858023" y="4941"/>
            <a:ext cx="5334000" cy="3392100"/>
          </a:xfrm>
          <a:prstGeom prst="rect">
            <a:avLst/>
          </a:prstGeom>
          <a:noFill/>
          <a:ln>
            <a:noFill/>
          </a:ln>
        </p:spPr>
      </p:sp>
      <p:sp>
        <p:nvSpPr>
          <p:cNvPr id="141" name="Google Shape;141;p6"/>
          <p:cNvSpPr/>
          <p:nvPr>
            <p:ph idx="3" type="pic"/>
          </p:nvPr>
        </p:nvSpPr>
        <p:spPr>
          <a:xfrm>
            <a:off x="1067712" y="3461002"/>
            <a:ext cx="5728200" cy="3396900"/>
          </a:xfrm>
          <a:prstGeom prst="rect">
            <a:avLst/>
          </a:prstGeom>
          <a:noFill/>
          <a:ln>
            <a:noFill/>
          </a:ln>
        </p:spPr>
      </p:sp>
      <p:sp>
        <p:nvSpPr>
          <p:cNvPr id="142" name="Google Shape;142;p6"/>
          <p:cNvSpPr/>
          <p:nvPr/>
        </p:nvSpPr>
        <p:spPr>
          <a:xfrm>
            <a:off x="-3063" y="920164"/>
            <a:ext cx="1070700" cy="24663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43" name="Google Shape;143;p6"/>
          <p:cNvSpPr/>
          <p:nvPr/>
        </p:nvSpPr>
        <p:spPr>
          <a:xfrm rot="5400000">
            <a:off x="-2390177"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44" name="Google Shape;144;p6"/>
          <p:cNvSpPr/>
          <p:nvPr/>
        </p:nvSpPr>
        <p:spPr>
          <a:xfrm>
            <a:off x="0" y="848456"/>
            <a:ext cx="6833400" cy="717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45" name="Google Shape;145;p6"/>
          <p:cNvSpPr/>
          <p:nvPr/>
        </p:nvSpPr>
        <p:spPr>
          <a:xfrm>
            <a:off x="6858023" y="3442673"/>
            <a:ext cx="5334000" cy="34152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46" name="Google Shape;146;p6"/>
          <p:cNvSpPr/>
          <p:nvPr/>
        </p:nvSpPr>
        <p:spPr>
          <a:xfrm>
            <a:off x="0" y="3396996"/>
            <a:ext cx="12192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47" name="Google Shape;147;p6"/>
          <p:cNvSpPr txBox="1"/>
          <p:nvPr>
            <p:ph idx="1" type="body"/>
          </p:nvPr>
        </p:nvSpPr>
        <p:spPr>
          <a:xfrm>
            <a:off x="7386762" y="3928342"/>
            <a:ext cx="4162200" cy="2285100"/>
          </a:xfrm>
          <a:prstGeom prst="rect">
            <a:avLst/>
          </a:prstGeom>
          <a:noFill/>
          <a:ln>
            <a:noFill/>
          </a:ln>
        </p:spPr>
        <p:txBody>
          <a:bodyPr anchorCtr="0" anchor="t" bIns="91425" lIns="109725" spcFirstLastPara="1" rIns="109725" wrap="square" tIns="109725">
            <a:normAutofit/>
          </a:bodyPr>
          <a:lstStyle>
            <a:lvl1pPr indent="-228600" lvl="0" marL="457200" rtl="0" algn="l">
              <a:lnSpc>
                <a:spcPct val="100000"/>
              </a:lnSpc>
              <a:spcBef>
                <a:spcPts val="930"/>
              </a:spcBef>
              <a:spcAft>
                <a:spcPts val="0"/>
              </a:spcAft>
              <a:buClr>
                <a:srgbClr val="3F3F3F"/>
              </a:buClr>
              <a:buSzPts val="2400"/>
              <a:buNone/>
              <a:defRPr b="0" sz="24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48" name="Google Shape;148;p6"/>
          <p:cNvSpPr txBox="1"/>
          <p:nvPr>
            <p:ph idx="11" type="ftr"/>
          </p:nvPr>
        </p:nvSpPr>
        <p:spPr>
          <a:xfrm>
            <a:off x="1525917" y="6309360"/>
            <a:ext cx="49467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49" name="Google Shape;149;p6"/>
          <p:cNvSpPr/>
          <p:nvPr/>
        </p:nvSpPr>
        <p:spPr>
          <a:xfrm rot="5400000">
            <a:off x="3398986"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50" name="Google Shape;150;p6"/>
          <p:cNvSpPr txBox="1"/>
          <p:nvPr>
            <p:ph idx="10" type="dt"/>
          </p:nvPr>
        </p:nvSpPr>
        <p:spPr>
          <a:xfrm>
            <a:off x="7377730" y="6309360"/>
            <a:ext cx="27363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51" name="Google Shape;151;p6"/>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roduction" showMasterSp="0">
  <p:cSld name="Introduction">
    <p:spTree>
      <p:nvGrpSpPr>
        <p:cNvPr id="152" name="Shape 152"/>
        <p:cNvGrpSpPr/>
        <p:nvPr/>
      </p:nvGrpSpPr>
      <p:grpSpPr>
        <a:xfrm>
          <a:off x="0" y="0"/>
          <a:ext cx="0" cy="0"/>
          <a:chOff x="0" y="0"/>
          <a:chExt cx="0" cy="0"/>
        </a:xfrm>
      </p:grpSpPr>
      <p:sp>
        <p:nvSpPr>
          <p:cNvPr id="153" name="Google Shape;153;p7"/>
          <p:cNvSpPr/>
          <p:nvPr/>
        </p:nvSpPr>
        <p:spPr>
          <a:xfrm flipH="1">
            <a:off x="1"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54" name="Google Shape;154;p7"/>
          <p:cNvSpPr/>
          <p:nvPr/>
        </p:nvSpPr>
        <p:spPr>
          <a:xfrm>
            <a:off x="0" y="3396996"/>
            <a:ext cx="46176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55" name="Google Shape;155;p7"/>
          <p:cNvSpPr/>
          <p:nvPr/>
        </p:nvSpPr>
        <p:spPr>
          <a:xfrm rot="5400000">
            <a:off x="1216606"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56" name="Google Shape;156;p7"/>
          <p:cNvSpPr/>
          <p:nvPr/>
        </p:nvSpPr>
        <p:spPr>
          <a:xfrm>
            <a:off x="4677552" y="0"/>
            <a:ext cx="7514400" cy="68580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57" name="Google Shape;157;p7"/>
          <p:cNvSpPr txBox="1"/>
          <p:nvPr>
            <p:ph type="title"/>
          </p:nvPr>
        </p:nvSpPr>
        <p:spPr>
          <a:xfrm>
            <a:off x="5205915" y="673308"/>
            <a:ext cx="6457800" cy="15810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rgbClr val="3F3F3F"/>
              </a:buClr>
              <a:buSzPts val="3600"/>
              <a:buFont typeface="Meiryo"/>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58" name="Google Shape;158;p7"/>
          <p:cNvSpPr/>
          <p:nvPr>
            <p:ph idx="2" type="pic"/>
          </p:nvPr>
        </p:nvSpPr>
        <p:spPr>
          <a:xfrm>
            <a:off x="0" y="3461004"/>
            <a:ext cx="4613400" cy="3396900"/>
          </a:xfrm>
          <a:prstGeom prst="rect">
            <a:avLst/>
          </a:prstGeom>
          <a:noFill/>
          <a:ln>
            <a:noFill/>
          </a:ln>
        </p:spPr>
      </p:sp>
      <p:sp>
        <p:nvSpPr>
          <p:cNvPr id="159" name="Google Shape;159;p7"/>
          <p:cNvSpPr/>
          <p:nvPr>
            <p:ph idx="3" type="pic"/>
          </p:nvPr>
        </p:nvSpPr>
        <p:spPr>
          <a:xfrm>
            <a:off x="0" y="0"/>
            <a:ext cx="4613400" cy="3396900"/>
          </a:xfrm>
          <a:prstGeom prst="rect">
            <a:avLst/>
          </a:prstGeom>
          <a:noFill/>
          <a:ln>
            <a:noFill/>
          </a:ln>
        </p:spPr>
      </p:sp>
      <p:sp>
        <p:nvSpPr>
          <p:cNvPr id="160" name="Google Shape;160;p7"/>
          <p:cNvSpPr txBox="1"/>
          <p:nvPr>
            <p:ph idx="1" type="body"/>
          </p:nvPr>
        </p:nvSpPr>
        <p:spPr>
          <a:xfrm>
            <a:off x="5205918" y="2353586"/>
            <a:ext cx="6457800" cy="3767400"/>
          </a:xfrm>
          <a:prstGeom prst="rect">
            <a:avLst/>
          </a:prstGeom>
          <a:noFill/>
          <a:ln>
            <a:noFill/>
          </a:ln>
        </p:spPr>
        <p:txBody>
          <a:bodyPr anchorCtr="0" anchor="t" bIns="91425" lIns="109725" spcFirstLastPara="1" rIns="109725" wrap="square" tIns="109725">
            <a:normAutofit/>
          </a:bodyPr>
          <a:lstStyle>
            <a:lvl1pPr indent="-228600" lvl="0" marL="457200" rtl="0" algn="l">
              <a:lnSpc>
                <a:spcPct val="140000"/>
              </a:lnSpc>
              <a:spcBef>
                <a:spcPts val="930"/>
              </a:spcBef>
              <a:spcAft>
                <a:spcPts val="0"/>
              </a:spcAft>
              <a:buClr>
                <a:srgbClr val="3F3F3F"/>
              </a:buClr>
              <a:buSzPts val="1600"/>
              <a:buNone/>
              <a:defRPr b="0" sz="1600"/>
            </a:lvl1pPr>
            <a:lvl2pPr indent="-228600" lvl="1" marL="914400" rtl="0" algn="l">
              <a:lnSpc>
                <a:spcPct val="140000"/>
              </a:lnSpc>
              <a:spcBef>
                <a:spcPts val="930"/>
              </a:spcBef>
              <a:spcAft>
                <a:spcPts val="0"/>
              </a:spcAft>
              <a:buClr>
                <a:srgbClr val="3F3F3F"/>
              </a:buClr>
              <a:buSzPts val="1800"/>
              <a:buNone/>
              <a:defRPr/>
            </a:lvl2pPr>
            <a:lvl3pPr indent="-342900" lvl="2" marL="1371600" rtl="0" algn="l">
              <a:lnSpc>
                <a:spcPct val="140000"/>
              </a:lnSpc>
              <a:spcBef>
                <a:spcPts val="930"/>
              </a:spcBef>
              <a:spcAft>
                <a:spcPts val="0"/>
              </a:spcAft>
              <a:buClr>
                <a:srgbClr val="3F3F3F"/>
              </a:buClr>
              <a:buSzPts val="1800"/>
              <a:buChar char="–"/>
              <a:defRPr/>
            </a:lvl3pPr>
            <a:lvl4pPr indent="-342900" lvl="3" marL="1828800" rtl="0" algn="l">
              <a:lnSpc>
                <a:spcPct val="140000"/>
              </a:lnSpc>
              <a:spcBef>
                <a:spcPts val="930"/>
              </a:spcBef>
              <a:spcAft>
                <a:spcPts val="0"/>
              </a:spcAft>
              <a:buClr>
                <a:srgbClr val="3F3F3F"/>
              </a:buClr>
              <a:buSzPts val="1800"/>
              <a:buChar char="–"/>
              <a:defRPr/>
            </a:lvl4pPr>
            <a:lvl5pPr indent="-342900" lvl="4" marL="2286000" rtl="0" algn="l">
              <a:lnSpc>
                <a:spcPct val="140000"/>
              </a:lnSpc>
              <a:spcBef>
                <a:spcPts val="930"/>
              </a:spcBef>
              <a:spcAft>
                <a:spcPts val="0"/>
              </a:spcAft>
              <a:buClr>
                <a:srgbClr val="3F3F3F"/>
              </a:buClr>
              <a:buSzPts val="1800"/>
              <a:buChar char="–"/>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61" name="Google Shape;161;p7"/>
          <p:cNvSpPr txBox="1"/>
          <p:nvPr>
            <p:ph idx="11" type="ftr"/>
          </p:nvPr>
        </p:nvSpPr>
        <p:spPr>
          <a:xfrm>
            <a:off x="261906" y="6309360"/>
            <a:ext cx="40971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2" name="Google Shape;162;p7"/>
          <p:cNvSpPr txBox="1"/>
          <p:nvPr>
            <p:ph idx="10" type="dt"/>
          </p:nvPr>
        </p:nvSpPr>
        <p:spPr>
          <a:xfrm>
            <a:off x="5205303" y="6309360"/>
            <a:ext cx="3411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3" name="Google Shape;163;p7"/>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p:cSld name="Section Break">
    <p:spTree>
      <p:nvGrpSpPr>
        <p:cNvPr id="164" name="Shape 164"/>
        <p:cNvGrpSpPr/>
        <p:nvPr/>
      </p:nvGrpSpPr>
      <p:grpSpPr>
        <a:xfrm>
          <a:off x="0" y="0"/>
          <a:ext cx="0" cy="0"/>
          <a:chOff x="0" y="0"/>
          <a:chExt cx="0" cy="0"/>
        </a:xfrm>
      </p:grpSpPr>
      <p:sp>
        <p:nvSpPr>
          <p:cNvPr id="165" name="Google Shape;165;p8"/>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66" name="Google Shape;166;p8"/>
          <p:cNvSpPr/>
          <p:nvPr/>
        </p:nvSpPr>
        <p:spPr>
          <a:xfrm>
            <a:off x="7547855" y="-4078"/>
            <a:ext cx="4641000" cy="1056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67" name="Google Shape;167;p8"/>
          <p:cNvSpPr/>
          <p:nvPr/>
        </p:nvSpPr>
        <p:spPr>
          <a:xfrm>
            <a:off x="1525" y="1031500"/>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68" name="Google Shape;168;p8"/>
          <p:cNvSpPr/>
          <p:nvPr/>
        </p:nvSpPr>
        <p:spPr>
          <a:xfrm>
            <a:off x="7585468" y="1095508"/>
            <a:ext cx="4603500" cy="50169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69" name="Google Shape;169;p8"/>
          <p:cNvSpPr txBox="1"/>
          <p:nvPr>
            <p:ph type="ctrTitle"/>
          </p:nvPr>
        </p:nvSpPr>
        <p:spPr>
          <a:xfrm>
            <a:off x="7973503" y="1709530"/>
            <a:ext cx="3754800" cy="2528400"/>
          </a:xfrm>
          <a:prstGeom prst="rect">
            <a:avLst/>
          </a:prstGeom>
          <a:noFill/>
          <a:ln>
            <a:noFill/>
          </a:ln>
        </p:spPr>
        <p:txBody>
          <a:bodyPr anchorCtr="0" anchor="b" bIns="91425" lIns="109725" spcFirstLastPara="1" rIns="109725" wrap="square" tIns="109725">
            <a:normAutofit/>
          </a:bodyPr>
          <a:lstStyle>
            <a:lvl1pPr lvl="0" rtl="0" algn="l">
              <a:lnSpc>
                <a:spcPct val="100000"/>
              </a:lnSpc>
              <a:spcBef>
                <a:spcPts val="0"/>
              </a:spcBef>
              <a:spcAft>
                <a:spcPts val="0"/>
              </a:spcAft>
              <a:buClr>
                <a:srgbClr val="3F3F3F"/>
              </a:buClr>
              <a:buSzPts val="3600"/>
              <a:buFont typeface="Meiryo"/>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0" name="Google Shape;170;p8"/>
          <p:cNvSpPr txBox="1"/>
          <p:nvPr>
            <p:ph idx="1" type="subTitle"/>
          </p:nvPr>
        </p:nvSpPr>
        <p:spPr>
          <a:xfrm>
            <a:off x="7976914" y="4238046"/>
            <a:ext cx="3807000" cy="1741500"/>
          </a:xfrm>
          <a:prstGeom prst="rect">
            <a:avLst/>
          </a:prstGeom>
          <a:noFill/>
          <a:ln>
            <a:noFill/>
          </a:ln>
        </p:spPr>
        <p:txBody>
          <a:bodyPr anchorCtr="0" anchor="t" bIns="91425" lIns="109725" spcFirstLastPara="1" rIns="109725" wrap="square" tIns="109725">
            <a:normAutofit/>
          </a:bodyPr>
          <a:lstStyle>
            <a:lvl1pPr lvl="0" rtl="0" algn="l">
              <a:lnSpc>
                <a:spcPct val="140000"/>
              </a:lnSpc>
              <a:spcBef>
                <a:spcPts val="930"/>
              </a:spcBef>
              <a:spcAft>
                <a:spcPts val="0"/>
              </a:spcAft>
              <a:buClr>
                <a:srgbClr val="3F3F3F"/>
              </a:buClr>
              <a:buSzPts val="1600"/>
              <a:buNone/>
              <a:defRPr b="0" sz="1600"/>
            </a:lvl1pPr>
            <a:lvl2pPr lvl="1" rtl="0" algn="l">
              <a:lnSpc>
                <a:spcPct val="140000"/>
              </a:lnSpc>
              <a:spcBef>
                <a:spcPts val="930"/>
              </a:spcBef>
              <a:spcAft>
                <a:spcPts val="0"/>
              </a:spcAft>
              <a:buClr>
                <a:srgbClr val="3F3F3F"/>
              </a:buClr>
              <a:buSzPts val="1800"/>
              <a:buNone/>
              <a:defRPr/>
            </a:lvl2pPr>
            <a:lvl3pPr lvl="2" rtl="0" algn="l">
              <a:lnSpc>
                <a:spcPct val="140000"/>
              </a:lnSpc>
              <a:spcBef>
                <a:spcPts val="930"/>
              </a:spcBef>
              <a:spcAft>
                <a:spcPts val="0"/>
              </a:spcAft>
              <a:buClr>
                <a:srgbClr val="3F3F3F"/>
              </a:buClr>
              <a:buSzPts val="1800"/>
              <a:buChar char="–"/>
              <a:defRPr/>
            </a:lvl3pPr>
            <a:lvl4pPr lvl="3" rtl="0" algn="l">
              <a:lnSpc>
                <a:spcPct val="140000"/>
              </a:lnSpc>
              <a:spcBef>
                <a:spcPts val="930"/>
              </a:spcBef>
              <a:spcAft>
                <a:spcPts val="0"/>
              </a:spcAft>
              <a:buClr>
                <a:srgbClr val="3F3F3F"/>
              </a:buClr>
              <a:buSzPts val="1800"/>
              <a:buChar char="–"/>
              <a:defRPr/>
            </a:lvl4pPr>
            <a:lvl5pPr lvl="4" rtl="0" algn="l">
              <a:lnSpc>
                <a:spcPct val="140000"/>
              </a:lnSpc>
              <a:spcBef>
                <a:spcPts val="930"/>
              </a:spcBef>
              <a:spcAft>
                <a:spcPts val="0"/>
              </a:spcAft>
              <a:buClr>
                <a:srgbClr val="3F3F3F"/>
              </a:buClr>
              <a:buSzPts val="1800"/>
              <a:buChar char="–"/>
              <a:defRPr/>
            </a:lvl5pPr>
            <a:lvl6pPr lvl="5" rtl="0" algn="l">
              <a:lnSpc>
                <a:spcPct val="111000"/>
              </a:lnSpc>
              <a:spcBef>
                <a:spcPts val="930"/>
              </a:spcBef>
              <a:spcAft>
                <a:spcPts val="0"/>
              </a:spcAft>
              <a:buClr>
                <a:srgbClr val="657C95"/>
              </a:buClr>
              <a:buSzPts val="1800"/>
              <a:buChar char="–"/>
              <a:defRPr/>
            </a:lvl6pPr>
            <a:lvl7pPr lvl="6" rtl="0" algn="l">
              <a:lnSpc>
                <a:spcPct val="111000"/>
              </a:lnSpc>
              <a:spcBef>
                <a:spcPts val="930"/>
              </a:spcBef>
              <a:spcAft>
                <a:spcPts val="0"/>
              </a:spcAft>
              <a:buClr>
                <a:srgbClr val="657C95"/>
              </a:buClr>
              <a:buSzPts val="1800"/>
              <a:buChar char="–"/>
              <a:defRPr/>
            </a:lvl7pPr>
            <a:lvl8pPr lvl="7" rtl="0" algn="l">
              <a:lnSpc>
                <a:spcPct val="111000"/>
              </a:lnSpc>
              <a:spcBef>
                <a:spcPts val="930"/>
              </a:spcBef>
              <a:spcAft>
                <a:spcPts val="0"/>
              </a:spcAft>
              <a:buClr>
                <a:srgbClr val="657C95"/>
              </a:buClr>
              <a:buSzPts val="1800"/>
              <a:buChar char="–"/>
              <a:defRPr/>
            </a:lvl8pPr>
            <a:lvl9pPr lvl="8" rtl="0" algn="l">
              <a:lnSpc>
                <a:spcPct val="111000"/>
              </a:lnSpc>
              <a:spcBef>
                <a:spcPts val="930"/>
              </a:spcBef>
              <a:spcAft>
                <a:spcPts val="0"/>
              </a:spcAft>
              <a:buClr>
                <a:srgbClr val="657C95"/>
              </a:buClr>
              <a:buSzPts val="1800"/>
              <a:buChar char="–"/>
              <a:defRPr/>
            </a:lvl9pPr>
          </a:lstStyle>
          <a:p/>
        </p:txBody>
      </p:sp>
      <p:sp>
        <p:nvSpPr>
          <p:cNvPr id="171" name="Google Shape;171;p8"/>
          <p:cNvSpPr/>
          <p:nvPr/>
        </p:nvSpPr>
        <p:spPr>
          <a:xfrm>
            <a:off x="0" y="6144405"/>
            <a:ext cx="7534800" cy="7137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2" name="Google Shape;172;p8"/>
          <p:cNvSpPr/>
          <p:nvPr/>
        </p:nvSpPr>
        <p:spPr>
          <a:xfrm>
            <a:off x="7585468" y="6167615"/>
            <a:ext cx="4603500" cy="6903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3" name="Google Shape;173;p8"/>
          <p:cNvSpPr/>
          <p:nvPr/>
        </p:nvSpPr>
        <p:spPr>
          <a:xfrm>
            <a:off x="1525" y="6112401"/>
            <a:ext cx="12189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4" name="Google Shape;174;p8"/>
          <p:cNvSpPr/>
          <p:nvPr/>
        </p:nvSpPr>
        <p:spPr>
          <a:xfrm>
            <a:off x="7521459" y="0"/>
            <a:ext cx="639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5" name="Google Shape;175;p8"/>
          <p:cNvSpPr/>
          <p:nvPr>
            <p:ph idx="2" type="pic"/>
          </p:nvPr>
        </p:nvSpPr>
        <p:spPr>
          <a:xfrm>
            <a:off x="1" y="1095509"/>
            <a:ext cx="7519800" cy="5016900"/>
          </a:xfrm>
          <a:prstGeom prst="rect">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Chart">
    <p:spTree>
      <p:nvGrpSpPr>
        <p:cNvPr id="176" name="Shape 176"/>
        <p:cNvGrpSpPr/>
        <p:nvPr/>
      </p:nvGrpSpPr>
      <p:grpSpPr>
        <a:xfrm>
          <a:off x="0" y="0"/>
          <a:ext cx="0" cy="0"/>
          <a:chOff x="0" y="0"/>
          <a:chExt cx="0" cy="0"/>
        </a:xfrm>
      </p:grpSpPr>
      <p:sp>
        <p:nvSpPr>
          <p:cNvPr id="177" name="Google Shape;177;p9"/>
          <p:cNvSpPr/>
          <p:nvPr/>
        </p:nvSpPr>
        <p:spPr>
          <a:xfrm>
            <a:off x="0" y="0"/>
            <a:ext cx="12192000" cy="6858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8" name="Google Shape;178;p9"/>
          <p:cNvSpPr/>
          <p:nvPr/>
        </p:nvSpPr>
        <p:spPr>
          <a:xfrm>
            <a:off x="1038768" y="2130218"/>
            <a:ext cx="11153100" cy="47277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79" name="Google Shape;179;p9"/>
          <p:cNvSpPr/>
          <p:nvPr/>
        </p:nvSpPr>
        <p:spPr>
          <a:xfrm>
            <a:off x="0" y="896641"/>
            <a:ext cx="12192000" cy="13476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80" name="Google Shape;180;p9"/>
          <p:cNvSpPr txBox="1"/>
          <p:nvPr>
            <p:ph type="title"/>
          </p:nvPr>
        </p:nvSpPr>
        <p:spPr>
          <a:xfrm>
            <a:off x="1535371" y="1044054"/>
            <a:ext cx="10013700" cy="1030500"/>
          </a:xfrm>
          <a:prstGeom prst="rect">
            <a:avLst/>
          </a:prstGeom>
          <a:noFill/>
          <a:ln>
            <a:noFill/>
          </a:ln>
        </p:spPr>
        <p:txBody>
          <a:bodyPr anchorCtr="0" anchor="ctr" bIns="91425" lIns="109725" spcFirstLastPara="1" rIns="109725" wrap="square" tIns="109725">
            <a:normAutofit/>
          </a:bodyPr>
          <a:lstStyle>
            <a:lvl1pPr lvl="0" rtl="0" algn="l">
              <a:lnSpc>
                <a:spcPct val="150000"/>
              </a:lnSpc>
              <a:spcBef>
                <a:spcPts val="0"/>
              </a:spcBef>
              <a:spcAft>
                <a:spcPts val="0"/>
              </a:spcAft>
              <a:buClr>
                <a:schemeClr val="lt1"/>
              </a:buClr>
              <a:buSzPts val="3600"/>
              <a:buFont typeface="Meiryo"/>
              <a:buNone/>
              <a:defRPr>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1" name="Google Shape;181;p9"/>
          <p:cNvSpPr/>
          <p:nvPr/>
        </p:nvSpPr>
        <p:spPr>
          <a:xfrm>
            <a:off x="-1" y="962423"/>
            <a:ext cx="1006800" cy="12162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82" name="Google Shape;182;p9"/>
          <p:cNvSpPr/>
          <p:nvPr/>
        </p:nvSpPr>
        <p:spPr>
          <a:xfrm rot="5400000">
            <a:off x="-2390177"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83" name="Google Shape;183;p9"/>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4" name="Google Shape;184;p9"/>
          <p:cNvSpPr txBox="1"/>
          <p:nvPr>
            <p:ph idx="10" type="dt"/>
          </p:nvPr>
        </p:nvSpPr>
        <p:spPr>
          <a:xfrm>
            <a:off x="8202168" y="6309360"/>
            <a:ext cx="21489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5" name="Google Shape;185;p9"/>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howMasterSp="0">
  <p:cSld name="Quote">
    <p:bg>
      <p:bgPr>
        <a:solidFill>
          <a:schemeClr val="lt2"/>
        </a:solidFill>
      </p:bgPr>
    </p:bg>
    <p:spTree>
      <p:nvGrpSpPr>
        <p:cNvPr id="186" name="Shape 186"/>
        <p:cNvGrpSpPr/>
        <p:nvPr/>
      </p:nvGrpSpPr>
      <p:grpSpPr>
        <a:xfrm>
          <a:off x="0" y="0"/>
          <a:ext cx="0" cy="0"/>
          <a:chOff x="0" y="0"/>
          <a:chExt cx="0" cy="0"/>
        </a:xfrm>
      </p:grpSpPr>
      <p:sp>
        <p:nvSpPr>
          <p:cNvPr id="187" name="Google Shape;187;p10"/>
          <p:cNvSpPr/>
          <p:nvPr/>
        </p:nvSpPr>
        <p:spPr>
          <a:xfrm>
            <a:off x="4551118" y="0"/>
            <a:ext cx="639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Meiryo"/>
              <a:ea typeface="Meiryo"/>
              <a:cs typeface="Meiryo"/>
              <a:sym typeface="Meiryo"/>
            </a:endParaRPr>
          </a:p>
        </p:txBody>
      </p:sp>
      <p:sp>
        <p:nvSpPr>
          <p:cNvPr id="188" name="Google Shape;188;p10"/>
          <p:cNvSpPr/>
          <p:nvPr>
            <p:ph idx="2" type="pic"/>
          </p:nvPr>
        </p:nvSpPr>
        <p:spPr>
          <a:xfrm>
            <a:off x="0" y="0"/>
            <a:ext cx="12192000" cy="6858000"/>
          </a:xfrm>
          <a:prstGeom prst="rect">
            <a:avLst/>
          </a:prstGeom>
          <a:noFill/>
          <a:ln>
            <a:noFill/>
          </a:ln>
        </p:spPr>
      </p:sp>
      <p:sp>
        <p:nvSpPr>
          <p:cNvPr id="189" name="Google Shape;189;p10"/>
          <p:cNvSpPr txBox="1"/>
          <p:nvPr>
            <p:ph type="title"/>
          </p:nvPr>
        </p:nvSpPr>
        <p:spPr>
          <a:xfrm>
            <a:off x="-1725" y="1095508"/>
            <a:ext cx="4606500" cy="3936900"/>
          </a:xfrm>
          <a:prstGeom prst="rect">
            <a:avLst/>
          </a:prstGeom>
          <a:solidFill>
            <a:schemeClr val="dk2"/>
          </a:solidFill>
          <a:ln>
            <a:noFill/>
          </a:ln>
        </p:spPr>
        <p:txBody>
          <a:bodyPr anchorCtr="0" anchor="b" bIns="91425" lIns="109725" spcFirstLastPara="1" rIns="365750" wrap="square" tIns="109725">
            <a:normAutofit/>
          </a:bodyPr>
          <a:lstStyle>
            <a:lvl1pPr lvl="0" rtl="0" algn="l">
              <a:lnSpc>
                <a:spcPct val="100000"/>
              </a:lnSpc>
              <a:spcBef>
                <a:spcPts val="1000"/>
              </a:spcBef>
              <a:spcAft>
                <a:spcPts val="0"/>
              </a:spcAft>
              <a:buClr>
                <a:schemeClr val="lt1"/>
              </a:buClr>
              <a:buSzPts val="3600"/>
              <a:buFont typeface="Meiryo"/>
              <a:buNone/>
              <a:defRPr sz="3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90" name="Google Shape;190;p10"/>
          <p:cNvSpPr txBox="1"/>
          <p:nvPr>
            <p:ph idx="1" type="body"/>
          </p:nvPr>
        </p:nvSpPr>
        <p:spPr>
          <a:xfrm>
            <a:off x="-1726" y="5032439"/>
            <a:ext cx="4606500" cy="1080000"/>
          </a:xfrm>
          <a:prstGeom prst="rect">
            <a:avLst/>
          </a:prstGeom>
          <a:solidFill>
            <a:schemeClr val="dk2"/>
          </a:solidFill>
          <a:ln>
            <a:noFill/>
          </a:ln>
        </p:spPr>
        <p:txBody>
          <a:bodyPr anchorCtr="0" anchor="ctr" bIns="91425" lIns="109725" spcFirstLastPara="1" rIns="109725" wrap="square" tIns="109725">
            <a:normAutofit/>
          </a:bodyPr>
          <a:lstStyle>
            <a:lvl1pPr indent="-228600" lvl="0" marL="457200" rtl="0" algn="l">
              <a:lnSpc>
                <a:spcPct val="140000"/>
              </a:lnSpc>
              <a:spcBef>
                <a:spcPts val="1000"/>
              </a:spcBef>
              <a:spcAft>
                <a:spcPts val="0"/>
              </a:spcAft>
              <a:buClr>
                <a:schemeClr val="lt1"/>
              </a:buClr>
              <a:buSzPts val="1800"/>
              <a:buNone/>
              <a:defRPr sz="1800">
                <a:solidFill>
                  <a:schemeClr val="lt1"/>
                </a:solidFill>
              </a:defRPr>
            </a:lvl1pPr>
            <a:lvl2pPr indent="-228600" lvl="1" marL="914400" rtl="0" algn="l">
              <a:lnSpc>
                <a:spcPct val="140000"/>
              </a:lnSpc>
              <a:spcBef>
                <a:spcPts val="930"/>
              </a:spcBef>
              <a:spcAft>
                <a:spcPts val="0"/>
              </a:spcAft>
              <a:buClr>
                <a:schemeClr val="lt1"/>
              </a:buClr>
              <a:buSzPts val="1600"/>
              <a:buNone/>
              <a:defRPr>
                <a:solidFill>
                  <a:schemeClr val="lt1"/>
                </a:solidFill>
              </a:defRPr>
            </a:lvl2pPr>
            <a:lvl3pPr indent="-317500" lvl="2" marL="1371600" rtl="0" algn="l">
              <a:lnSpc>
                <a:spcPct val="140000"/>
              </a:lnSpc>
              <a:spcBef>
                <a:spcPts val="930"/>
              </a:spcBef>
              <a:spcAft>
                <a:spcPts val="0"/>
              </a:spcAft>
              <a:buClr>
                <a:schemeClr val="lt1"/>
              </a:buClr>
              <a:buSzPts val="1400"/>
              <a:buChar char="–"/>
              <a:defRPr>
                <a:solidFill>
                  <a:schemeClr val="lt1"/>
                </a:solidFill>
              </a:defRPr>
            </a:lvl3pPr>
            <a:lvl4pPr indent="-317500" lvl="3" marL="1828800" rtl="0" algn="l">
              <a:lnSpc>
                <a:spcPct val="140000"/>
              </a:lnSpc>
              <a:spcBef>
                <a:spcPts val="930"/>
              </a:spcBef>
              <a:spcAft>
                <a:spcPts val="0"/>
              </a:spcAft>
              <a:buClr>
                <a:schemeClr val="lt1"/>
              </a:buClr>
              <a:buSzPts val="1400"/>
              <a:buChar char="–"/>
              <a:defRPr>
                <a:solidFill>
                  <a:schemeClr val="lt1"/>
                </a:solidFill>
              </a:defRPr>
            </a:lvl4pPr>
            <a:lvl5pPr indent="-317500" lvl="4" marL="2286000" rtl="0" algn="l">
              <a:lnSpc>
                <a:spcPct val="140000"/>
              </a:lnSpc>
              <a:spcBef>
                <a:spcPts val="930"/>
              </a:spcBef>
              <a:spcAft>
                <a:spcPts val="0"/>
              </a:spcAft>
              <a:buClr>
                <a:schemeClr val="lt1"/>
              </a:buClr>
              <a:buSzPts val="1400"/>
              <a:buChar char="–"/>
              <a:defRPr>
                <a:solidFill>
                  <a:schemeClr val="lt1"/>
                </a:solidFill>
              </a:defRPr>
            </a:lvl5pPr>
            <a:lvl6pPr indent="-342900" lvl="5" marL="2743200" rtl="0" algn="l">
              <a:lnSpc>
                <a:spcPct val="111000"/>
              </a:lnSpc>
              <a:spcBef>
                <a:spcPts val="930"/>
              </a:spcBef>
              <a:spcAft>
                <a:spcPts val="0"/>
              </a:spcAft>
              <a:buClr>
                <a:srgbClr val="657C95"/>
              </a:buClr>
              <a:buSzPts val="1800"/>
              <a:buChar char="–"/>
              <a:defRPr/>
            </a:lvl6pPr>
            <a:lvl7pPr indent="-342900" lvl="6" marL="3200400" rtl="0" algn="l">
              <a:lnSpc>
                <a:spcPct val="111000"/>
              </a:lnSpc>
              <a:spcBef>
                <a:spcPts val="930"/>
              </a:spcBef>
              <a:spcAft>
                <a:spcPts val="0"/>
              </a:spcAft>
              <a:buClr>
                <a:srgbClr val="657C95"/>
              </a:buClr>
              <a:buSzPts val="1800"/>
              <a:buChar char="–"/>
              <a:defRPr/>
            </a:lvl7pPr>
            <a:lvl8pPr indent="-342900" lvl="7" marL="3657600" rtl="0" algn="l">
              <a:lnSpc>
                <a:spcPct val="111000"/>
              </a:lnSpc>
              <a:spcBef>
                <a:spcPts val="930"/>
              </a:spcBef>
              <a:spcAft>
                <a:spcPts val="0"/>
              </a:spcAft>
              <a:buClr>
                <a:srgbClr val="657C95"/>
              </a:buClr>
              <a:buSzPts val="1800"/>
              <a:buChar char="–"/>
              <a:defRPr/>
            </a:lvl8pPr>
            <a:lvl9pPr indent="-342900" lvl="8" marL="4114800" rtl="0" algn="l">
              <a:lnSpc>
                <a:spcPct val="111000"/>
              </a:lnSpc>
              <a:spcBef>
                <a:spcPts val="930"/>
              </a:spcBef>
              <a:spcAft>
                <a:spcPts val="0"/>
              </a:spcAft>
              <a:buClr>
                <a:srgbClr val="657C95"/>
              </a:buClr>
              <a:buSzPts val="1800"/>
              <a:buChar char="–"/>
              <a:defRPr/>
            </a:lvl9pPr>
          </a:lstStyle>
          <a:p/>
        </p:txBody>
      </p:sp>
      <p:sp>
        <p:nvSpPr>
          <p:cNvPr id="191" name="Google Shape;191;p10"/>
          <p:cNvSpPr txBox="1"/>
          <p:nvPr>
            <p:ph idx="11" type="ftr"/>
          </p:nvPr>
        </p:nvSpPr>
        <p:spPr>
          <a:xfrm>
            <a:off x="855388" y="6309360"/>
            <a:ext cx="60078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2" name="Google Shape;192;p10"/>
          <p:cNvSpPr txBox="1"/>
          <p:nvPr>
            <p:ph idx="10" type="dt"/>
          </p:nvPr>
        </p:nvSpPr>
        <p:spPr>
          <a:xfrm>
            <a:off x="8197353" y="6309360"/>
            <a:ext cx="2151000" cy="457200"/>
          </a:xfrm>
          <a:prstGeom prst="rect">
            <a:avLst/>
          </a:prstGeom>
          <a:noFill/>
          <a:ln>
            <a:noFill/>
          </a:ln>
        </p:spPr>
        <p:txBody>
          <a:bodyPr anchorCtr="0" anchor="ctr" bIns="91425" lIns="109725" spcFirstLastPara="1" rIns="109725" wrap="square" tIns="109725">
            <a:noAutofit/>
          </a:bodyPr>
          <a:lstStyle>
            <a:lvl1pPr lvl="0" rtl="0" algn="l">
              <a:spcBef>
                <a:spcPts val="0"/>
              </a:spcBef>
              <a:spcAft>
                <a:spcPts val="0"/>
              </a:spcAft>
              <a:buSzPts val="1400"/>
              <a:buNone/>
              <a:defRPr>
                <a:solidFill>
                  <a:schemeClr val="l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3" name="Google Shape;193;p10"/>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rtl="0" algn="r">
              <a:spcBef>
                <a:spcPts val="0"/>
              </a:spcBef>
              <a:buNone/>
              <a:defRPr b="1" sz="1600">
                <a:solidFill>
                  <a:schemeClr val="lt1"/>
                </a:solidFill>
                <a:latin typeface="Meiryo"/>
                <a:ea typeface="Meiryo"/>
                <a:cs typeface="Meiryo"/>
                <a:sym typeface="Meiryo"/>
              </a:defRPr>
            </a:lvl1pPr>
            <a:lvl2pPr indent="0" lvl="1" marL="0" rtl="0" algn="r">
              <a:spcBef>
                <a:spcPts val="0"/>
              </a:spcBef>
              <a:buNone/>
              <a:defRPr b="1" sz="1600">
                <a:solidFill>
                  <a:schemeClr val="lt1"/>
                </a:solidFill>
                <a:latin typeface="Meiryo"/>
                <a:ea typeface="Meiryo"/>
                <a:cs typeface="Meiryo"/>
                <a:sym typeface="Meiryo"/>
              </a:defRPr>
            </a:lvl2pPr>
            <a:lvl3pPr indent="0" lvl="2" marL="0" rtl="0" algn="r">
              <a:spcBef>
                <a:spcPts val="0"/>
              </a:spcBef>
              <a:buNone/>
              <a:defRPr b="1" sz="1600">
                <a:solidFill>
                  <a:schemeClr val="lt1"/>
                </a:solidFill>
                <a:latin typeface="Meiryo"/>
                <a:ea typeface="Meiryo"/>
                <a:cs typeface="Meiryo"/>
                <a:sym typeface="Meiryo"/>
              </a:defRPr>
            </a:lvl3pPr>
            <a:lvl4pPr indent="0" lvl="3" marL="0" rtl="0" algn="r">
              <a:spcBef>
                <a:spcPts val="0"/>
              </a:spcBef>
              <a:buNone/>
              <a:defRPr b="1" sz="1600">
                <a:solidFill>
                  <a:schemeClr val="lt1"/>
                </a:solidFill>
                <a:latin typeface="Meiryo"/>
                <a:ea typeface="Meiryo"/>
                <a:cs typeface="Meiryo"/>
                <a:sym typeface="Meiryo"/>
              </a:defRPr>
            </a:lvl4pPr>
            <a:lvl5pPr indent="0" lvl="4" marL="0" rtl="0" algn="r">
              <a:spcBef>
                <a:spcPts val="0"/>
              </a:spcBef>
              <a:buNone/>
              <a:defRPr b="1" sz="1600">
                <a:solidFill>
                  <a:schemeClr val="lt1"/>
                </a:solidFill>
                <a:latin typeface="Meiryo"/>
                <a:ea typeface="Meiryo"/>
                <a:cs typeface="Meiryo"/>
                <a:sym typeface="Meiryo"/>
              </a:defRPr>
            </a:lvl5pPr>
            <a:lvl6pPr indent="0" lvl="5" marL="0" rtl="0" algn="r">
              <a:spcBef>
                <a:spcPts val="0"/>
              </a:spcBef>
              <a:buNone/>
              <a:defRPr b="1" sz="1600">
                <a:solidFill>
                  <a:schemeClr val="lt1"/>
                </a:solidFill>
                <a:latin typeface="Meiryo"/>
                <a:ea typeface="Meiryo"/>
                <a:cs typeface="Meiryo"/>
                <a:sym typeface="Meiryo"/>
              </a:defRPr>
            </a:lvl6pPr>
            <a:lvl7pPr indent="0" lvl="6" marL="0" rtl="0" algn="r">
              <a:spcBef>
                <a:spcPts val="0"/>
              </a:spcBef>
              <a:buNone/>
              <a:defRPr b="1" sz="1600">
                <a:solidFill>
                  <a:schemeClr val="lt1"/>
                </a:solidFill>
                <a:latin typeface="Meiryo"/>
                <a:ea typeface="Meiryo"/>
                <a:cs typeface="Meiryo"/>
                <a:sym typeface="Meiryo"/>
              </a:defRPr>
            </a:lvl7pPr>
            <a:lvl8pPr indent="0" lvl="7" marL="0" rtl="0" algn="r">
              <a:spcBef>
                <a:spcPts val="0"/>
              </a:spcBef>
              <a:buNone/>
              <a:defRPr b="1" sz="1600">
                <a:solidFill>
                  <a:schemeClr val="lt1"/>
                </a:solidFill>
                <a:latin typeface="Meiryo"/>
                <a:ea typeface="Meiryo"/>
                <a:cs typeface="Meiryo"/>
                <a:sym typeface="Meiryo"/>
              </a:defRPr>
            </a:lvl8pPr>
            <a:lvl9pPr indent="0" lvl="8" marL="0" rtl="0" algn="r">
              <a:spcBef>
                <a:spcPts val="0"/>
              </a:spcBef>
              <a:buNone/>
              <a:defRPr b="1" sz="1600">
                <a:solidFill>
                  <a:schemeClr val="lt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p15:guide id="1" pos="5400">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74" name="Shape 74"/>
        <p:cNvGrpSpPr/>
        <p:nvPr/>
      </p:nvGrpSpPr>
      <p:grpSpPr>
        <a:xfrm>
          <a:off x="0" y="0"/>
          <a:ext cx="0" cy="0"/>
          <a:chOff x="0" y="0"/>
          <a:chExt cx="0" cy="0"/>
        </a:xfrm>
      </p:grpSpPr>
      <p:sp>
        <p:nvSpPr>
          <p:cNvPr id="75" name="Google Shape;75;p1"/>
          <p:cNvSpPr/>
          <p:nvPr/>
        </p:nvSpPr>
        <p:spPr>
          <a:xfrm>
            <a:off x="4718302" y="0"/>
            <a:ext cx="7473600" cy="6858000"/>
          </a:xfrm>
          <a:prstGeom prst="rect">
            <a:avLst/>
          </a:prstGeom>
          <a:solidFill>
            <a:schemeClr val="lt1">
              <a:alpha val="749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
        <p:nvSpPr>
          <p:cNvPr id="76" name="Google Shape;76;p1"/>
          <p:cNvSpPr txBox="1"/>
          <p:nvPr>
            <p:ph type="title"/>
          </p:nvPr>
        </p:nvSpPr>
        <p:spPr>
          <a:xfrm>
            <a:off x="642918" y="705113"/>
            <a:ext cx="3411900" cy="5197500"/>
          </a:xfrm>
          <a:prstGeom prst="rect">
            <a:avLst/>
          </a:prstGeom>
          <a:noFill/>
          <a:ln>
            <a:noFill/>
          </a:ln>
        </p:spPr>
        <p:txBody>
          <a:bodyPr anchorCtr="0" anchor="ctr" bIns="91425" lIns="109725" spcFirstLastPara="1" rIns="109725" wrap="square" tIns="109725">
            <a:normAutofit/>
          </a:bodyPr>
          <a:lstStyle>
            <a:lvl1pPr lvl="0" marR="0" rtl="0" algn="l">
              <a:lnSpc>
                <a:spcPct val="150000"/>
              </a:lnSpc>
              <a:spcBef>
                <a:spcPts val="0"/>
              </a:spcBef>
              <a:spcAft>
                <a:spcPts val="0"/>
              </a:spcAft>
              <a:buClr>
                <a:srgbClr val="3F3F3F"/>
              </a:buClr>
              <a:buSzPts val="3600"/>
              <a:buFont typeface="Meiryo"/>
              <a:buNone/>
              <a:defRPr b="1" i="0" sz="3600" u="none" cap="none" strike="noStrike">
                <a:solidFill>
                  <a:srgbClr val="3F3F3F"/>
                </a:solidFill>
                <a:latin typeface="Meiryo"/>
                <a:ea typeface="Meiryo"/>
                <a:cs typeface="Meiryo"/>
                <a:sym typeface="Meiryo"/>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77" name="Google Shape;77;p1"/>
          <p:cNvSpPr txBox="1"/>
          <p:nvPr>
            <p:ph idx="1" type="body"/>
          </p:nvPr>
        </p:nvSpPr>
        <p:spPr>
          <a:xfrm>
            <a:off x="5376671" y="705113"/>
            <a:ext cx="6172500" cy="5197500"/>
          </a:xfrm>
          <a:prstGeom prst="rect">
            <a:avLst/>
          </a:prstGeom>
          <a:noFill/>
          <a:ln>
            <a:noFill/>
          </a:ln>
        </p:spPr>
        <p:txBody>
          <a:bodyPr anchorCtr="0" anchor="ctr" bIns="91425" lIns="109725" spcFirstLastPara="1" rIns="109725" wrap="square" tIns="109725">
            <a:normAutofit/>
          </a:bodyPr>
          <a:lstStyle>
            <a:lvl1pPr indent="-228600" lvl="0" marL="457200" marR="0" rtl="0" algn="l">
              <a:lnSpc>
                <a:spcPct val="140000"/>
              </a:lnSpc>
              <a:spcBef>
                <a:spcPts val="930"/>
              </a:spcBef>
              <a:spcAft>
                <a:spcPts val="0"/>
              </a:spcAft>
              <a:buClr>
                <a:srgbClr val="3F3F3F"/>
              </a:buClr>
              <a:buSzPts val="1800"/>
              <a:buFont typeface="Corbel"/>
              <a:buNone/>
              <a:defRPr b="1" i="0" sz="1800" u="none" cap="none" strike="noStrike">
                <a:solidFill>
                  <a:srgbClr val="3F3F3F"/>
                </a:solidFill>
                <a:latin typeface="Meiryo"/>
                <a:ea typeface="Meiryo"/>
                <a:cs typeface="Meiryo"/>
                <a:sym typeface="Meiryo"/>
              </a:defRPr>
            </a:lvl1pPr>
            <a:lvl2pPr indent="-228600" lvl="1" marL="914400" marR="0" rtl="0" algn="l">
              <a:lnSpc>
                <a:spcPct val="140000"/>
              </a:lnSpc>
              <a:spcBef>
                <a:spcPts val="930"/>
              </a:spcBef>
              <a:spcAft>
                <a:spcPts val="0"/>
              </a:spcAft>
              <a:buClr>
                <a:srgbClr val="3F3F3F"/>
              </a:buClr>
              <a:buSzPts val="1600"/>
              <a:buFont typeface="Corbel"/>
              <a:buNone/>
              <a:defRPr b="0" i="0" sz="1600" u="none" cap="none" strike="noStrike">
                <a:solidFill>
                  <a:srgbClr val="3F3F3F"/>
                </a:solidFill>
                <a:latin typeface="Meiryo"/>
                <a:ea typeface="Meiryo"/>
                <a:cs typeface="Meiryo"/>
                <a:sym typeface="Meiryo"/>
              </a:defRPr>
            </a:lvl2pPr>
            <a:lvl3pPr indent="-317500" lvl="2" marL="1371600" marR="0" rtl="0" algn="l">
              <a:lnSpc>
                <a:spcPct val="140000"/>
              </a:lnSpc>
              <a:spcBef>
                <a:spcPts val="930"/>
              </a:spcBef>
              <a:spcAft>
                <a:spcPts val="0"/>
              </a:spcAft>
              <a:buClr>
                <a:srgbClr val="3F3F3F"/>
              </a:buClr>
              <a:buSzPts val="1400"/>
              <a:buFont typeface="Corbel"/>
              <a:buChar char="–"/>
              <a:defRPr b="0" i="1" sz="1400" u="none" cap="none" strike="noStrike">
                <a:solidFill>
                  <a:srgbClr val="3F3F3F"/>
                </a:solidFill>
                <a:latin typeface="Meiryo"/>
                <a:ea typeface="Meiryo"/>
                <a:cs typeface="Meiryo"/>
                <a:sym typeface="Meiryo"/>
              </a:defRPr>
            </a:lvl3pPr>
            <a:lvl4pPr indent="-317500" lvl="3" marL="1828800" marR="0" rtl="0" algn="l">
              <a:lnSpc>
                <a:spcPct val="140000"/>
              </a:lnSpc>
              <a:spcBef>
                <a:spcPts val="930"/>
              </a:spcBef>
              <a:spcAft>
                <a:spcPts val="0"/>
              </a:spcAft>
              <a:buClr>
                <a:srgbClr val="3F3F3F"/>
              </a:buClr>
              <a:buSzPts val="1400"/>
              <a:buFont typeface="Corbel"/>
              <a:buChar char="–"/>
              <a:defRPr b="0" i="0" sz="1400" u="none" cap="none" strike="noStrike">
                <a:solidFill>
                  <a:srgbClr val="3F3F3F"/>
                </a:solidFill>
                <a:latin typeface="Meiryo"/>
                <a:ea typeface="Meiryo"/>
                <a:cs typeface="Meiryo"/>
                <a:sym typeface="Meiryo"/>
              </a:defRPr>
            </a:lvl4pPr>
            <a:lvl5pPr indent="-317500" lvl="4" marL="2286000" marR="0" rtl="0" algn="l">
              <a:lnSpc>
                <a:spcPct val="140000"/>
              </a:lnSpc>
              <a:spcBef>
                <a:spcPts val="930"/>
              </a:spcBef>
              <a:spcAft>
                <a:spcPts val="0"/>
              </a:spcAft>
              <a:buClr>
                <a:srgbClr val="3F3F3F"/>
              </a:buClr>
              <a:buSzPts val="1400"/>
              <a:buFont typeface="Corbel"/>
              <a:buChar char="–"/>
              <a:defRPr b="0" i="1" sz="1400" u="none" cap="none" strike="noStrike">
                <a:solidFill>
                  <a:srgbClr val="3F3F3F"/>
                </a:solidFill>
                <a:latin typeface="Meiryo"/>
                <a:ea typeface="Meiryo"/>
                <a:cs typeface="Meiryo"/>
                <a:sym typeface="Meiryo"/>
              </a:defRPr>
            </a:lvl5pPr>
            <a:lvl6pPr indent="-317500" lvl="5" marL="2743200" marR="0" rtl="0" algn="l">
              <a:lnSpc>
                <a:spcPct val="111000"/>
              </a:lnSpc>
              <a:spcBef>
                <a:spcPts val="930"/>
              </a:spcBef>
              <a:spcAft>
                <a:spcPts val="0"/>
              </a:spcAft>
              <a:buClr>
                <a:srgbClr val="657C95"/>
              </a:buClr>
              <a:buSzPts val="1400"/>
              <a:buFont typeface="Corbel"/>
              <a:buChar char="–"/>
              <a:defRPr b="0" i="0" sz="1400" u="none" cap="none" strike="noStrike">
                <a:solidFill>
                  <a:srgbClr val="657C95"/>
                </a:solidFill>
                <a:latin typeface="Meiryo"/>
                <a:ea typeface="Meiryo"/>
                <a:cs typeface="Meiryo"/>
                <a:sym typeface="Meiryo"/>
              </a:defRPr>
            </a:lvl6pPr>
            <a:lvl7pPr indent="-317500" lvl="6" marL="3200400" marR="0" rtl="0" algn="l">
              <a:lnSpc>
                <a:spcPct val="111000"/>
              </a:lnSpc>
              <a:spcBef>
                <a:spcPts val="930"/>
              </a:spcBef>
              <a:spcAft>
                <a:spcPts val="0"/>
              </a:spcAft>
              <a:buClr>
                <a:srgbClr val="657C95"/>
              </a:buClr>
              <a:buSzPts val="1400"/>
              <a:buFont typeface="Corbel"/>
              <a:buChar char="–"/>
              <a:defRPr b="0" i="1" sz="1400" u="none" cap="none" strike="noStrike">
                <a:solidFill>
                  <a:srgbClr val="657C95"/>
                </a:solidFill>
                <a:latin typeface="Meiryo"/>
                <a:ea typeface="Meiryo"/>
                <a:cs typeface="Meiryo"/>
                <a:sym typeface="Meiryo"/>
              </a:defRPr>
            </a:lvl7pPr>
            <a:lvl8pPr indent="-317500" lvl="7" marL="3657600" marR="0" rtl="0" algn="l">
              <a:lnSpc>
                <a:spcPct val="111000"/>
              </a:lnSpc>
              <a:spcBef>
                <a:spcPts val="930"/>
              </a:spcBef>
              <a:spcAft>
                <a:spcPts val="0"/>
              </a:spcAft>
              <a:buClr>
                <a:srgbClr val="657C95"/>
              </a:buClr>
              <a:buSzPts val="1400"/>
              <a:buFont typeface="Corbel"/>
              <a:buChar char="–"/>
              <a:defRPr b="0" i="0" sz="1400" u="none" cap="none" strike="noStrike">
                <a:solidFill>
                  <a:srgbClr val="657C95"/>
                </a:solidFill>
                <a:latin typeface="Meiryo"/>
                <a:ea typeface="Meiryo"/>
                <a:cs typeface="Meiryo"/>
                <a:sym typeface="Meiryo"/>
              </a:defRPr>
            </a:lvl8pPr>
            <a:lvl9pPr indent="-317500" lvl="8" marL="4114800" marR="0" rtl="0" algn="l">
              <a:lnSpc>
                <a:spcPct val="111000"/>
              </a:lnSpc>
              <a:spcBef>
                <a:spcPts val="930"/>
              </a:spcBef>
              <a:spcAft>
                <a:spcPts val="0"/>
              </a:spcAft>
              <a:buClr>
                <a:srgbClr val="657C95"/>
              </a:buClr>
              <a:buSzPts val="1400"/>
              <a:buFont typeface="Corbel"/>
              <a:buChar char="–"/>
              <a:defRPr b="0" i="1" sz="1400" u="none" cap="none" strike="noStrike">
                <a:solidFill>
                  <a:srgbClr val="657C95"/>
                </a:solidFill>
                <a:latin typeface="Meiryo"/>
                <a:ea typeface="Meiryo"/>
                <a:cs typeface="Meiryo"/>
                <a:sym typeface="Meiryo"/>
              </a:defRPr>
            </a:lvl9pPr>
          </a:lstStyle>
          <a:p/>
        </p:txBody>
      </p:sp>
      <p:sp>
        <p:nvSpPr>
          <p:cNvPr id="78" name="Google Shape;78;p1"/>
          <p:cNvSpPr txBox="1"/>
          <p:nvPr>
            <p:ph idx="10" type="dt"/>
          </p:nvPr>
        </p:nvSpPr>
        <p:spPr>
          <a:xfrm>
            <a:off x="5376671" y="6309360"/>
            <a:ext cx="4549500" cy="457200"/>
          </a:xfrm>
          <a:prstGeom prst="rect">
            <a:avLst/>
          </a:prstGeom>
          <a:noFill/>
          <a:ln>
            <a:noFill/>
          </a:ln>
        </p:spPr>
        <p:txBody>
          <a:bodyPr anchorCtr="0" anchor="ctr" bIns="91425" lIns="109725" spcFirstLastPara="1" rIns="109725" wrap="square" tIns="109725">
            <a:noAutofit/>
          </a:bodyPr>
          <a:lstStyle>
            <a:lvl1pPr lvl="0" marR="0" rtl="0" algn="l">
              <a:spcBef>
                <a:spcPts val="0"/>
              </a:spcBef>
              <a:spcAft>
                <a:spcPts val="0"/>
              </a:spcAft>
              <a:buSzPts val="1400"/>
              <a:buNone/>
              <a:defRPr b="0" i="0" sz="1200" u="none" cap="none" strike="noStrike">
                <a:solidFill>
                  <a:srgbClr val="3F3F3F"/>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2pPr>
            <a:lvl3pPr lvl="2"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3pPr>
            <a:lvl4pPr lvl="3"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4pPr>
            <a:lvl5pPr lvl="4"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5pPr>
            <a:lvl6pPr lvl="5"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6pPr>
            <a:lvl7pPr lvl="6"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7pPr>
            <a:lvl8pPr lvl="7"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8pPr>
            <a:lvl9pPr lvl="8"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9pPr>
          </a:lstStyle>
          <a:p/>
        </p:txBody>
      </p:sp>
      <p:sp>
        <p:nvSpPr>
          <p:cNvPr id="79" name="Google Shape;79;p1"/>
          <p:cNvSpPr txBox="1"/>
          <p:nvPr>
            <p:ph idx="11" type="ftr"/>
          </p:nvPr>
        </p:nvSpPr>
        <p:spPr>
          <a:xfrm>
            <a:off x="642918" y="6309360"/>
            <a:ext cx="3411900" cy="457200"/>
          </a:xfrm>
          <a:prstGeom prst="rect">
            <a:avLst/>
          </a:prstGeom>
          <a:noFill/>
          <a:ln>
            <a:noFill/>
          </a:ln>
        </p:spPr>
        <p:txBody>
          <a:bodyPr anchorCtr="0" anchor="ctr" bIns="91425" lIns="109725" spcFirstLastPara="1" rIns="109725" wrap="square" tIns="109725">
            <a:noAutofit/>
          </a:bodyPr>
          <a:lstStyle>
            <a:lvl1pPr lvl="0" marR="0" rtl="0" algn="l">
              <a:spcBef>
                <a:spcPts val="0"/>
              </a:spcBef>
              <a:spcAft>
                <a:spcPts val="0"/>
              </a:spcAft>
              <a:buSzPts val="1400"/>
              <a:buNone/>
              <a:defRPr b="0" i="0" sz="1200" u="none" cap="none" strike="noStrike">
                <a:solidFill>
                  <a:srgbClr val="3F3F3F"/>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2pPr>
            <a:lvl3pPr lvl="2"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3pPr>
            <a:lvl4pPr lvl="3"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4pPr>
            <a:lvl5pPr lvl="4"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5pPr>
            <a:lvl6pPr lvl="5"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6pPr>
            <a:lvl7pPr lvl="6"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7pPr>
            <a:lvl8pPr lvl="7"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8pPr>
            <a:lvl9pPr lvl="8" marR="0" rtl="0" algn="l">
              <a:spcBef>
                <a:spcPts val="0"/>
              </a:spcBef>
              <a:spcAft>
                <a:spcPts val="0"/>
              </a:spcAft>
              <a:buSzPts val="1400"/>
              <a:buNone/>
              <a:defRPr b="0" i="0" sz="1800" u="none" cap="none" strike="noStrike">
                <a:solidFill>
                  <a:schemeClr val="dk1"/>
                </a:solidFill>
                <a:latin typeface="Meiryo"/>
                <a:ea typeface="Meiryo"/>
                <a:cs typeface="Meiryo"/>
                <a:sym typeface="Meiryo"/>
              </a:defRPr>
            </a:lvl9pPr>
          </a:lstStyle>
          <a:p/>
        </p:txBody>
      </p:sp>
      <p:sp>
        <p:nvSpPr>
          <p:cNvPr id="80" name="Google Shape;80;p1"/>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lvl1pPr indent="0" lvl="0" marL="0" marR="0" rtl="0" algn="r">
              <a:spcBef>
                <a:spcPts val="0"/>
              </a:spcBef>
              <a:buNone/>
              <a:defRPr b="1" i="0" sz="1600" u="none" cap="none" strike="noStrike">
                <a:solidFill>
                  <a:srgbClr val="3F3F3F"/>
                </a:solidFill>
                <a:latin typeface="Meiryo"/>
                <a:ea typeface="Meiryo"/>
                <a:cs typeface="Meiryo"/>
                <a:sym typeface="Meiryo"/>
              </a:defRPr>
            </a:lvl1pPr>
            <a:lvl2pPr indent="0" lvl="1" marL="0" marR="0" rtl="0" algn="r">
              <a:spcBef>
                <a:spcPts val="0"/>
              </a:spcBef>
              <a:buNone/>
              <a:defRPr b="1" i="0" sz="1600" u="none" cap="none" strike="noStrike">
                <a:solidFill>
                  <a:srgbClr val="3F3F3F"/>
                </a:solidFill>
                <a:latin typeface="Meiryo"/>
                <a:ea typeface="Meiryo"/>
                <a:cs typeface="Meiryo"/>
                <a:sym typeface="Meiryo"/>
              </a:defRPr>
            </a:lvl2pPr>
            <a:lvl3pPr indent="0" lvl="2" marL="0" marR="0" rtl="0" algn="r">
              <a:spcBef>
                <a:spcPts val="0"/>
              </a:spcBef>
              <a:buNone/>
              <a:defRPr b="1" i="0" sz="1600" u="none" cap="none" strike="noStrike">
                <a:solidFill>
                  <a:srgbClr val="3F3F3F"/>
                </a:solidFill>
                <a:latin typeface="Meiryo"/>
                <a:ea typeface="Meiryo"/>
                <a:cs typeface="Meiryo"/>
                <a:sym typeface="Meiryo"/>
              </a:defRPr>
            </a:lvl3pPr>
            <a:lvl4pPr indent="0" lvl="3" marL="0" marR="0" rtl="0" algn="r">
              <a:spcBef>
                <a:spcPts val="0"/>
              </a:spcBef>
              <a:buNone/>
              <a:defRPr b="1" i="0" sz="1600" u="none" cap="none" strike="noStrike">
                <a:solidFill>
                  <a:srgbClr val="3F3F3F"/>
                </a:solidFill>
                <a:latin typeface="Meiryo"/>
                <a:ea typeface="Meiryo"/>
                <a:cs typeface="Meiryo"/>
                <a:sym typeface="Meiryo"/>
              </a:defRPr>
            </a:lvl4pPr>
            <a:lvl5pPr indent="0" lvl="4" marL="0" marR="0" rtl="0" algn="r">
              <a:spcBef>
                <a:spcPts val="0"/>
              </a:spcBef>
              <a:buNone/>
              <a:defRPr b="1" i="0" sz="1600" u="none" cap="none" strike="noStrike">
                <a:solidFill>
                  <a:srgbClr val="3F3F3F"/>
                </a:solidFill>
                <a:latin typeface="Meiryo"/>
                <a:ea typeface="Meiryo"/>
                <a:cs typeface="Meiryo"/>
                <a:sym typeface="Meiryo"/>
              </a:defRPr>
            </a:lvl5pPr>
            <a:lvl6pPr indent="0" lvl="5" marL="0" marR="0" rtl="0" algn="r">
              <a:spcBef>
                <a:spcPts val="0"/>
              </a:spcBef>
              <a:buNone/>
              <a:defRPr b="1" i="0" sz="1600" u="none" cap="none" strike="noStrike">
                <a:solidFill>
                  <a:srgbClr val="3F3F3F"/>
                </a:solidFill>
                <a:latin typeface="Meiryo"/>
                <a:ea typeface="Meiryo"/>
                <a:cs typeface="Meiryo"/>
                <a:sym typeface="Meiryo"/>
              </a:defRPr>
            </a:lvl6pPr>
            <a:lvl7pPr indent="0" lvl="6" marL="0" marR="0" rtl="0" algn="r">
              <a:spcBef>
                <a:spcPts val="0"/>
              </a:spcBef>
              <a:buNone/>
              <a:defRPr b="1" i="0" sz="1600" u="none" cap="none" strike="noStrike">
                <a:solidFill>
                  <a:srgbClr val="3F3F3F"/>
                </a:solidFill>
                <a:latin typeface="Meiryo"/>
                <a:ea typeface="Meiryo"/>
                <a:cs typeface="Meiryo"/>
                <a:sym typeface="Meiryo"/>
              </a:defRPr>
            </a:lvl7pPr>
            <a:lvl8pPr indent="0" lvl="7" marL="0" marR="0" rtl="0" algn="r">
              <a:spcBef>
                <a:spcPts val="0"/>
              </a:spcBef>
              <a:buNone/>
              <a:defRPr b="1" i="0" sz="1600" u="none" cap="none" strike="noStrike">
                <a:solidFill>
                  <a:srgbClr val="3F3F3F"/>
                </a:solidFill>
                <a:latin typeface="Meiryo"/>
                <a:ea typeface="Meiryo"/>
                <a:cs typeface="Meiryo"/>
                <a:sym typeface="Meiryo"/>
              </a:defRPr>
            </a:lvl8pPr>
            <a:lvl9pPr indent="0" lvl="8" marL="0" marR="0" rtl="0" algn="r">
              <a:spcBef>
                <a:spcPts val="0"/>
              </a:spcBef>
              <a:buNone/>
              <a:defRPr b="1" i="0" sz="1600" u="none" cap="none" strike="noStrike">
                <a:solidFill>
                  <a:srgbClr val="3F3F3F"/>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en-US"/>
              <a:t>‹#›</a:t>
            </a:fld>
            <a:endParaRPr/>
          </a:p>
        </p:txBody>
      </p:sp>
      <p:sp>
        <p:nvSpPr>
          <p:cNvPr id="81" name="Google Shape;81;p1"/>
          <p:cNvSpPr/>
          <p:nvPr/>
        </p:nvSpPr>
        <p:spPr>
          <a:xfrm rot="5400000">
            <a:off x="1257353" y="3397050"/>
            <a:ext cx="6858000" cy="639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Meiryo"/>
              <a:ea typeface="Meiryo"/>
              <a:cs typeface="Meiryo"/>
              <a:sym typeface="Meiryo"/>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259" name="Shape 259"/>
        <p:cNvGrpSpPr/>
        <p:nvPr/>
      </p:nvGrpSpPr>
      <p:grpSpPr>
        <a:xfrm>
          <a:off x="0" y="0"/>
          <a:ext cx="0" cy="0"/>
          <a:chOff x="0" y="0"/>
          <a:chExt cx="0" cy="0"/>
        </a:xfrm>
      </p:grpSpPr>
      <p:sp>
        <p:nvSpPr>
          <p:cNvPr id="260" name="Google Shape;260;p15"/>
          <p:cNvSpPr txBox="1"/>
          <p:nvPr>
            <p:ph type="ctrTitle"/>
          </p:nvPr>
        </p:nvSpPr>
        <p:spPr>
          <a:xfrm>
            <a:off x="1164921" y="926926"/>
            <a:ext cx="5323500" cy="2142300"/>
          </a:xfrm>
          <a:prstGeom prst="rect">
            <a:avLst/>
          </a:prstGeom>
          <a:noFill/>
          <a:ln>
            <a:noFill/>
          </a:ln>
        </p:spPr>
        <p:txBody>
          <a:bodyPr anchorCtr="0" anchor="ctr" bIns="91425" lIns="109725" spcFirstLastPara="1" rIns="109725" wrap="square" tIns="109725">
            <a:normAutofit/>
          </a:bodyPr>
          <a:lstStyle/>
          <a:p>
            <a:pPr indent="0" lvl="0" marL="0" rtl="0" algn="l">
              <a:lnSpc>
                <a:spcPct val="100000"/>
              </a:lnSpc>
              <a:spcBef>
                <a:spcPts val="0"/>
              </a:spcBef>
              <a:spcAft>
                <a:spcPts val="0"/>
              </a:spcAft>
              <a:buClr>
                <a:schemeClr val="lt1"/>
              </a:buClr>
              <a:buSzPts val="4400"/>
              <a:buFont typeface="Meiryo"/>
              <a:buNone/>
            </a:pPr>
            <a:br>
              <a:rPr lang="en-US">
                <a:latin typeface="Meiryo"/>
                <a:ea typeface="Meiryo"/>
                <a:cs typeface="Meiryo"/>
                <a:sym typeface="Meiryo"/>
              </a:rPr>
            </a:br>
            <a:endParaRPr>
              <a:latin typeface="Meiryo"/>
              <a:ea typeface="Meiryo"/>
              <a:cs typeface="Meiryo"/>
              <a:sym typeface="Meiryo"/>
            </a:endParaRPr>
          </a:p>
        </p:txBody>
      </p:sp>
      <p:sp>
        <p:nvSpPr>
          <p:cNvPr id="261" name="Google Shape;261;p15"/>
          <p:cNvSpPr txBox="1"/>
          <p:nvPr>
            <p:ph idx="1" type="subTitle"/>
          </p:nvPr>
        </p:nvSpPr>
        <p:spPr>
          <a:xfrm>
            <a:off x="1290181" y="3670125"/>
            <a:ext cx="5373600" cy="2893500"/>
          </a:xfrm>
          <a:prstGeom prst="rect">
            <a:avLst/>
          </a:prstGeom>
          <a:noFill/>
          <a:ln>
            <a:noFill/>
          </a:ln>
        </p:spPr>
        <p:txBody>
          <a:bodyPr anchorCtr="0" anchor="t" bIns="91425" lIns="109725" spcFirstLastPara="1" rIns="109725" wrap="square" tIns="109725">
            <a:noAutofit/>
          </a:bodyPr>
          <a:lstStyle/>
          <a:p>
            <a:pPr indent="0" lvl="1" marL="0" rtl="0" algn="ctr">
              <a:lnSpc>
                <a:spcPct val="140000"/>
              </a:lnSpc>
              <a:spcBef>
                <a:spcPts val="0"/>
              </a:spcBef>
              <a:spcAft>
                <a:spcPts val="0"/>
              </a:spcAft>
              <a:buClr>
                <a:srgbClr val="3F3F3F"/>
              </a:buClr>
              <a:buSzPts val="2800"/>
              <a:buNone/>
            </a:pPr>
            <a:r>
              <a:rPr b="1" lang="en-US" sz="2800">
                <a:latin typeface="Times New Roman"/>
                <a:ea typeface="Times New Roman"/>
                <a:cs typeface="Times New Roman"/>
                <a:sym typeface="Times New Roman"/>
              </a:rPr>
              <a:t>The Role of Education in Promoting a Culture of Sustainability</a:t>
            </a:r>
            <a:endParaRPr b="1" sz="2800">
              <a:latin typeface="Times New Roman"/>
              <a:ea typeface="Times New Roman"/>
              <a:cs typeface="Times New Roman"/>
              <a:sym typeface="Times New Roman"/>
            </a:endParaRPr>
          </a:p>
        </p:txBody>
      </p:sp>
      <p:sp>
        <p:nvSpPr>
          <p:cNvPr id="262" name="Google Shape;262;p15"/>
          <p:cNvSpPr/>
          <p:nvPr/>
        </p:nvSpPr>
        <p:spPr>
          <a:xfrm>
            <a:off x="437194" y="1506939"/>
            <a:ext cx="6251700" cy="1298700"/>
          </a:xfrm>
          <a:prstGeom prst="rect">
            <a:avLst/>
          </a:prstGeom>
          <a:noFill/>
          <a:ln>
            <a:noFill/>
          </a:ln>
        </p:spPr>
        <p:txBody>
          <a:bodyPr anchorCtr="0" anchor="t" bIns="45700" lIns="91425" spcFirstLastPara="1" rIns="91425" wrap="square" tIns="45700">
            <a:noAutofit/>
          </a:bodyPr>
          <a:lstStyle/>
          <a:p>
            <a:pPr indent="0" lvl="2" marL="457200" marR="0" rtl="0" algn="ctr">
              <a:lnSpc>
                <a:spcPct val="140000"/>
              </a:lnSpc>
              <a:spcBef>
                <a:spcPts val="0"/>
              </a:spcBef>
              <a:spcAft>
                <a:spcPts val="0"/>
              </a:spcAft>
              <a:buNone/>
            </a:pPr>
            <a:r>
              <a:rPr b="1" i="0" lang="en-US" sz="2800" u="none" cap="none" strike="noStrike">
                <a:solidFill>
                  <a:schemeClr val="lt1"/>
                </a:solidFill>
                <a:latin typeface="Times New Roman"/>
                <a:ea typeface="Times New Roman"/>
                <a:cs typeface="Times New Roman"/>
                <a:sym typeface="Times New Roman"/>
              </a:rPr>
              <a:t>Language and environmental development</a:t>
            </a:r>
            <a:endParaRPr b="1" i="0" sz="2800" u="none" cap="none" strike="noStrike">
              <a:solidFill>
                <a:schemeClr val="lt1"/>
              </a:solidFill>
              <a:latin typeface="Times New Roman"/>
              <a:ea typeface="Times New Roman"/>
              <a:cs typeface="Times New Roman"/>
              <a:sym typeface="Times New Roman"/>
            </a:endParaRPr>
          </a:p>
        </p:txBody>
      </p:sp>
      <p:pic>
        <p:nvPicPr>
          <p:cNvPr id="263" name="Google Shape;263;p15"/>
          <p:cNvPicPr preferRelativeResize="0"/>
          <p:nvPr>
            <p:ph idx="2" type="pic"/>
          </p:nvPr>
        </p:nvPicPr>
        <p:blipFill rotWithShape="1">
          <a:blip r:embed="rId3">
            <a:alphaModFix/>
          </a:blip>
          <a:srcRect b="0" l="10839" r="10839" t="0"/>
          <a:stretch/>
        </p:blipFill>
        <p:spPr>
          <a:xfrm>
            <a:off x="6964470" y="0"/>
            <a:ext cx="5674292" cy="668573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24"/>
          <p:cNvSpPr txBox="1"/>
          <p:nvPr>
            <p:ph type="title"/>
          </p:nvPr>
        </p:nvSpPr>
        <p:spPr>
          <a:xfrm>
            <a:off x="1434622" y="1138041"/>
            <a:ext cx="4862700" cy="2019600"/>
          </a:xfrm>
          <a:prstGeom prst="rect">
            <a:avLst/>
          </a:prstGeom>
          <a:noFill/>
          <a:ln>
            <a:noFill/>
          </a:ln>
        </p:spPr>
        <p:txBody>
          <a:bodyPr anchorCtr="0" anchor="ctr" bIns="91425" lIns="109725" spcFirstLastPara="1" rIns="109725" wrap="square" tIns="109725">
            <a:normAutofit/>
          </a:bodyPr>
          <a:lstStyle/>
          <a:p>
            <a:pPr indent="0" lvl="0" marL="0" rtl="0" algn="l">
              <a:lnSpc>
                <a:spcPct val="100000"/>
              </a:lnSpc>
              <a:spcBef>
                <a:spcPts val="0"/>
              </a:spcBef>
              <a:spcAft>
                <a:spcPts val="0"/>
              </a:spcAft>
              <a:buClr>
                <a:schemeClr val="lt1"/>
              </a:buClr>
              <a:buSzPts val="3600"/>
              <a:buFont typeface="Meiryo"/>
              <a:buNone/>
            </a:pPr>
            <a:r>
              <a:rPr lang="en-US"/>
              <a:t>THANK YOU</a:t>
            </a:r>
            <a:endParaRPr/>
          </a:p>
        </p:txBody>
      </p:sp>
      <p:pic>
        <p:nvPicPr>
          <p:cNvPr descr="Two people working on a laptop and tablet with graphs and tables " id="339" name="Google Shape;339;p24"/>
          <p:cNvPicPr preferRelativeResize="0"/>
          <p:nvPr>
            <p:ph idx="2" type="pic"/>
          </p:nvPr>
        </p:nvPicPr>
        <p:blipFill rotWithShape="1">
          <a:blip r:embed="rId3">
            <a:alphaModFix/>
          </a:blip>
          <a:srcRect b="0" l="0" r="0" t="0"/>
          <a:stretch/>
        </p:blipFill>
        <p:spPr>
          <a:xfrm>
            <a:off x="6858023" y="4941"/>
            <a:ext cx="5333976" cy="3392053"/>
          </a:xfrm>
          <a:prstGeom prst="rect">
            <a:avLst/>
          </a:prstGeom>
          <a:noFill/>
          <a:ln>
            <a:noFill/>
          </a:ln>
        </p:spPr>
      </p:pic>
      <p:sp>
        <p:nvSpPr>
          <p:cNvPr id="340" name="Google Shape;340;p24"/>
          <p:cNvSpPr txBox="1"/>
          <p:nvPr>
            <p:ph idx="11" type="ftr"/>
          </p:nvPr>
        </p:nvSpPr>
        <p:spPr>
          <a:xfrm>
            <a:off x="1525917" y="6309360"/>
            <a:ext cx="49467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341" name="Google Shape;341;p24"/>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pic>
        <p:nvPicPr>
          <p:cNvPr id="342" name="Google Shape;342;p24"/>
          <p:cNvPicPr preferRelativeResize="0"/>
          <p:nvPr/>
        </p:nvPicPr>
        <p:blipFill rotWithShape="1">
          <a:blip r:embed="rId4">
            <a:alphaModFix/>
          </a:blip>
          <a:srcRect b="0" l="0" r="0" t="0"/>
          <a:stretch/>
        </p:blipFill>
        <p:spPr>
          <a:xfrm>
            <a:off x="1039660" y="3429000"/>
            <a:ext cx="5846329" cy="3676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16"/>
          <p:cNvSpPr txBox="1"/>
          <p:nvPr>
            <p:ph type="title"/>
          </p:nvPr>
        </p:nvSpPr>
        <p:spPr>
          <a:xfrm>
            <a:off x="625253" y="1770674"/>
            <a:ext cx="6623100" cy="258300"/>
          </a:xfrm>
          <a:prstGeom prst="rect">
            <a:avLst/>
          </a:prstGeom>
          <a:noFill/>
          <a:ln>
            <a:noFill/>
          </a:ln>
        </p:spPr>
        <p:txBody>
          <a:bodyPr anchorCtr="0" anchor="ctr" bIns="91425" lIns="109725" spcFirstLastPara="1" rIns="109725" wrap="square" tIns="109725">
            <a:noAutofit/>
          </a:bodyPr>
          <a:lstStyle/>
          <a:p>
            <a:pPr indent="0" lvl="0" marL="0" rtl="0" algn="ctr">
              <a:lnSpc>
                <a:spcPct val="150000"/>
              </a:lnSpc>
              <a:spcBef>
                <a:spcPts val="0"/>
              </a:spcBef>
              <a:spcAft>
                <a:spcPts val="0"/>
              </a:spcAft>
              <a:buClr>
                <a:srgbClr val="3F3F3F"/>
              </a:buClr>
              <a:buSzPts val="2800"/>
              <a:buFont typeface="Lustria"/>
              <a:buNone/>
            </a:pPr>
            <a:br>
              <a:rPr lang="en-US" sz="2800">
                <a:latin typeface="Lustria"/>
                <a:ea typeface="Lustria"/>
                <a:cs typeface="Lustria"/>
                <a:sym typeface="Lustria"/>
              </a:rPr>
            </a:br>
            <a:endParaRPr sz="2800">
              <a:latin typeface="Lustria"/>
              <a:ea typeface="Lustria"/>
              <a:cs typeface="Lustria"/>
              <a:sym typeface="Lustria"/>
            </a:endParaRPr>
          </a:p>
        </p:txBody>
      </p:sp>
      <p:sp>
        <p:nvSpPr>
          <p:cNvPr id="270" name="Google Shape;270;p16"/>
          <p:cNvSpPr txBox="1"/>
          <p:nvPr>
            <p:ph idx="1" type="body"/>
          </p:nvPr>
        </p:nvSpPr>
        <p:spPr>
          <a:xfrm>
            <a:off x="787179" y="1533525"/>
            <a:ext cx="6623100" cy="4200600"/>
          </a:xfrm>
          <a:prstGeom prst="rect">
            <a:avLst/>
          </a:prstGeom>
          <a:solidFill>
            <a:srgbClr val="F5F2E9"/>
          </a:solidFill>
          <a:ln>
            <a:noFill/>
          </a:ln>
        </p:spPr>
        <p:txBody>
          <a:bodyPr anchorCtr="0" anchor="t" bIns="91425" lIns="109725" spcFirstLastPara="1" rIns="109725" wrap="square" tIns="109725">
            <a:normAutofit/>
          </a:bodyPr>
          <a:lstStyle/>
          <a:p>
            <a:pPr indent="0" lvl="0" marL="0" rtl="0" algn="ctr">
              <a:lnSpc>
                <a:spcPct val="140000"/>
              </a:lnSpc>
              <a:spcBef>
                <a:spcPts val="0"/>
              </a:spcBef>
              <a:spcAft>
                <a:spcPts val="0"/>
              </a:spcAft>
              <a:buClr>
                <a:srgbClr val="3F3F3F"/>
              </a:buClr>
              <a:buSzPts val="2000"/>
              <a:buNone/>
            </a:pPr>
            <a:r>
              <a:rPr b="1" i="1" lang="en-US">
                <a:latin typeface="Cambria"/>
                <a:ea typeface="Cambria"/>
                <a:cs typeface="Cambria"/>
                <a:sym typeface="Cambria"/>
              </a:rPr>
              <a:t>Presented by </a:t>
            </a:r>
            <a:r>
              <a:rPr b="1" i="1" lang="en-US" sz="1800">
                <a:latin typeface="Cambria"/>
                <a:ea typeface="Cambria"/>
                <a:cs typeface="Cambria"/>
                <a:sym typeface="Cambria"/>
              </a:rPr>
              <a:t>:</a:t>
            </a:r>
            <a:endParaRPr/>
          </a:p>
          <a:p>
            <a:pPr indent="0" lvl="0" marL="0" rtl="0" algn="ctr">
              <a:lnSpc>
                <a:spcPct val="140000"/>
              </a:lnSpc>
              <a:spcBef>
                <a:spcPts val="930"/>
              </a:spcBef>
              <a:spcAft>
                <a:spcPts val="0"/>
              </a:spcAft>
              <a:buClr>
                <a:srgbClr val="3F3F3F"/>
              </a:buClr>
              <a:buSzPts val="1600"/>
              <a:buNone/>
            </a:pPr>
            <a:r>
              <a:t/>
            </a:r>
            <a:endParaRPr b="1" i="1" sz="1600">
              <a:latin typeface="Cambria"/>
              <a:ea typeface="Cambria"/>
              <a:cs typeface="Cambria"/>
              <a:sym typeface="Cambria"/>
            </a:endParaRPr>
          </a:p>
          <a:p>
            <a:pPr indent="0" lvl="0" marL="0" rtl="0" algn="ctr">
              <a:lnSpc>
                <a:spcPct val="140000"/>
              </a:lnSpc>
              <a:spcBef>
                <a:spcPts val="930"/>
              </a:spcBef>
              <a:spcAft>
                <a:spcPts val="0"/>
              </a:spcAft>
              <a:buClr>
                <a:srgbClr val="3F3F3F"/>
              </a:buClr>
              <a:buSzPts val="2000"/>
              <a:buNone/>
            </a:pPr>
            <a:r>
              <a:rPr b="1" i="1" lang="en-US">
                <a:latin typeface="Cambria"/>
                <a:ea typeface="Cambria"/>
                <a:cs typeface="Cambria"/>
                <a:sym typeface="Cambria"/>
              </a:rPr>
              <a:t>Asst.Lect. Zainab Ayad Ali</a:t>
            </a:r>
            <a:endParaRPr/>
          </a:p>
          <a:p>
            <a:pPr indent="0" lvl="0" marL="0" rtl="0" algn="ctr">
              <a:lnSpc>
                <a:spcPct val="140000"/>
              </a:lnSpc>
              <a:spcBef>
                <a:spcPts val="930"/>
              </a:spcBef>
              <a:spcAft>
                <a:spcPts val="0"/>
              </a:spcAft>
              <a:buClr>
                <a:srgbClr val="3F3F3F"/>
              </a:buClr>
              <a:buSzPts val="2000"/>
              <a:buNone/>
            </a:pPr>
            <a:r>
              <a:rPr b="1" i="1" lang="en-US">
                <a:latin typeface="Cambria"/>
                <a:ea typeface="Cambria"/>
                <a:cs typeface="Cambria"/>
                <a:sym typeface="Cambria"/>
              </a:rPr>
              <a:t>Lect.Dr.Aseel Kareem Mohammed</a:t>
            </a:r>
            <a:endParaRPr/>
          </a:p>
          <a:p>
            <a:pPr indent="0" lvl="0" marL="0" rtl="0" algn="ctr">
              <a:lnSpc>
                <a:spcPct val="140000"/>
              </a:lnSpc>
              <a:spcBef>
                <a:spcPts val="930"/>
              </a:spcBef>
              <a:spcAft>
                <a:spcPts val="0"/>
              </a:spcAft>
              <a:buClr>
                <a:srgbClr val="3F3F3F"/>
              </a:buClr>
              <a:buSzPts val="2000"/>
              <a:buNone/>
            </a:pPr>
            <a:r>
              <a:rPr b="1" i="1" lang="en-US">
                <a:latin typeface="Cambria"/>
                <a:ea typeface="Cambria"/>
                <a:cs typeface="Cambria"/>
                <a:sym typeface="Cambria"/>
              </a:rPr>
              <a:t>Asst.Lect.Duaa Hamid Ali</a:t>
            </a:r>
            <a:endParaRPr b="1" i="1">
              <a:latin typeface="Cambria"/>
              <a:ea typeface="Cambria"/>
              <a:cs typeface="Cambria"/>
              <a:sym typeface="Cambria"/>
            </a:endParaRPr>
          </a:p>
        </p:txBody>
      </p:sp>
      <p:sp>
        <p:nvSpPr>
          <p:cNvPr id="271" name="Google Shape;271;p16"/>
          <p:cNvSpPr txBox="1"/>
          <p:nvPr>
            <p:ph idx="11" type="ftr"/>
          </p:nvPr>
        </p:nvSpPr>
        <p:spPr>
          <a:xfrm>
            <a:off x="787178" y="6309360"/>
            <a:ext cx="6623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t/>
            </a:r>
            <a:endParaRPr/>
          </a:p>
        </p:txBody>
      </p:sp>
      <p:sp>
        <p:nvSpPr>
          <p:cNvPr id="272" name="Google Shape;272;p16"/>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pic>
        <p:nvPicPr>
          <p:cNvPr id="273" name="Google Shape;273;p16"/>
          <p:cNvPicPr preferRelativeResize="0"/>
          <p:nvPr>
            <p:ph idx="2" type="pic"/>
          </p:nvPr>
        </p:nvPicPr>
        <p:blipFill rotWithShape="1">
          <a:blip r:embed="rId3">
            <a:alphaModFix/>
          </a:blip>
          <a:srcRect b="0" l="9787" r="9787" t="0"/>
          <a:stretch/>
        </p:blipFill>
        <p:spPr>
          <a:xfrm>
            <a:off x="8194348" y="1085431"/>
            <a:ext cx="3997652" cy="503785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17"/>
          <p:cNvSpPr txBox="1"/>
          <p:nvPr>
            <p:ph type="title"/>
          </p:nvPr>
        </p:nvSpPr>
        <p:spPr>
          <a:xfrm>
            <a:off x="648935" y="180644"/>
            <a:ext cx="10900200" cy="935700"/>
          </a:xfrm>
          <a:prstGeom prst="rect">
            <a:avLst/>
          </a:prstGeom>
          <a:noFill/>
          <a:ln>
            <a:noFill/>
          </a:ln>
        </p:spPr>
        <p:txBody>
          <a:bodyPr anchorCtr="0" anchor="ctr" bIns="91425" lIns="109725" spcFirstLastPara="1" rIns="109725" wrap="square" tIns="109725">
            <a:noAutofit/>
          </a:bodyPr>
          <a:lstStyle/>
          <a:p>
            <a:pPr indent="0" lvl="0" marL="0" rtl="1" algn="l">
              <a:lnSpc>
                <a:spcPct val="115000"/>
              </a:lnSpc>
              <a:spcBef>
                <a:spcPts val="0"/>
              </a:spcBef>
              <a:spcAft>
                <a:spcPts val="0"/>
              </a:spcAft>
              <a:buClr>
                <a:schemeClr val="lt1"/>
              </a:buClr>
              <a:buSzPts val="3200"/>
              <a:buFont typeface="Meiryo"/>
              <a:buNone/>
            </a:pPr>
            <a:r>
              <a:rPr lang="en-US" sz="3200"/>
              <a:t>Introduction</a:t>
            </a:r>
            <a:endParaRPr sz="3200"/>
          </a:p>
        </p:txBody>
      </p:sp>
      <p:sp>
        <p:nvSpPr>
          <p:cNvPr id="279" name="Google Shape;279;p17"/>
          <p:cNvSpPr txBox="1"/>
          <p:nvPr>
            <p:ph idx="2" type="body"/>
          </p:nvPr>
        </p:nvSpPr>
        <p:spPr>
          <a:xfrm>
            <a:off x="310536" y="1645958"/>
            <a:ext cx="10563300" cy="4599300"/>
          </a:xfrm>
          <a:prstGeom prst="rect">
            <a:avLst/>
          </a:prstGeom>
          <a:noFill/>
          <a:ln>
            <a:noFill/>
          </a:ln>
        </p:spPr>
        <p:txBody>
          <a:bodyPr anchorCtr="0" anchor="t" bIns="91425" lIns="109725" spcFirstLastPara="1" rIns="109725" wrap="square" tIns="109725">
            <a:normAutofit/>
          </a:bodyPr>
          <a:lstStyle/>
          <a:p>
            <a:pPr indent="0" lvl="0" marL="0" marR="0" rtl="0" algn="l">
              <a:lnSpc>
                <a:spcPct val="115000"/>
              </a:lnSpc>
              <a:spcBef>
                <a:spcPts val="0"/>
              </a:spcBef>
              <a:spcAft>
                <a:spcPts val="0"/>
              </a:spcAft>
              <a:buClr>
                <a:srgbClr val="3F3F3F"/>
              </a:buClr>
              <a:buSzPts val="1800"/>
              <a:buChar char="•"/>
            </a:pPr>
            <a:r>
              <a:rPr lang="en-US" sz="1800">
                <a:latin typeface="Cambria"/>
                <a:ea typeface="Cambria"/>
                <a:cs typeface="Cambria"/>
                <a:sym typeface="Cambria"/>
              </a:rPr>
              <a:t>Today, I want to talk about something that connects deeply with how we live, think, and communicate — the link between language, education, and our planet’s future.</a:t>
            </a:r>
            <a:br>
              <a:rPr lang="en-US" sz="1800">
                <a:latin typeface="Cambria"/>
                <a:ea typeface="Cambria"/>
                <a:cs typeface="Cambria"/>
                <a:sym typeface="Cambria"/>
              </a:rPr>
            </a:br>
            <a:br>
              <a:rPr lang="en-US" sz="1800">
                <a:latin typeface="Cambria"/>
                <a:ea typeface="Cambria"/>
                <a:cs typeface="Cambria"/>
                <a:sym typeface="Cambria"/>
              </a:rPr>
            </a:br>
            <a:r>
              <a:rPr lang="en-US" sz="1800">
                <a:latin typeface="Cambria"/>
                <a:ea typeface="Cambria"/>
                <a:cs typeface="Cambria"/>
                <a:sym typeface="Cambria"/>
              </a:rPr>
              <a:t>When we talk about environmental issues, we usually think of things like climate policies, renewable energy, or recycling programs. But behind all those efforts lies something more subtle — the way we speak and learn about the environment..</a:t>
            </a:r>
            <a:br>
              <a:rPr lang="en-US" sz="1800">
                <a:latin typeface="Cambria"/>
                <a:ea typeface="Cambria"/>
                <a:cs typeface="Cambria"/>
                <a:sym typeface="Cambria"/>
              </a:rPr>
            </a:br>
            <a:br>
              <a:rPr lang="en-US" sz="1800">
                <a:latin typeface="Cambria"/>
                <a:ea typeface="Cambria"/>
                <a:cs typeface="Cambria"/>
                <a:sym typeface="Cambria"/>
              </a:rPr>
            </a:br>
            <a:r>
              <a:rPr lang="en-US" sz="1800">
                <a:latin typeface="Cambria"/>
                <a:ea typeface="Cambria"/>
                <a:cs typeface="Cambria"/>
                <a:sym typeface="Cambria"/>
              </a:rPr>
              <a:t>That’s where education comes in. Education doesn’t just teach us facts — it shapes our mindset, our values, and our sense of responsibility toward the world around us.</a:t>
            </a:r>
            <a:endParaRPr/>
          </a:p>
          <a:p>
            <a:pPr indent="0" lvl="0" marL="0" rtl="0" algn="l">
              <a:lnSpc>
                <a:spcPct val="140000"/>
              </a:lnSpc>
              <a:spcBef>
                <a:spcPts val="1930"/>
              </a:spcBef>
              <a:spcAft>
                <a:spcPts val="0"/>
              </a:spcAft>
              <a:buClr>
                <a:srgbClr val="3F3F3F"/>
              </a:buClr>
              <a:buSzPts val="1800"/>
              <a:buNone/>
            </a:pPr>
            <a:r>
              <a:t/>
            </a:r>
            <a:endParaRPr b="1" sz="1800">
              <a:solidFill>
                <a:srgbClr val="262626"/>
              </a:solidFill>
              <a:latin typeface="Arial"/>
              <a:ea typeface="Arial"/>
              <a:cs typeface="Arial"/>
              <a:sym typeface="Arial"/>
            </a:endParaRPr>
          </a:p>
        </p:txBody>
      </p:sp>
      <p:sp>
        <p:nvSpPr>
          <p:cNvPr id="280" name="Google Shape;280;p17"/>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18"/>
          <p:cNvSpPr txBox="1"/>
          <p:nvPr>
            <p:ph type="title"/>
          </p:nvPr>
        </p:nvSpPr>
        <p:spPr>
          <a:xfrm>
            <a:off x="1228725" y="1095376"/>
            <a:ext cx="10301400" cy="838200"/>
          </a:xfrm>
          <a:prstGeom prst="rect">
            <a:avLst/>
          </a:prstGeom>
          <a:noFill/>
          <a:ln>
            <a:noFill/>
          </a:ln>
        </p:spPr>
        <p:txBody>
          <a:bodyPr anchorCtr="0" anchor="ctr" bIns="91425" lIns="109725" spcFirstLastPara="1" rIns="109725" wrap="square" tIns="109725">
            <a:noAutofit/>
          </a:bodyPr>
          <a:lstStyle/>
          <a:p>
            <a:pPr indent="0" lvl="0" marL="0" rtl="1" algn="l">
              <a:lnSpc>
                <a:spcPct val="115000"/>
              </a:lnSpc>
              <a:spcBef>
                <a:spcPts val="0"/>
              </a:spcBef>
              <a:spcAft>
                <a:spcPts val="0"/>
              </a:spcAft>
              <a:buClr>
                <a:schemeClr val="lt1"/>
              </a:buClr>
              <a:buSzPts val="2800"/>
              <a:buFont typeface="Meiryo"/>
              <a:buNone/>
            </a:pPr>
            <a:r>
              <a:rPr lang="en-US" sz="2800"/>
              <a:t>1. How Language Shapes Environmental Awareness</a:t>
            </a:r>
            <a:endParaRPr sz="2800"/>
          </a:p>
        </p:txBody>
      </p:sp>
      <p:sp>
        <p:nvSpPr>
          <p:cNvPr id="287" name="Google Shape;287;p18"/>
          <p:cNvSpPr txBox="1"/>
          <p:nvPr>
            <p:ph idx="11" type="ftr"/>
          </p:nvPr>
        </p:nvSpPr>
        <p:spPr>
          <a:xfrm flipH="1">
            <a:off x="7268884" y="6180739"/>
            <a:ext cx="249300" cy="2217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t/>
            </a:r>
            <a:endParaRPr/>
          </a:p>
        </p:txBody>
      </p:sp>
      <p:sp>
        <p:nvSpPr>
          <p:cNvPr id="288" name="Google Shape;288;p18"/>
          <p:cNvSpPr txBox="1"/>
          <p:nvPr>
            <p:ph idx="10" type="dt"/>
          </p:nvPr>
        </p:nvSpPr>
        <p:spPr>
          <a:xfrm>
            <a:off x="8202168" y="6309360"/>
            <a:ext cx="21489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October2025</a:t>
            </a:r>
            <a:endParaRPr/>
          </a:p>
        </p:txBody>
      </p:sp>
      <p:sp>
        <p:nvSpPr>
          <p:cNvPr id="289" name="Google Shape;289;p18"/>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290" name="Google Shape;290;p18"/>
          <p:cNvSpPr/>
          <p:nvPr/>
        </p:nvSpPr>
        <p:spPr>
          <a:xfrm>
            <a:off x="1146411" y="2391539"/>
            <a:ext cx="10440300" cy="3139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Cambria"/>
                <a:ea typeface="Cambria"/>
                <a:cs typeface="Cambria"/>
                <a:sym typeface="Cambria"/>
              </a:rPr>
              <a:t>Language is not just a tool we use to describe the world — it plays an active role in shaping our reality. Consider how the words we use influence how we think and act.</a:t>
            </a:r>
            <a:br>
              <a:rPr b="0" i="0" lang="en-US" sz="1800" u="none" cap="none" strike="noStrike">
                <a:solidFill>
                  <a:schemeClr val="dk1"/>
                </a:solidFill>
                <a:latin typeface="Cambria"/>
                <a:ea typeface="Cambria"/>
                <a:cs typeface="Cambria"/>
                <a:sym typeface="Cambria"/>
              </a:rPr>
            </a:br>
            <a:br>
              <a:rPr b="0" i="0" lang="en-US" sz="1800" u="none" cap="none" strike="noStrike">
                <a:solidFill>
                  <a:schemeClr val="dk1"/>
                </a:solidFill>
                <a:latin typeface="Cambria"/>
                <a:ea typeface="Cambria"/>
                <a:cs typeface="Cambria"/>
                <a:sym typeface="Cambria"/>
              </a:rPr>
            </a:br>
            <a:r>
              <a:rPr b="0" i="0" lang="en-US" sz="1800" u="none" cap="none" strike="noStrike">
                <a:solidFill>
                  <a:schemeClr val="dk1"/>
                </a:solidFill>
                <a:latin typeface="Cambria"/>
                <a:ea typeface="Cambria"/>
                <a:cs typeface="Cambria"/>
                <a:sym typeface="Cambria"/>
              </a:rPr>
              <a:t>For example, when we speak of 'natural resources,' it implies that nature exists primarily for our exploitation — to be used, managed, or consumed. On the other hand, when we refer to Earth as 'our home' or describe nature as a 'living system' that we are an integral part of, the relationship changes dramatically.</a:t>
            </a:r>
            <a:br>
              <a:rPr b="0" i="0" lang="en-US" sz="1800" u="none" cap="none" strike="noStrike">
                <a:solidFill>
                  <a:schemeClr val="dk1"/>
                </a:solidFill>
                <a:latin typeface="Cambria"/>
                <a:ea typeface="Cambria"/>
                <a:cs typeface="Cambria"/>
                <a:sym typeface="Cambria"/>
              </a:rPr>
            </a:br>
            <a:br>
              <a:rPr b="0" i="0" lang="en-US" sz="1800" u="none" cap="none" strike="noStrike">
                <a:solidFill>
                  <a:schemeClr val="dk1"/>
                </a:solidFill>
                <a:latin typeface="Cambria"/>
                <a:ea typeface="Cambria"/>
                <a:cs typeface="Cambria"/>
                <a:sym typeface="Cambria"/>
              </a:rPr>
            </a:br>
            <a:r>
              <a:rPr b="0" i="0" lang="en-US" sz="1800" u="none" cap="none" strike="noStrike">
                <a:solidFill>
                  <a:schemeClr val="dk1"/>
                </a:solidFill>
                <a:latin typeface="Cambria"/>
                <a:ea typeface="Cambria"/>
                <a:cs typeface="Cambria"/>
                <a:sym typeface="Cambria"/>
              </a:rPr>
              <a:t>In certain Indigenous cultures, the Earth is not viewed as 'it' or 'something,' but rather as 'she' — a being to be respected, cared for, and honored. The linguistic choices we make, whether consciously or unconsciously, shape how we see the world and our place within it.</a:t>
            </a:r>
            <a:endParaRPr sz="1800">
              <a:solidFill>
                <a:schemeClr val="dk1"/>
              </a:solidFill>
              <a:latin typeface="Meiryo"/>
              <a:ea typeface="Meiryo"/>
              <a:cs typeface="Meiryo"/>
              <a:sym typeface="Meiry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9"/>
          <p:cNvSpPr txBox="1"/>
          <p:nvPr>
            <p:ph type="title"/>
          </p:nvPr>
        </p:nvSpPr>
        <p:spPr>
          <a:xfrm>
            <a:off x="1384300" y="914399"/>
            <a:ext cx="10013700" cy="1252500"/>
          </a:xfrm>
          <a:prstGeom prst="rect">
            <a:avLst/>
          </a:prstGeom>
          <a:noFill/>
          <a:ln>
            <a:noFill/>
          </a:ln>
        </p:spPr>
        <p:txBody>
          <a:bodyPr anchorCtr="0" anchor="ctr" bIns="91425" lIns="109725" spcFirstLastPara="1" rIns="109725" wrap="square" tIns="109725">
            <a:normAutofit fontScale="90000"/>
          </a:bodyPr>
          <a:lstStyle/>
          <a:p>
            <a:pPr indent="0" lvl="0" marL="0" rtl="0" algn="l">
              <a:lnSpc>
                <a:spcPct val="150000"/>
              </a:lnSpc>
              <a:spcBef>
                <a:spcPts val="0"/>
              </a:spcBef>
              <a:spcAft>
                <a:spcPts val="0"/>
              </a:spcAft>
              <a:buClr>
                <a:schemeClr val="lt1"/>
              </a:buClr>
              <a:buSzPct val="100000"/>
              <a:buFont typeface="Meiryo"/>
              <a:buNone/>
            </a:pPr>
            <a:r>
              <a:rPr lang="en-US"/>
              <a:t>   </a:t>
            </a:r>
            <a:br>
              <a:rPr lang="en-US"/>
            </a:br>
            <a:endParaRPr/>
          </a:p>
        </p:txBody>
      </p:sp>
      <p:sp>
        <p:nvSpPr>
          <p:cNvPr id="296" name="Google Shape;296;p19"/>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297" name="Google Shape;297;p19"/>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298" name="Google Shape;298;p19"/>
          <p:cNvSpPr/>
          <p:nvPr/>
        </p:nvSpPr>
        <p:spPr>
          <a:xfrm>
            <a:off x="1528175" y="2571912"/>
            <a:ext cx="9469800" cy="4524300"/>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mbria"/>
                <a:ea typeface="Cambria"/>
                <a:cs typeface="Cambria"/>
                <a:sym typeface="Cambria"/>
              </a:rPr>
              <a:t>Education is the foundation where values take root and where we learn to live responsibly in the world. </a:t>
            </a:r>
            <a:endParaRPr sz="1800">
              <a:solidFill>
                <a:schemeClr val="dk1"/>
              </a:solidFill>
              <a:latin typeface="Cambria"/>
              <a:ea typeface="Cambria"/>
              <a:cs typeface="Cambria"/>
              <a:sym typeface="Cambria"/>
            </a:endParaRPr>
          </a:p>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mbria"/>
                <a:ea typeface="Cambria"/>
                <a:cs typeface="Cambria"/>
                <a:sym typeface="Cambria"/>
              </a:rPr>
              <a:t>Sustainability education has three key goals:</a:t>
            </a:r>
            <a:br>
              <a:rPr lang="en-US" sz="1800">
                <a:solidFill>
                  <a:schemeClr val="dk1"/>
                </a:solidFill>
                <a:latin typeface="Cambria"/>
                <a:ea typeface="Cambria"/>
                <a:cs typeface="Cambria"/>
                <a:sym typeface="Cambria"/>
              </a:rPr>
            </a:br>
            <a:br>
              <a:rPr lang="en-US" sz="1800">
                <a:solidFill>
                  <a:schemeClr val="dk1"/>
                </a:solidFill>
                <a:latin typeface="Cambria"/>
                <a:ea typeface="Cambria"/>
                <a:cs typeface="Cambria"/>
                <a:sym typeface="Cambria"/>
              </a:rPr>
            </a:br>
            <a:r>
              <a:rPr lang="en-US" sz="1800">
                <a:solidFill>
                  <a:schemeClr val="dk1"/>
                </a:solidFill>
                <a:latin typeface="Cambria"/>
                <a:ea typeface="Cambria"/>
                <a:cs typeface="Cambria"/>
                <a:sym typeface="Cambria"/>
              </a:rPr>
              <a:t>1. Understanding — It aims to help students understand how ecosystems function and how human actions impact these delicate systems.</a:t>
            </a:r>
            <a:br>
              <a:rPr lang="en-US" sz="1800">
                <a:solidFill>
                  <a:schemeClr val="dk1"/>
                </a:solidFill>
                <a:latin typeface="Cambria"/>
                <a:ea typeface="Cambria"/>
                <a:cs typeface="Cambria"/>
                <a:sym typeface="Cambria"/>
              </a:rPr>
            </a:br>
            <a:r>
              <a:rPr lang="en-US" sz="1800">
                <a:solidFill>
                  <a:schemeClr val="dk1"/>
                </a:solidFill>
                <a:latin typeface="Cambria"/>
                <a:ea typeface="Cambria"/>
                <a:cs typeface="Cambria"/>
                <a:sym typeface="Cambria"/>
              </a:rPr>
              <a:t>2. Caring — It nurtures a sense of moral and emotional responsibility for the planet. Students develop empathy for nature and an understanding of their role in protecting it.</a:t>
            </a:r>
            <a:br>
              <a:rPr lang="en-US" sz="1800">
                <a:solidFill>
                  <a:schemeClr val="dk1"/>
                </a:solidFill>
                <a:latin typeface="Cambria"/>
                <a:ea typeface="Cambria"/>
                <a:cs typeface="Cambria"/>
                <a:sym typeface="Cambria"/>
              </a:rPr>
            </a:br>
            <a:r>
              <a:rPr lang="en-US" sz="1800">
                <a:solidFill>
                  <a:schemeClr val="dk1"/>
                </a:solidFill>
                <a:latin typeface="Cambria"/>
                <a:ea typeface="Cambria"/>
                <a:cs typeface="Cambria"/>
                <a:sym typeface="Cambria"/>
              </a:rPr>
              <a:t>3. Acting — It empowers students with the confidence and practical skills to make sustainable choices in their daily lives, from reducing waste to advocating for greener policies.</a:t>
            </a:r>
            <a:br>
              <a:rPr lang="en-US" sz="1800">
                <a:solidFill>
                  <a:schemeClr val="dk1"/>
                </a:solidFill>
                <a:latin typeface="Cambria"/>
                <a:ea typeface="Cambria"/>
                <a:cs typeface="Cambria"/>
                <a:sym typeface="Cambria"/>
              </a:rPr>
            </a:br>
            <a:endParaRPr sz="1800">
              <a:solidFill>
                <a:schemeClr val="dk1"/>
              </a:solidFill>
              <a:latin typeface="Cambria"/>
              <a:ea typeface="Cambria"/>
              <a:cs typeface="Cambria"/>
              <a:sym typeface="Cambria"/>
            </a:endParaRPr>
          </a:p>
          <a:p>
            <a:pPr indent="0" lvl="0" marL="0" marR="0" rtl="0" algn="l">
              <a:spcBef>
                <a:spcPts val="0"/>
              </a:spcBef>
              <a:spcAft>
                <a:spcPts val="0"/>
              </a:spcAft>
              <a:buNone/>
            </a:pPr>
            <a:r>
              <a:t/>
            </a:r>
            <a:endParaRPr sz="1800">
              <a:solidFill>
                <a:schemeClr val="dk1"/>
              </a:solidFill>
              <a:latin typeface="Meiryo"/>
              <a:ea typeface="Meiryo"/>
              <a:cs typeface="Meiryo"/>
              <a:sym typeface="Meiryo"/>
            </a:endParaRPr>
          </a:p>
          <a:p>
            <a:pPr indent="0" lvl="0" marL="0" marR="0" rtl="0" algn="l">
              <a:spcBef>
                <a:spcPts val="0"/>
              </a:spcBef>
              <a:spcAft>
                <a:spcPts val="0"/>
              </a:spcAft>
              <a:buNone/>
            </a:pPr>
            <a:r>
              <a:rPr lang="en-US" sz="1800">
                <a:solidFill>
                  <a:schemeClr val="dk1"/>
                </a:solidFill>
                <a:latin typeface="Meiryo"/>
                <a:ea typeface="Meiryo"/>
                <a:cs typeface="Meiryo"/>
                <a:sym typeface="Meiryo"/>
              </a:rPr>
              <a:t>.</a:t>
            </a:r>
            <a:endParaRPr sz="1800">
              <a:solidFill>
                <a:schemeClr val="dk1"/>
              </a:solidFill>
              <a:latin typeface="Meiryo"/>
              <a:ea typeface="Meiryo"/>
              <a:cs typeface="Meiryo"/>
              <a:sym typeface="Meiryo"/>
            </a:endParaRPr>
          </a:p>
          <a:p>
            <a:pPr indent="0" lvl="0" marL="0" marR="0" rtl="0" algn="l">
              <a:spcBef>
                <a:spcPts val="0"/>
              </a:spcBef>
              <a:spcAft>
                <a:spcPts val="0"/>
              </a:spcAft>
              <a:buNone/>
            </a:pPr>
            <a:r>
              <a:t/>
            </a:r>
            <a:endParaRPr sz="1800">
              <a:solidFill>
                <a:schemeClr val="dk1"/>
              </a:solidFill>
              <a:latin typeface="Meiryo"/>
              <a:ea typeface="Meiryo"/>
              <a:cs typeface="Meiryo"/>
              <a:sym typeface="Meiryo"/>
            </a:endParaRPr>
          </a:p>
        </p:txBody>
      </p:sp>
      <p:sp>
        <p:nvSpPr>
          <p:cNvPr id="299" name="Google Shape;299;p19"/>
          <p:cNvSpPr/>
          <p:nvPr/>
        </p:nvSpPr>
        <p:spPr>
          <a:xfrm>
            <a:off x="1528175" y="1260906"/>
            <a:ext cx="8194800" cy="5880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None/>
            </a:pPr>
            <a:r>
              <a:rPr b="1" lang="en-US" sz="2800">
                <a:solidFill>
                  <a:schemeClr val="lt1"/>
                </a:solidFill>
                <a:latin typeface="Meiryo"/>
                <a:ea typeface="Meiryo"/>
                <a:cs typeface="Meiryo"/>
                <a:sym typeface="Meiryo"/>
              </a:rPr>
              <a:t>2. Education as the Heart of Sustainability</a:t>
            </a:r>
            <a:endParaRPr b="1" sz="2800">
              <a:solidFill>
                <a:schemeClr val="lt1"/>
              </a:solidFill>
              <a:latin typeface="Meiryo"/>
              <a:ea typeface="Meiryo"/>
              <a:cs typeface="Meiryo"/>
              <a:sym typeface="Meiry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20"/>
          <p:cNvSpPr txBox="1"/>
          <p:nvPr>
            <p:ph type="title"/>
          </p:nvPr>
        </p:nvSpPr>
        <p:spPr>
          <a:xfrm>
            <a:off x="1360007" y="1044054"/>
            <a:ext cx="10013700" cy="1030500"/>
          </a:xfrm>
          <a:prstGeom prst="rect">
            <a:avLst/>
          </a:prstGeom>
          <a:noFill/>
          <a:ln>
            <a:noFill/>
          </a:ln>
        </p:spPr>
        <p:txBody>
          <a:bodyPr anchorCtr="0" anchor="ctr" bIns="91425" lIns="109725" spcFirstLastPara="1" rIns="109725" wrap="square" tIns="109725">
            <a:normAutofit fontScale="90000"/>
          </a:bodyPr>
          <a:lstStyle/>
          <a:p>
            <a:pPr indent="0" lvl="0" marL="0" marR="0" rtl="0" algn="l">
              <a:lnSpc>
                <a:spcPct val="115000"/>
              </a:lnSpc>
              <a:spcBef>
                <a:spcPts val="0"/>
              </a:spcBef>
              <a:spcAft>
                <a:spcPts val="0"/>
              </a:spcAft>
              <a:buClr>
                <a:schemeClr val="lt1"/>
              </a:buClr>
              <a:buSzPct val="100000"/>
              <a:buFont typeface="Meiryo"/>
              <a:buNone/>
            </a:pPr>
            <a:r>
              <a:rPr lang="en-US" sz="3100"/>
              <a:t> 3. Bringing Sustainability into the Classroom</a:t>
            </a:r>
            <a:br>
              <a:rPr lang="en-US">
                <a:solidFill>
                  <a:srgbClr val="365F91"/>
                </a:solidFill>
                <a:latin typeface="Calibri"/>
                <a:ea typeface="Calibri"/>
                <a:cs typeface="Calibri"/>
                <a:sym typeface="Calibri"/>
              </a:rPr>
            </a:br>
            <a:endParaRPr/>
          </a:p>
        </p:txBody>
      </p:sp>
      <p:sp>
        <p:nvSpPr>
          <p:cNvPr id="305" name="Google Shape;305;p20"/>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306" name="Google Shape;306;p20"/>
          <p:cNvSpPr txBox="1"/>
          <p:nvPr>
            <p:ph idx="10" type="dt"/>
          </p:nvPr>
        </p:nvSpPr>
        <p:spPr>
          <a:xfrm>
            <a:off x="9431080" y="6358269"/>
            <a:ext cx="1743600" cy="3933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t/>
            </a:r>
            <a:endParaRPr/>
          </a:p>
        </p:txBody>
      </p:sp>
      <p:sp>
        <p:nvSpPr>
          <p:cNvPr id="307" name="Google Shape;307;p20"/>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308" name="Google Shape;308;p20"/>
          <p:cNvSpPr/>
          <p:nvPr/>
        </p:nvSpPr>
        <p:spPr>
          <a:xfrm>
            <a:off x="1265128" y="2430048"/>
            <a:ext cx="10596900" cy="4462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Environmental education must not be confined to a single subject or isolated lesson. Sustainability should be integrated into every part of the curriculum — from science and art to history and economics.</a:t>
            </a:r>
            <a:endParaRPr/>
          </a:p>
          <a:p>
            <a:pPr indent="-215900" lvl="0" marL="342900" marR="0" rtl="0" algn="l">
              <a:spcBef>
                <a:spcPts val="0"/>
              </a:spcBef>
              <a:spcAft>
                <a:spcPts val="0"/>
              </a:spcAft>
              <a:buClr>
                <a:schemeClr val="dk1"/>
              </a:buClr>
              <a:buSzPts val="2000"/>
              <a:buFont typeface="Noto Sans Symbols"/>
              <a:buNone/>
            </a:pPr>
            <a:r>
              <a:t/>
            </a:r>
            <a:endParaRPr sz="2000">
              <a:solidFill>
                <a:schemeClr val="dk1"/>
              </a:solidFill>
              <a:latin typeface="Cambria"/>
              <a:ea typeface="Cambria"/>
              <a:cs typeface="Cambria"/>
              <a:sym typeface="Cambria"/>
            </a:endParaRPr>
          </a:p>
          <a:p>
            <a:pPr indent="-342900" lvl="0" marL="342900" marR="0" rtl="0" algn="l">
              <a:spcBef>
                <a:spcPts val="0"/>
              </a:spcBef>
              <a:spcAft>
                <a:spcPts val="0"/>
              </a:spcAft>
              <a:buClr>
                <a:schemeClr val="dk1"/>
              </a:buClr>
              <a:buSzPts val="2000"/>
              <a:buFont typeface="Noto Sans Symbols"/>
              <a:buChar char="▪"/>
            </a:pPr>
            <a:r>
              <a:rPr lang="en-US" sz="2000">
                <a:solidFill>
                  <a:schemeClr val="dk1"/>
                </a:solidFill>
                <a:latin typeface="Cambria"/>
                <a:ea typeface="Cambria"/>
                <a:cs typeface="Cambria"/>
                <a:sym typeface="Cambria"/>
              </a:rPr>
              <a:t>Here are a few ways sustainability can be brought into the classroom:</a:t>
            </a:r>
            <a:br>
              <a:rPr lang="en-US" sz="2000">
                <a:solidFill>
                  <a:schemeClr val="dk1"/>
                </a:solidFill>
                <a:latin typeface="Cambria"/>
                <a:ea typeface="Cambria"/>
                <a:cs typeface="Cambria"/>
                <a:sym typeface="Cambria"/>
              </a:rPr>
            </a:br>
            <a:r>
              <a:rPr lang="en-US" sz="2000">
                <a:solidFill>
                  <a:schemeClr val="dk1"/>
                </a:solidFill>
                <a:latin typeface="Cambria"/>
                <a:ea typeface="Cambria"/>
                <a:cs typeface="Cambria"/>
                <a:sym typeface="Cambria"/>
              </a:rPr>
              <a:t>- </a:t>
            </a:r>
            <a:r>
              <a:rPr b="1" lang="en-US" sz="2000">
                <a:solidFill>
                  <a:schemeClr val="dk1"/>
                </a:solidFill>
                <a:latin typeface="Cambria"/>
                <a:ea typeface="Cambria"/>
                <a:cs typeface="Cambria"/>
                <a:sym typeface="Cambria"/>
              </a:rPr>
              <a:t>Creative Writing and Poetry</a:t>
            </a:r>
            <a:r>
              <a:rPr lang="en-US" sz="2000">
                <a:solidFill>
                  <a:schemeClr val="dk1"/>
                </a:solidFill>
                <a:latin typeface="Cambria"/>
                <a:ea typeface="Cambria"/>
                <a:cs typeface="Cambria"/>
                <a:sym typeface="Cambria"/>
              </a:rPr>
              <a:t>: Students can write stories or poems about their local environment, exploring the beauty of nature and the challenges it faces.</a:t>
            </a:r>
            <a:br>
              <a:rPr lang="en-US" sz="2000">
                <a:solidFill>
                  <a:schemeClr val="dk1"/>
                </a:solidFill>
                <a:latin typeface="Cambria"/>
                <a:ea typeface="Cambria"/>
                <a:cs typeface="Cambria"/>
                <a:sym typeface="Cambria"/>
              </a:rPr>
            </a:br>
            <a:r>
              <a:rPr lang="en-US" sz="2000">
                <a:solidFill>
                  <a:schemeClr val="dk1"/>
                </a:solidFill>
                <a:latin typeface="Cambria"/>
                <a:ea typeface="Cambria"/>
                <a:cs typeface="Cambria"/>
                <a:sym typeface="Cambria"/>
              </a:rPr>
              <a:t>- </a:t>
            </a:r>
            <a:r>
              <a:rPr b="1" lang="en-US" sz="2000">
                <a:solidFill>
                  <a:schemeClr val="dk1"/>
                </a:solidFill>
                <a:latin typeface="Cambria"/>
                <a:ea typeface="Cambria"/>
                <a:cs typeface="Cambria"/>
                <a:sym typeface="Cambria"/>
              </a:rPr>
              <a:t>Community Projects</a:t>
            </a:r>
            <a:r>
              <a:rPr lang="en-US" sz="2000">
                <a:solidFill>
                  <a:schemeClr val="dk1"/>
                </a:solidFill>
                <a:latin typeface="Cambria"/>
                <a:ea typeface="Cambria"/>
                <a:cs typeface="Cambria"/>
                <a:sym typeface="Cambria"/>
              </a:rPr>
              <a:t>: Organizing local initiatives such as tree planting, reducing plastic waste, or testing local water quality empowers students to engage in hands-on environmental stewardship.</a:t>
            </a:r>
            <a:br>
              <a:rPr lang="en-US" sz="2000">
                <a:solidFill>
                  <a:schemeClr val="dk1"/>
                </a:solidFill>
                <a:latin typeface="Cambria"/>
                <a:ea typeface="Cambria"/>
                <a:cs typeface="Cambria"/>
                <a:sym typeface="Cambria"/>
              </a:rPr>
            </a:br>
            <a:r>
              <a:rPr b="1" lang="en-US" sz="2000">
                <a:solidFill>
                  <a:schemeClr val="dk1"/>
                </a:solidFill>
                <a:latin typeface="Cambria"/>
                <a:ea typeface="Cambria"/>
                <a:cs typeface="Cambria"/>
                <a:sym typeface="Cambria"/>
              </a:rPr>
              <a:t>- Debates on Global Issues</a:t>
            </a:r>
            <a:r>
              <a:rPr lang="en-US" sz="2000">
                <a:solidFill>
                  <a:schemeClr val="dk1"/>
                </a:solidFill>
                <a:latin typeface="Cambria"/>
                <a:ea typeface="Cambria"/>
                <a:cs typeface="Cambria"/>
                <a:sym typeface="Cambria"/>
              </a:rPr>
              <a:t>: Debating topics like climate change, energy solutions, or the concept of sustainable cities fosters critical thinking and active engagement with the pressing issues of our time.</a:t>
            </a:r>
            <a:br>
              <a:rPr lang="en-US" sz="2400">
                <a:solidFill>
                  <a:schemeClr val="dk1"/>
                </a:solidFill>
                <a:latin typeface="Cambria"/>
                <a:ea typeface="Cambria"/>
                <a:cs typeface="Cambria"/>
                <a:sym typeface="Cambria"/>
              </a:rPr>
            </a:br>
            <a:endParaRPr sz="2400">
              <a:solidFill>
                <a:schemeClr val="dk1"/>
              </a:solidFill>
              <a:latin typeface="Meiryo"/>
              <a:ea typeface="Meiryo"/>
              <a:cs typeface="Meiryo"/>
              <a:sym typeface="Meiry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21"/>
          <p:cNvSpPr txBox="1"/>
          <p:nvPr>
            <p:ph type="title"/>
          </p:nvPr>
        </p:nvSpPr>
        <p:spPr>
          <a:xfrm>
            <a:off x="1535371" y="1044054"/>
            <a:ext cx="10013700" cy="1030500"/>
          </a:xfrm>
          <a:prstGeom prst="rect">
            <a:avLst/>
          </a:prstGeom>
          <a:noFill/>
          <a:ln>
            <a:noFill/>
          </a:ln>
        </p:spPr>
        <p:txBody>
          <a:bodyPr anchorCtr="0" anchor="ctr" bIns="91425" lIns="109725" spcFirstLastPara="1" rIns="109725" wrap="square" tIns="109725">
            <a:noAutofit/>
          </a:bodyPr>
          <a:lstStyle/>
          <a:p>
            <a:pPr indent="0" lvl="0" marL="0" marR="0" rtl="0" algn="l">
              <a:lnSpc>
                <a:spcPct val="115000"/>
              </a:lnSpc>
              <a:spcBef>
                <a:spcPts val="0"/>
              </a:spcBef>
              <a:spcAft>
                <a:spcPts val="0"/>
              </a:spcAft>
              <a:buClr>
                <a:schemeClr val="lt1"/>
              </a:buClr>
              <a:buSzPts val="2800"/>
              <a:buFont typeface="Meiryo"/>
              <a:buNone/>
            </a:pPr>
            <a:r>
              <a:rPr lang="en-US" sz="2800"/>
              <a:t>4. Challenges and the Way Forward</a:t>
            </a:r>
            <a:br>
              <a:rPr lang="en-US" sz="2800">
                <a:solidFill>
                  <a:srgbClr val="365F91"/>
                </a:solidFill>
                <a:latin typeface="Calibri"/>
                <a:ea typeface="Calibri"/>
                <a:cs typeface="Calibri"/>
                <a:sym typeface="Calibri"/>
              </a:rPr>
            </a:br>
            <a:endParaRPr sz="2800">
              <a:latin typeface="Calibri"/>
              <a:ea typeface="Calibri"/>
              <a:cs typeface="Calibri"/>
              <a:sym typeface="Calibri"/>
            </a:endParaRPr>
          </a:p>
        </p:txBody>
      </p:sp>
      <p:sp>
        <p:nvSpPr>
          <p:cNvPr id="314" name="Google Shape;314;p21"/>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315" name="Google Shape;315;p21"/>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316" name="Google Shape;316;p21"/>
          <p:cNvSpPr/>
          <p:nvPr/>
        </p:nvSpPr>
        <p:spPr>
          <a:xfrm>
            <a:off x="1628383" y="2371759"/>
            <a:ext cx="7340400" cy="34164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Cambria"/>
                <a:ea typeface="Cambria"/>
                <a:cs typeface="Cambria"/>
                <a:sym typeface="Cambria"/>
              </a:rPr>
              <a:t>While there is significant progress, there are still challenges to overcome:</a:t>
            </a:r>
            <a:endParaRPr/>
          </a:p>
          <a:p>
            <a:pPr indent="0" lvl="0" marL="0" marR="0" rtl="0" algn="l">
              <a:spcBef>
                <a:spcPts val="0"/>
              </a:spcBef>
              <a:spcAft>
                <a:spcPts val="0"/>
              </a:spcAft>
              <a:buNone/>
            </a:pPr>
            <a:r>
              <a:t/>
            </a:r>
            <a:endParaRPr sz="1800">
              <a:solidFill>
                <a:schemeClr val="dk1"/>
              </a:solidFill>
              <a:latin typeface="Cambria"/>
              <a:ea typeface="Cambria"/>
              <a:cs typeface="Cambria"/>
              <a:sym typeface="Cambria"/>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mbria"/>
                <a:ea typeface="Cambria"/>
                <a:cs typeface="Cambria"/>
                <a:sym typeface="Cambria"/>
              </a:rPr>
              <a:t> Technical Jargon: The language of sustainability can often be technical or academic, making it difficult for everyday people to understand. </a:t>
            </a:r>
            <a:endParaRPr sz="1800">
              <a:solidFill>
                <a:schemeClr val="dk1"/>
              </a:solidFill>
              <a:latin typeface="Cambria"/>
              <a:ea typeface="Cambria"/>
              <a:cs typeface="Cambria"/>
              <a:sym typeface="Cambria"/>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mbria"/>
                <a:ea typeface="Cambria"/>
                <a:cs typeface="Cambria"/>
                <a:sym typeface="Cambria"/>
              </a:rPr>
              <a:t>Curriculum Gaps: In some education systems, environmental education is treated as an optional subject — something that can be added if there’s time. </a:t>
            </a:r>
            <a:endParaRPr sz="1800">
              <a:solidFill>
                <a:schemeClr val="dk1"/>
              </a:solidFill>
              <a:latin typeface="Cambria"/>
              <a:ea typeface="Cambria"/>
              <a:cs typeface="Cambria"/>
              <a:sym typeface="Cambria"/>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mbria"/>
                <a:ea typeface="Cambria"/>
                <a:cs typeface="Cambria"/>
                <a:sym typeface="Cambria"/>
              </a:rPr>
              <a:t>Cultural Differences: Every culture has its own relationship with nature, and sustainability education must respect and build upon these diverse perspectives. </a:t>
            </a:r>
            <a:br>
              <a:rPr lang="en-US" sz="1800">
                <a:solidFill>
                  <a:schemeClr val="dk1"/>
                </a:solidFill>
                <a:latin typeface="Cambria"/>
                <a:ea typeface="Cambria"/>
                <a:cs typeface="Cambria"/>
                <a:sym typeface="Cambria"/>
              </a:rPr>
            </a:br>
            <a:endParaRPr sz="1800">
              <a:solidFill>
                <a:schemeClr val="dk1"/>
              </a:solidFill>
              <a:latin typeface="Meiryo"/>
              <a:ea typeface="Meiryo"/>
              <a:cs typeface="Meiryo"/>
              <a:sym typeface="Meiry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22"/>
          <p:cNvSpPr txBox="1"/>
          <p:nvPr>
            <p:ph type="title"/>
          </p:nvPr>
        </p:nvSpPr>
        <p:spPr>
          <a:xfrm>
            <a:off x="1359923" y="1332153"/>
            <a:ext cx="10013700" cy="632400"/>
          </a:xfrm>
          <a:prstGeom prst="rect">
            <a:avLst/>
          </a:prstGeom>
          <a:noFill/>
          <a:ln>
            <a:noFill/>
          </a:ln>
        </p:spPr>
        <p:txBody>
          <a:bodyPr anchorCtr="0" anchor="ctr" bIns="91425" lIns="109725" spcFirstLastPara="1" rIns="109725" wrap="square" tIns="109725">
            <a:noAutofit/>
          </a:bodyPr>
          <a:lstStyle/>
          <a:p>
            <a:pPr indent="0" lvl="0" marL="0" marR="0" rtl="0" algn="l">
              <a:lnSpc>
                <a:spcPct val="115000"/>
              </a:lnSpc>
              <a:spcBef>
                <a:spcPts val="0"/>
              </a:spcBef>
              <a:spcAft>
                <a:spcPts val="0"/>
              </a:spcAft>
              <a:buClr>
                <a:schemeClr val="lt1"/>
              </a:buClr>
              <a:buSzPts val="2800"/>
              <a:buFont typeface="Meiryo"/>
              <a:buNone/>
            </a:pPr>
            <a:r>
              <a:rPr lang="en-US" sz="2800"/>
              <a:t> 5. Case Study: The Green School, Bali — Language, Culture, and Sustainability in Action</a:t>
            </a:r>
            <a:br>
              <a:rPr lang="en-US" sz="2800"/>
            </a:br>
            <a:endParaRPr sz="2800"/>
          </a:p>
        </p:txBody>
      </p:sp>
      <p:sp>
        <p:nvSpPr>
          <p:cNvPr id="322" name="Google Shape;322;p22"/>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323" name="Google Shape;323;p22"/>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324" name="Google Shape;324;p22"/>
          <p:cNvSpPr/>
          <p:nvPr/>
        </p:nvSpPr>
        <p:spPr>
          <a:xfrm>
            <a:off x="1891429" y="2427188"/>
            <a:ext cx="8505300" cy="186210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None/>
            </a:pPr>
            <a:r>
              <a:rPr lang="en-US" sz="2000">
                <a:solidFill>
                  <a:schemeClr val="dk1"/>
                </a:solidFill>
                <a:latin typeface="Cambria"/>
                <a:ea typeface="Cambria"/>
                <a:cs typeface="Cambria"/>
                <a:sym typeface="Cambria"/>
              </a:rPr>
              <a:t>The Green School in Bali, Indonesia is an inspiring example of how language and education can unite to build a culture of sustainability. Founded in 2008, the school’s mission is to prepare young people to be green innovators — individuals who not only understand environmental science but also live its principles every day.</a:t>
            </a:r>
            <a:endParaRPr sz="2000">
              <a:solidFill>
                <a:schemeClr val="dk1"/>
              </a:solidFill>
              <a:latin typeface="Cambria"/>
              <a:ea typeface="Cambria"/>
              <a:cs typeface="Cambria"/>
              <a:sym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23"/>
          <p:cNvSpPr txBox="1"/>
          <p:nvPr>
            <p:ph type="title"/>
          </p:nvPr>
        </p:nvSpPr>
        <p:spPr>
          <a:xfrm>
            <a:off x="1322429" y="1131736"/>
            <a:ext cx="10013700" cy="689400"/>
          </a:xfrm>
          <a:prstGeom prst="rect">
            <a:avLst/>
          </a:prstGeom>
          <a:noFill/>
          <a:ln>
            <a:noFill/>
          </a:ln>
        </p:spPr>
        <p:txBody>
          <a:bodyPr anchorCtr="0" anchor="ctr" bIns="91425" lIns="109725" spcFirstLastPara="1" rIns="109725" wrap="square" tIns="109725">
            <a:normAutofit fontScale="90000"/>
          </a:bodyPr>
          <a:lstStyle/>
          <a:p>
            <a:pPr indent="0" lvl="0" marL="0" marR="0" rtl="0" algn="l">
              <a:lnSpc>
                <a:spcPct val="115000"/>
              </a:lnSpc>
              <a:spcBef>
                <a:spcPts val="0"/>
              </a:spcBef>
              <a:spcAft>
                <a:spcPts val="0"/>
              </a:spcAft>
              <a:buClr>
                <a:schemeClr val="lt1"/>
              </a:buClr>
              <a:buSzPct val="100000"/>
              <a:buFont typeface="Meiryo"/>
              <a:buNone/>
            </a:pPr>
            <a:r>
              <a:rPr lang="en-US"/>
              <a:t>. </a:t>
            </a:r>
            <a:r>
              <a:rPr lang="en-US" sz="3100"/>
              <a:t>Conclusion</a:t>
            </a:r>
            <a:br>
              <a:rPr lang="en-US">
                <a:solidFill>
                  <a:srgbClr val="365F91"/>
                </a:solidFill>
                <a:latin typeface="Calibri"/>
                <a:ea typeface="Calibri"/>
                <a:cs typeface="Calibri"/>
                <a:sym typeface="Calibri"/>
              </a:rPr>
            </a:br>
            <a:endParaRPr/>
          </a:p>
        </p:txBody>
      </p:sp>
      <p:sp>
        <p:nvSpPr>
          <p:cNvPr id="330" name="Google Shape;330;p23"/>
          <p:cNvSpPr txBox="1"/>
          <p:nvPr>
            <p:ph idx="11" type="ftr"/>
          </p:nvPr>
        </p:nvSpPr>
        <p:spPr>
          <a:xfrm>
            <a:off x="1535371" y="6309360"/>
            <a:ext cx="5732100" cy="457200"/>
          </a:xfrm>
          <a:prstGeom prst="rect">
            <a:avLst/>
          </a:prstGeom>
          <a:noFill/>
          <a:ln>
            <a:noFill/>
          </a:ln>
        </p:spPr>
        <p:txBody>
          <a:bodyPr anchorCtr="0" anchor="ctr" bIns="91425" lIns="109725" spcFirstLastPara="1" rIns="109725" wrap="square" tIns="109725">
            <a:noAutofit/>
          </a:bodyPr>
          <a:lstStyle/>
          <a:p>
            <a:pPr indent="0" lvl="0" marL="0" rtl="0" algn="l">
              <a:spcBef>
                <a:spcPts val="0"/>
              </a:spcBef>
              <a:spcAft>
                <a:spcPts val="0"/>
              </a:spcAft>
              <a:buNone/>
            </a:pPr>
            <a:r>
              <a:rPr lang="en-US"/>
              <a:t>Presentation Title</a:t>
            </a:r>
            <a:endParaRPr/>
          </a:p>
        </p:txBody>
      </p:sp>
      <p:sp>
        <p:nvSpPr>
          <p:cNvPr id="331" name="Google Shape;331;p23"/>
          <p:cNvSpPr txBox="1"/>
          <p:nvPr>
            <p:ph idx="12" type="sldNum"/>
          </p:nvPr>
        </p:nvSpPr>
        <p:spPr>
          <a:xfrm>
            <a:off x="10569202" y="6309360"/>
            <a:ext cx="979800" cy="457200"/>
          </a:xfrm>
          <a:prstGeom prst="rect">
            <a:avLst/>
          </a:prstGeom>
          <a:noFill/>
          <a:ln>
            <a:noFill/>
          </a:ln>
        </p:spPr>
        <p:txBody>
          <a:bodyPr anchorCtr="0" anchor="b" bIns="91425" lIns="109725" spcFirstLastPara="1" rIns="109725" wrap="square" tIns="109725">
            <a:noAutofit/>
          </a:bodyPr>
          <a:lstStyle/>
          <a:p>
            <a:pPr indent="0" lvl="0" marL="0" rtl="0" algn="r">
              <a:spcBef>
                <a:spcPts val="0"/>
              </a:spcBef>
              <a:spcAft>
                <a:spcPts val="0"/>
              </a:spcAft>
              <a:buNone/>
            </a:pPr>
            <a:fld id="{00000000-1234-1234-1234-123412341234}" type="slidenum">
              <a:rPr lang="en-US"/>
              <a:t>‹#›</a:t>
            </a:fld>
            <a:endParaRPr/>
          </a:p>
        </p:txBody>
      </p:sp>
      <p:sp>
        <p:nvSpPr>
          <p:cNvPr id="332" name="Google Shape;332;p23"/>
          <p:cNvSpPr/>
          <p:nvPr/>
        </p:nvSpPr>
        <p:spPr>
          <a:xfrm>
            <a:off x="1415441" y="2596235"/>
            <a:ext cx="8643000" cy="3139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Cambria"/>
                <a:ea typeface="Cambria"/>
                <a:cs typeface="Cambria"/>
                <a:sym typeface="Cambria"/>
              </a:rPr>
              <a:t>True environmental progress doesn’t begin with technology. It starts with the language we use and the education we provide. Because the words we use not only shape the stories we tell but also shape the world we live in.</a:t>
            </a:r>
            <a:br>
              <a:rPr lang="en-US" sz="1800">
                <a:solidFill>
                  <a:schemeClr val="dk1"/>
                </a:solidFill>
                <a:latin typeface="Cambria"/>
                <a:ea typeface="Cambria"/>
                <a:cs typeface="Cambria"/>
                <a:sym typeface="Cambria"/>
              </a:rPr>
            </a:br>
            <a:br>
              <a:rPr lang="en-US" sz="1800">
                <a:solidFill>
                  <a:schemeClr val="dk1"/>
                </a:solidFill>
                <a:latin typeface="Cambria"/>
                <a:ea typeface="Cambria"/>
                <a:cs typeface="Cambria"/>
                <a:sym typeface="Cambria"/>
              </a:rPr>
            </a:br>
            <a:r>
              <a:rPr lang="en-US" sz="1800">
                <a:solidFill>
                  <a:schemeClr val="dk1"/>
                </a:solidFill>
                <a:latin typeface="Cambria"/>
                <a:ea typeface="Cambria"/>
                <a:cs typeface="Cambria"/>
                <a:sym typeface="Cambria"/>
              </a:rPr>
              <a:t>If we teach young people to speak of the Earth with respect, to think critically about sustainability, and to act with compassion, we are not just protecting the environment — we are reimagining what it means to be human.</a:t>
            </a:r>
            <a:br>
              <a:rPr lang="en-US" sz="1800">
                <a:solidFill>
                  <a:schemeClr val="dk1"/>
                </a:solidFill>
                <a:latin typeface="Cambria"/>
                <a:ea typeface="Cambria"/>
                <a:cs typeface="Cambria"/>
                <a:sym typeface="Cambria"/>
              </a:rPr>
            </a:br>
            <a:br>
              <a:rPr lang="en-US" sz="1800">
                <a:solidFill>
                  <a:schemeClr val="dk1"/>
                </a:solidFill>
                <a:latin typeface="Cambria"/>
                <a:ea typeface="Cambria"/>
                <a:cs typeface="Cambria"/>
                <a:sym typeface="Cambria"/>
              </a:rPr>
            </a:br>
            <a:r>
              <a:rPr lang="en-US" sz="1800">
                <a:solidFill>
                  <a:schemeClr val="dk1"/>
                </a:solidFill>
                <a:latin typeface="Cambria"/>
                <a:ea typeface="Cambria"/>
                <a:cs typeface="Cambria"/>
                <a:sym typeface="Cambria"/>
              </a:rPr>
              <a:t>Let’s continue to teach, to question, and to inspire a world where language and learning guide us toward a truly sustainable future.</a:t>
            </a:r>
            <a:br>
              <a:rPr lang="en-US" sz="1800">
                <a:solidFill>
                  <a:schemeClr val="dk1"/>
                </a:solidFill>
                <a:latin typeface="Cambria"/>
                <a:ea typeface="Cambria"/>
                <a:cs typeface="Cambria"/>
                <a:sym typeface="Cambria"/>
              </a:rPr>
            </a:br>
            <a:endParaRPr sz="1800">
              <a:solidFill>
                <a:schemeClr val="dk1"/>
              </a:solidFill>
              <a:latin typeface="Meiryo"/>
              <a:ea typeface="Meiryo"/>
              <a:cs typeface="Meiryo"/>
              <a:sym typeface="Meiry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ojiVTI">
  <a:themeElements>
    <a:clrScheme name="Shoji">
      <a:dk1>
        <a:srgbClr val="000000"/>
      </a:dk1>
      <a:lt1>
        <a:srgbClr val="FFFFFF"/>
      </a:lt1>
      <a:dk2>
        <a:srgbClr val="595460"/>
      </a:dk2>
      <a:lt2>
        <a:srgbClr val="EBEDEB"/>
      </a:lt2>
      <a:accent1>
        <a:srgbClr val="97A7B8"/>
      </a:accent1>
      <a:accent2>
        <a:srgbClr val="A5B592"/>
      </a:accent2>
      <a:accent3>
        <a:srgbClr val="CED228"/>
      </a:accent3>
      <a:accent4>
        <a:srgbClr val="D1C499"/>
      </a:accent4>
      <a:accent5>
        <a:srgbClr val="BDB3B6"/>
      </a:accent5>
      <a:accent6>
        <a:srgbClr val="C5A98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