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418" y="1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1329" y="2101639"/>
            <a:ext cx="14163688" cy="585314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96850" y="1967160"/>
            <a:ext cx="14163688" cy="585314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54124" y="3806828"/>
            <a:ext cx="12987019" cy="2117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494215" y="7995758"/>
            <a:ext cx="10396219" cy="1035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0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1329" y="2101639"/>
            <a:ext cx="14163688" cy="585314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96850" y="1967160"/>
            <a:ext cx="14163688" cy="585314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6055" y="394103"/>
            <a:ext cx="14015889" cy="24488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2113" y="2457003"/>
            <a:ext cx="16100079" cy="7573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12700" marR="5080" algn="ctr">
              <a:lnSpc>
                <a:spcPct val="79300"/>
              </a:lnSpc>
              <a:spcBef>
                <a:spcPts val="1435"/>
              </a:spcBef>
            </a:pPr>
            <a:r>
              <a:rPr sz="5300" spc="-434" dirty="0"/>
              <a:t>Linguistics</a:t>
            </a:r>
            <a:r>
              <a:rPr sz="5300" spc="275" dirty="0"/>
              <a:t> </a:t>
            </a:r>
            <a:r>
              <a:rPr sz="5300" spc="-570" dirty="0"/>
              <a:t>and</a:t>
            </a:r>
            <a:r>
              <a:rPr sz="5300" spc="275" dirty="0"/>
              <a:t> </a:t>
            </a:r>
            <a:r>
              <a:rPr sz="5300" spc="-575" dirty="0"/>
              <a:t>Environmental</a:t>
            </a:r>
            <a:r>
              <a:rPr sz="5300" spc="275" dirty="0"/>
              <a:t> </a:t>
            </a:r>
            <a:r>
              <a:rPr sz="5300" spc="-409" dirty="0"/>
              <a:t>Sustainability</a:t>
            </a:r>
            <a:r>
              <a:rPr sz="5300" spc="1325" dirty="0"/>
              <a:t> </a:t>
            </a:r>
            <a:r>
              <a:rPr sz="5300" spc="-340" dirty="0"/>
              <a:t>Subtitle:</a:t>
            </a:r>
            <a:r>
              <a:rPr sz="5300" spc="260" dirty="0"/>
              <a:t> </a:t>
            </a:r>
            <a:r>
              <a:rPr sz="5300" spc="-994" dirty="0"/>
              <a:t>A</a:t>
            </a:r>
            <a:r>
              <a:rPr sz="5300" spc="260" dirty="0"/>
              <a:t> </a:t>
            </a:r>
            <a:r>
              <a:rPr sz="5300" spc="-375" dirty="0"/>
              <a:t>Systematic</a:t>
            </a:r>
            <a:r>
              <a:rPr sz="5300" spc="260" dirty="0"/>
              <a:t> </a:t>
            </a:r>
            <a:r>
              <a:rPr sz="5300" spc="-480" dirty="0"/>
              <a:t>Review</a:t>
            </a:r>
            <a:r>
              <a:rPr sz="5300" spc="260" dirty="0"/>
              <a:t> </a:t>
            </a:r>
            <a:r>
              <a:rPr sz="5300" spc="-325" dirty="0"/>
              <a:t>of</a:t>
            </a:r>
            <a:r>
              <a:rPr sz="5300" spc="260" dirty="0"/>
              <a:t> </a:t>
            </a:r>
            <a:r>
              <a:rPr sz="5300" spc="-765" dirty="0"/>
              <a:t>How</a:t>
            </a:r>
            <a:r>
              <a:rPr sz="5300" spc="265" dirty="0"/>
              <a:t> </a:t>
            </a:r>
            <a:r>
              <a:rPr sz="5300" spc="-585" dirty="0"/>
              <a:t>Education</a:t>
            </a:r>
            <a:r>
              <a:rPr sz="5300" spc="260" dirty="0"/>
              <a:t> </a:t>
            </a:r>
            <a:r>
              <a:rPr sz="5300" spc="-595" dirty="0"/>
              <a:t>and </a:t>
            </a:r>
            <a:r>
              <a:rPr sz="5300" spc="-565" dirty="0"/>
              <a:t>Media</a:t>
            </a:r>
            <a:r>
              <a:rPr sz="5300" spc="260" dirty="0"/>
              <a:t> </a:t>
            </a:r>
            <a:r>
              <a:rPr sz="5300" spc="-475" dirty="0"/>
              <a:t>Discourse</a:t>
            </a:r>
            <a:r>
              <a:rPr sz="5300" spc="265" dirty="0"/>
              <a:t> </a:t>
            </a:r>
            <a:r>
              <a:rPr sz="5300" spc="-560" dirty="0"/>
              <a:t>Address</a:t>
            </a:r>
            <a:r>
              <a:rPr sz="5300" spc="265" dirty="0"/>
              <a:t> </a:t>
            </a:r>
            <a:r>
              <a:rPr sz="5300" spc="-575" dirty="0"/>
              <a:t>Environmental</a:t>
            </a:r>
            <a:r>
              <a:rPr sz="5300" spc="265" dirty="0"/>
              <a:t> </a:t>
            </a:r>
            <a:r>
              <a:rPr sz="5300" spc="-509" dirty="0"/>
              <a:t>Pollution</a:t>
            </a:r>
            <a:endParaRPr sz="53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21806" y="8404817"/>
            <a:ext cx="2383394" cy="151392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149" y="-9784"/>
            <a:ext cx="18283555" cy="9669145"/>
            <a:chOff x="-3149" y="-9784"/>
            <a:chExt cx="18283555" cy="9669145"/>
          </a:xfrm>
        </p:grpSpPr>
        <p:sp>
          <p:nvSpPr>
            <p:cNvPr id="5" name="object 5"/>
            <p:cNvSpPr/>
            <p:nvPr/>
          </p:nvSpPr>
          <p:spPr>
            <a:xfrm>
              <a:off x="-3149" y="-9784"/>
              <a:ext cx="3001645" cy="2181225"/>
            </a:xfrm>
            <a:custGeom>
              <a:avLst/>
              <a:gdLst/>
              <a:ahLst/>
              <a:cxnLst/>
              <a:rect l="l" t="t" r="r" b="b"/>
              <a:pathLst>
                <a:path w="3001645" h="2181225">
                  <a:moveTo>
                    <a:pt x="2993" y="143012"/>
                  </a:moveTo>
                  <a:lnTo>
                    <a:pt x="512" y="143795"/>
                  </a:lnTo>
                  <a:lnTo>
                    <a:pt x="3149" y="9784"/>
                  </a:lnTo>
                  <a:lnTo>
                    <a:pt x="2993" y="143012"/>
                  </a:lnTo>
                  <a:close/>
                </a:path>
                <a:path w="3001645" h="2181225">
                  <a:moveTo>
                    <a:pt x="433012" y="7256"/>
                  </a:moveTo>
                  <a:lnTo>
                    <a:pt x="430143" y="8162"/>
                  </a:lnTo>
                  <a:lnTo>
                    <a:pt x="3149" y="9784"/>
                  </a:lnTo>
                  <a:lnTo>
                    <a:pt x="433012" y="7256"/>
                  </a:lnTo>
                  <a:close/>
                </a:path>
                <a:path w="3001645" h="2181225">
                  <a:moveTo>
                    <a:pt x="421596" y="77449"/>
                  </a:moveTo>
                  <a:lnTo>
                    <a:pt x="2915" y="209626"/>
                  </a:lnTo>
                  <a:lnTo>
                    <a:pt x="2993" y="143012"/>
                  </a:lnTo>
                  <a:lnTo>
                    <a:pt x="430143" y="8162"/>
                  </a:lnTo>
                  <a:lnTo>
                    <a:pt x="600941" y="7513"/>
                  </a:lnTo>
                  <a:lnTo>
                    <a:pt x="465239" y="50353"/>
                  </a:lnTo>
                  <a:lnTo>
                    <a:pt x="421596" y="77449"/>
                  </a:lnTo>
                  <a:close/>
                </a:path>
                <a:path w="3001645" h="2181225">
                  <a:moveTo>
                    <a:pt x="834995" y="639468"/>
                  </a:moveTo>
                  <a:lnTo>
                    <a:pt x="775957" y="658106"/>
                  </a:lnTo>
                  <a:lnTo>
                    <a:pt x="756932" y="610841"/>
                  </a:lnTo>
                  <a:lnTo>
                    <a:pt x="739185" y="563172"/>
                  </a:lnTo>
                  <a:lnTo>
                    <a:pt x="722477" y="515175"/>
                  </a:lnTo>
                  <a:lnTo>
                    <a:pt x="706570" y="466926"/>
                  </a:lnTo>
                  <a:lnTo>
                    <a:pt x="695046" y="430611"/>
                  </a:lnTo>
                  <a:lnTo>
                    <a:pt x="683889" y="394179"/>
                  </a:lnTo>
                  <a:lnTo>
                    <a:pt x="680170" y="382036"/>
                  </a:lnTo>
                  <a:lnTo>
                    <a:pt x="665754" y="333315"/>
                  </a:lnTo>
                  <a:lnTo>
                    <a:pt x="651678" y="284487"/>
                  </a:lnTo>
                  <a:lnTo>
                    <a:pt x="637820" y="235591"/>
                  </a:lnTo>
                  <a:lnTo>
                    <a:pt x="624057" y="186665"/>
                  </a:lnTo>
                  <a:lnTo>
                    <a:pt x="609324" y="138045"/>
                  </a:lnTo>
                  <a:lnTo>
                    <a:pt x="597180" y="101925"/>
                  </a:lnTo>
                  <a:lnTo>
                    <a:pt x="584359" y="66019"/>
                  </a:lnTo>
                  <a:lnTo>
                    <a:pt x="567592" y="18041"/>
                  </a:lnTo>
                  <a:lnTo>
                    <a:pt x="600941" y="7513"/>
                  </a:lnTo>
                  <a:lnTo>
                    <a:pt x="643640" y="7350"/>
                  </a:lnTo>
                  <a:lnTo>
                    <a:pt x="631150" y="11294"/>
                  </a:lnTo>
                  <a:lnTo>
                    <a:pt x="644233" y="47117"/>
                  </a:lnTo>
                  <a:lnTo>
                    <a:pt x="660607" y="95219"/>
                  </a:lnTo>
                  <a:lnTo>
                    <a:pt x="675556" y="143771"/>
                  </a:lnTo>
                  <a:lnTo>
                    <a:pt x="689590" y="192612"/>
                  </a:lnTo>
                  <a:lnTo>
                    <a:pt x="699394" y="229470"/>
                  </a:lnTo>
                  <a:lnTo>
                    <a:pt x="713124" y="278407"/>
                  </a:lnTo>
                  <a:lnTo>
                    <a:pt x="727365" y="327183"/>
                  </a:lnTo>
                  <a:lnTo>
                    <a:pt x="742092" y="375805"/>
                  </a:lnTo>
                  <a:lnTo>
                    <a:pt x="787874" y="521166"/>
                  </a:lnTo>
                  <a:lnTo>
                    <a:pt x="800246" y="557213"/>
                  </a:lnTo>
                  <a:lnTo>
                    <a:pt x="810070" y="580748"/>
                  </a:lnTo>
                  <a:lnTo>
                    <a:pt x="824399" y="616177"/>
                  </a:lnTo>
                  <a:lnTo>
                    <a:pt x="834995" y="639468"/>
                  </a:lnTo>
                  <a:close/>
                </a:path>
                <a:path w="3001645" h="2181225">
                  <a:moveTo>
                    <a:pt x="2477" y="583260"/>
                  </a:moveTo>
                  <a:lnTo>
                    <a:pt x="2317" y="582714"/>
                  </a:lnTo>
                  <a:lnTo>
                    <a:pt x="1257" y="210149"/>
                  </a:lnTo>
                  <a:lnTo>
                    <a:pt x="2915" y="209626"/>
                  </a:lnTo>
                  <a:lnTo>
                    <a:pt x="2477" y="583260"/>
                  </a:lnTo>
                  <a:close/>
                </a:path>
                <a:path w="3001645" h="2181225">
                  <a:moveTo>
                    <a:pt x="1006643" y="5971"/>
                  </a:moveTo>
                  <a:lnTo>
                    <a:pt x="643640" y="7350"/>
                  </a:lnTo>
                  <a:lnTo>
                    <a:pt x="657675" y="2920"/>
                  </a:lnTo>
                  <a:lnTo>
                    <a:pt x="1006643" y="5971"/>
                  </a:lnTo>
                  <a:close/>
                </a:path>
                <a:path w="3001645" h="2181225">
                  <a:moveTo>
                    <a:pt x="1549069" y="414037"/>
                  </a:moveTo>
                  <a:lnTo>
                    <a:pt x="1488610" y="433124"/>
                  </a:lnTo>
                  <a:lnTo>
                    <a:pt x="1481192" y="395512"/>
                  </a:lnTo>
                  <a:lnTo>
                    <a:pt x="1477106" y="370166"/>
                  </a:lnTo>
                  <a:lnTo>
                    <a:pt x="1468213" y="333020"/>
                  </a:lnTo>
                  <a:lnTo>
                    <a:pt x="1452728" y="284637"/>
                  </a:lnTo>
                  <a:lnTo>
                    <a:pt x="1438901" y="249049"/>
                  </a:lnTo>
                  <a:lnTo>
                    <a:pt x="1417024" y="202684"/>
                  </a:lnTo>
                  <a:lnTo>
                    <a:pt x="1405920" y="179554"/>
                  </a:lnTo>
                  <a:lnTo>
                    <a:pt x="1392029" y="144582"/>
                  </a:lnTo>
                  <a:lnTo>
                    <a:pt x="1382798" y="120264"/>
                  </a:lnTo>
                  <a:lnTo>
                    <a:pt x="1371640" y="83833"/>
                  </a:lnTo>
                  <a:lnTo>
                    <a:pt x="1365829" y="59032"/>
                  </a:lnTo>
                  <a:lnTo>
                    <a:pt x="1357284" y="23004"/>
                  </a:lnTo>
                  <a:lnTo>
                    <a:pt x="1357013" y="21862"/>
                  </a:lnTo>
                  <a:lnTo>
                    <a:pt x="1355500" y="9021"/>
                  </a:lnTo>
                  <a:lnTo>
                    <a:pt x="1006643" y="5971"/>
                  </a:lnTo>
                  <a:lnTo>
                    <a:pt x="1416167" y="4415"/>
                  </a:lnTo>
                  <a:lnTo>
                    <a:pt x="1424712" y="40443"/>
                  </a:lnTo>
                  <a:lnTo>
                    <a:pt x="1430523" y="65244"/>
                  </a:lnTo>
                  <a:lnTo>
                    <a:pt x="1438393" y="89395"/>
                  </a:lnTo>
                  <a:lnTo>
                    <a:pt x="1442328" y="101471"/>
                  </a:lnTo>
                  <a:lnTo>
                    <a:pt x="1446262" y="113546"/>
                  </a:lnTo>
                  <a:lnTo>
                    <a:pt x="1465526" y="160736"/>
                  </a:lnTo>
                  <a:lnTo>
                    <a:pt x="1482458" y="195344"/>
                  </a:lnTo>
                  <a:lnTo>
                    <a:pt x="1502672" y="242234"/>
                  </a:lnTo>
                  <a:lnTo>
                    <a:pt x="1520311" y="289937"/>
                  </a:lnTo>
                  <a:lnTo>
                    <a:pt x="1536559" y="351397"/>
                  </a:lnTo>
                  <a:lnTo>
                    <a:pt x="1544911" y="388714"/>
                  </a:lnTo>
                  <a:lnTo>
                    <a:pt x="1549069" y="414037"/>
                  </a:lnTo>
                  <a:close/>
                </a:path>
                <a:path w="3001645" h="2181225">
                  <a:moveTo>
                    <a:pt x="1513509" y="4045"/>
                  </a:moveTo>
                  <a:lnTo>
                    <a:pt x="1416167" y="4415"/>
                  </a:lnTo>
                  <a:lnTo>
                    <a:pt x="1415896" y="3272"/>
                  </a:lnTo>
                  <a:lnTo>
                    <a:pt x="1416364" y="3125"/>
                  </a:lnTo>
                  <a:lnTo>
                    <a:pt x="1513509" y="4045"/>
                  </a:lnTo>
                  <a:close/>
                </a:path>
                <a:path w="3001645" h="2181225">
                  <a:moveTo>
                    <a:pt x="2193536" y="183945"/>
                  </a:moveTo>
                  <a:lnTo>
                    <a:pt x="2134288" y="202649"/>
                  </a:lnTo>
                  <a:lnTo>
                    <a:pt x="2129716" y="177457"/>
                  </a:lnTo>
                  <a:lnTo>
                    <a:pt x="2124838" y="152361"/>
                  </a:lnTo>
                  <a:lnTo>
                    <a:pt x="2116717" y="114971"/>
                  </a:lnTo>
                  <a:lnTo>
                    <a:pt x="2104843" y="78766"/>
                  </a:lnTo>
                  <a:lnTo>
                    <a:pt x="2083619" y="32195"/>
                  </a:lnTo>
                  <a:lnTo>
                    <a:pt x="1513509" y="4045"/>
                  </a:lnTo>
                  <a:lnTo>
                    <a:pt x="2138120" y="1672"/>
                  </a:lnTo>
                  <a:lnTo>
                    <a:pt x="2158806" y="48412"/>
                  </a:lnTo>
                  <a:lnTo>
                    <a:pt x="2175605" y="96380"/>
                  </a:lnTo>
                  <a:lnTo>
                    <a:pt x="2182090" y="120969"/>
                  </a:lnTo>
                  <a:lnTo>
                    <a:pt x="2183865" y="133726"/>
                  </a:lnTo>
                  <a:lnTo>
                    <a:pt x="2188861" y="158785"/>
                  </a:lnTo>
                  <a:lnTo>
                    <a:pt x="2193536" y="183945"/>
                  </a:lnTo>
                  <a:close/>
                </a:path>
                <a:path w="3001645" h="2181225">
                  <a:moveTo>
                    <a:pt x="103178" y="883818"/>
                  </a:moveTo>
                  <a:lnTo>
                    <a:pt x="46484" y="901717"/>
                  </a:lnTo>
                  <a:lnTo>
                    <a:pt x="28227" y="854209"/>
                  </a:lnTo>
                  <a:lnTo>
                    <a:pt x="9686" y="806791"/>
                  </a:lnTo>
                  <a:lnTo>
                    <a:pt x="2239" y="786596"/>
                  </a:lnTo>
                  <a:lnTo>
                    <a:pt x="2477" y="583260"/>
                  </a:lnTo>
                  <a:lnTo>
                    <a:pt x="27274" y="668060"/>
                  </a:lnTo>
                  <a:lnTo>
                    <a:pt x="42069" y="716661"/>
                  </a:lnTo>
                  <a:lnTo>
                    <a:pt x="58095" y="764873"/>
                  </a:lnTo>
                  <a:lnTo>
                    <a:pt x="76053" y="812475"/>
                  </a:lnTo>
                  <a:lnTo>
                    <a:pt x="81162" y="824180"/>
                  </a:lnTo>
                  <a:lnTo>
                    <a:pt x="89920" y="848050"/>
                  </a:lnTo>
                  <a:lnTo>
                    <a:pt x="94704" y="859858"/>
                  </a:lnTo>
                  <a:lnTo>
                    <a:pt x="103178" y="883818"/>
                  </a:lnTo>
                  <a:close/>
                </a:path>
                <a:path w="3001645" h="2181225">
                  <a:moveTo>
                    <a:pt x="2087" y="915733"/>
                  </a:moveTo>
                  <a:lnTo>
                    <a:pt x="1930" y="902464"/>
                  </a:lnTo>
                  <a:lnTo>
                    <a:pt x="888" y="782933"/>
                  </a:lnTo>
                  <a:lnTo>
                    <a:pt x="2239" y="786596"/>
                  </a:lnTo>
                  <a:lnTo>
                    <a:pt x="2087" y="915733"/>
                  </a:lnTo>
                  <a:close/>
                </a:path>
                <a:path w="3001645" h="2181225">
                  <a:moveTo>
                    <a:pt x="1027130" y="1324611"/>
                  </a:moveTo>
                  <a:lnTo>
                    <a:pt x="968397" y="1343153"/>
                  </a:lnTo>
                  <a:lnTo>
                    <a:pt x="958065" y="1306461"/>
                  </a:lnTo>
                  <a:lnTo>
                    <a:pt x="955419" y="1293978"/>
                  </a:lnTo>
                  <a:lnTo>
                    <a:pt x="953261" y="1281342"/>
                  </a:lnTo>
                  <a:lnTo>
                    <a:pt x="946051" y="1243664"/>
                  </a:lnTo>
                  <a:lnTo>
                    <a:pt x="939030" y="1205927"/>
                  </a:lnTo>
                  <a:lnTo>
                    <a:pt x="935072" y="1180541"/>
                  </a:lnTo>
                  <a:lnTo>
                    <a:pt x="925586" y="1143582"/>
                  </a:lnTo>
                  <a:lnTo>
                    <a:pt x="909610" y="1095355"/>
                  </a:lnTo>
                  <a:lnTo>
                    <a:pt x="887243" y="1035827"/>
                  </a:lnTo>
                  <a:lnTo>
                    <a:pt x="868373" y="988513"/>
                  </a:lnTo>
                  <a:lnTo>
                    <a:pt x="851417" y="940594"/>
                  </a:lnTo>
                  <a:lnTo>
                    <a:pt x="834793" y="879253"/>
                  </a:lnTo>
                  <a:lnTo>
                    <a:pt x="827307" y="841663"/>
                  </a:lnTo>
                  <a:lnTo>
                    <a:pt x="819569" y="804152"/>
                  </a:lnTo>
                  <a:lnTo>
                    <a:pt x="811026" y="766895"/>
                  </a:lnTo>
                  <a:lnTo>
                    <a:pt x="801123" y="730068"/>
                  </a:lnTo>
                  <a:lnTo>
                    <a:pt x="2009" y="982346"/>
                  </a:lnTo>
                  <a:lnTo>
                    <a:pt x="2087" y="915733"/>
                  </a:lnTo>
                  <a:lnTo>
                    <a:pt x="1262128" y="517941"/>
                  </a:lnTo>
                  <a:lnTo>
                    <a:pt x="1305599" y="490900"/>
                  </a:lnTo>
                  <a:lnTo>
                    <a:pt x="1617978" y="392282"/>
                  </a:lnTo>
                  <a:lnTo>
                    <a:pt x="1643581" y="370882"/>
                  </a:lnTo>
                  <a:lnTo>
                    <a:pt x="2610531" y="65618"/>
                  </a:lnTo>
                  <a:lnTo>
                    <a:pt x="2651849" y="39256"/>
                  </a:lnTo>
                  <a:lnTo>
                    <a:pt x="2697073" y="24979"/>
                  </a:lnTo>
                  <a:lnTo>
                    <a:pt x="2734013" y="0"/>
                  </a:lnTo>
                  <a:lnTo>
                    <a:pt x="2763989" y="3854"/>
                  </a:lnTo>
                  <a:lnTo>
                    <a:pt x="2778693" y="25848"/>
                  </a:lnTo>
                  <a:lnTo>
                    <a:pt x="2775390" y="40208"/>
                  </a:lnTo>
                  <a:lnTo>
                    <a:pt x="2757914" y="59043"/>
                  </a:lnTo>
                  <a:lnTo>
                    <a:pt x="2706775" y="75188"/>
                  </a:lnTo>
                  <a:lnTo>
                    <a:pt x="2660053" y="103256"/>
                  </a:lnTo>
                  <a:lnTo>
                    <a:pt x="1750404" y="390429"/>
                  </a:lnTo>
                  <a:lnTo>
                    <a:pt x="1721597" y="412842"/>
                  </a:lnTo>
                  <a:lnTo>
                    <a:pt x="937708" y="660313"/>
                  </a:lnTo>
                  <a:lnTo>
                    <a:pt x="899608" y="685659"/>
                  </a:lnTo>
                  <a:lnTo>
                    <a:pt x="857661" y="698902"/>
                  </a:lnTo>
                  <a:lnTo>
                    <a:pt x="861664" y="710956"/>
                  </a:lnTo>
                  <a:lnTo>
                    <a:pt x="872436" y="747509"/>
                  </a:lnTo>
                  <a:lnTo>
                    <a:pt x="883935" y="797150"/>
                  </a:lnTo>
                  <a:lnTo>
                    <a:pt x="890685" y="834972"/>
                  </a:lnTo>
                  <a:lnTo>
                    <a:pt x="901707" y="884764"/>
                  </a:lnTo>
                  <a:lnTo>
                    <a:pt x="914557" y="933979"/>
                  </a:lnTo>
                  <a:lnTo>
                    <a:pt x="930609" y="982182"/>
                  </a:lnTo>
                  <a:lnTo>
                    <a:pt x="944947" y="1017610"/>
                  </a:lnTo>
                  <a:lnTo>
                    <a:pt x="962566" y="1065319"/>
                  </a:lnTo>
                  <a:lnTo>
                    <a:pt x="978759" y="1113478"/>
                  </a:lnTo>
                  <a:lnTo>
                    <a:pt x="992639" y="1162367"/>
                  </a:lnTo>
                  <a:lnTo>
                    <a:pt x="1003322" y="1212266"/>
                  </a:lnTo>
                  <a:lnTo>
                    <a:pt x="1007242" y="1237664"/>
                  </a:lnTo>
                  <a:lnTo>
                    <a:pt x="1011611" y="1262921"/>
                  </a:lnTo>
                  <a:lnTo>
                    <a:pt x="1020655" y="1300019"/>
                  </a:lnTo>
                  <a:lnTo>
                    <a:pt x="1027130" y="1324611"/>
                  </a:lnTo>
                  <a:close/>
                </a:path>
                <a:path w="3001645" h="2181225">
                  <a:moveTo>
                    <a:pt x="2464861" y="111606"/>
                  </a:moveTo>
                  <a:lnTo>
                    <a:pt x="1730388" y="343477"/>
                  </a:lnTo>
                  <a:lnTo>
                    <a:pt x="1754538" y="322535"/>
                  </a:lnTo>
                  <a:lnTo>
                    <a:pt x="2433775" y="108102"/>
                  </a:lnTo>
                  <a:lnTo>
                    <a:pt x="2464861" y="111606"/>
                  </a:lnTo>
                  <a:close/>
                </a:path>
                <a:path w="3001645" h="2181225">
                  <a:moveTo>
                    <a:pt x="1025807" y="579229"/>
                  </a:moveTo>
                  <a:lnTo>
                    <a:pt x="889681" y="622204"/>
                  </a:lnTo>
                  <a:lnTo>
                    <a:pt x="931814" y="595585"/>
                  </a:lnTo>
                  <a:lnTo>
                    <a:pt x="977039" y="581307"/>
                  </a:lnTo>
                  <a:lnTo>
                    <a:pt x="1025807" y="579229"/>
                  </a:lnTo>
                  <a:close/>
                </a:path>
                <a:path w="3001645" h="2181225">
                  <a:moveTo>
                    <a:pt x="1167515" y="547810"/>
                  </a:moveTo>
                  <a:lnTo>
                    <a:pt x="780183" y="670090"/>
                  </a:lnTo>
                  <a:lnTo>
                    <a:pt x="776254" y="658012"/>
                  </a:lnTo>
                  <a:lnTo>
                    <a:pt x="1116663" y="550546"/>
                  </a:lnTo>
                  <a:lnTo>
                    <a:pt x="1167515" y="547810"/>
                  </a:lnTo>
                  <a:close/>
                </a:path>
                <a:path w="3001645" h="2181225">
                  <a:moveTo>
                    <a:pt x="2414205" y="886715"/>
                  </a:moveTo>
                  <a:lnTo>
                    <a:pt x="2355932" y="905111"/>
                  </a:lnTo>
                  <a:lnTo>
                    <a:pt x="2351872" y="893434"/>
                  </a:lnTo>
                  <a:lnTo>
                    <a:pt x="2347430" y="881160"/>
                  </a:lnTo>
                  <a:lnTo>
                    <a:pt x="2339053" y="857169"/>
                  </a:lnTo>
                  <a:lnTo>
                    <a:pt x="2334207" y="845381"/>
                  </a:lnTo>
                  <a:lnTo>
                    <a:pt x="2319537" y="810059"/>
                  </a:lnTo>
                  <a:lnTo>
                    <a:pt x="2308416" y="786934"/>
                  </a:lnTo>
                  <a:lnTo>
                    <a:pt x="2294062" y="751512"/>
                  </a:lnTo>
                  <a:lnTo>
                    <a:pt x="2281162" y="715631"/>
                  </a:lnTo>
                  <a:lnTo>
                    <a:pt x="2268862" y="666242"/>
                  </a:lnTo>
                  <a:lnTo>
                    <a:pt x="2261259" y="615371"/>
                  </a:lnTo>
                  <a:lnTo>
                    <a:pt x="2254485" y="564238"/>
                  </a:lnTo>
                  <a:lnTo>
                    <a:pt x="2240849" y="501954"/>
                  </a:lnTo>
                  <a:lnTo>
                    <a:pt x="2224130" y="453961"/>
                  </a:lnTo>
                  <a:lnTo>
                    <a:pt x="2212310" y="431057"/>
                  </a:lnTo>
                  <a:lnTo>
                    <a:pt x="2195937" y="396272"/>
                  </a:lnTo>
                  <a:lnTo>
                    <a:pt x="2183547" y="373548"/>
                  </a:lnTo>
                  <a:lnTo>
                    <a:pt x="2168387" y="338380"/>
                  </a:lnTo>
                  <a:lnTo>
                    <a:pt x="2163269" y="326678"/>
                  </a:lnTo>
                  <a:lnTo>
                    <a:pt x="2159345" y="314599"/>
                  </a:lnTo>
                  <a:lnTo>
                    <a:pt x="2155422" y="302520"/>
                  </a:lnTo>
                  <a:lnTo>
                    <a:pt x="2146138" y="265497"/>
                  </a:lnTo>
                  <a:lnTo>
                    <a:pt x="2205351" y="246804"/>
                  </a:lnTo>
                  <a:lnTo>
                    <a:pt x="2211432" y="271520"/>
                  </a:lnTo>
                  <a:lnTo>
                    <a:pt x="2214421" y="283894"/>
                  </a:lnTo>
                  <a:lnTo>
                    <a:pt x="2222179" y="308081"/>
                  </a:lnTo>
                  <a:lnTo>
                    <a:pt x="2227274" y="319790"/>
                  </a:lnTo>
                  <a:lnTo>
                    <a:pt x="2242474" y="354945"/>
                  </a:lnTo>
                  <a:lnTo>
                    <a:pt x="2254903" y="377657"/>
                  </a:lnTo>
                  <a:lnTo>
                    <a:pt x="2271276" y="412441"/>
                  </a:lnTo>
                  <a:lnTo>
                    <a:pt x="2283017" y="435371"/>
                  </a:lnTo>
                  <a:lnTo>
                    <a:pt x="2292705" y="458948"/>
                  </a:lnTo>
                  <a:lnTo>
                    <a:pt x="2304215" y="495267"/>
                  </a:lnTo>
                  <a:lnTo>
                    <a:pt x="2314306" y="545353"/>
                  </a:lnTo>
                  <a:lnTo>
                    <a:pt x="2320499" y="583351"/>
                  </a:lnTo>
                  <a:lnTo>
                    <a:pt x="2322335" y="609408"/>
                  </a:lnTo>
                  <a:lnTo>
                    <a:pt x="2324834" y="635254"/>
                  </a:lnTo>
                  <a:lnTo>
                    <a:pt x="2333020" y="672623"/>
                  </a:lnTo>
                  <a:lnTo>
                    <a:pt x="2352600" y="733031"/>
                  </a:lnTo>
                  <a:lnTo>
                    <a:pt x="2373090" y="779834"/>
                  </a:lnTo>
                  <a:lnTo>
                    <a:pt x="2383088" y="803313"/>
                  </a:lnTo>
                  <a:lnTo>
                    <a:pt x="2392565" y="826957"/>
                  </a:lnTo>
                  <a:lnTo>
                    <a:pt x="2405451" y="862843"/>
                  </a:lnTo>
                  <a:lnTo>
                    <a:pt x="2414205" y="886715"/>
                  </a:lnTo>
                  <a:close/>
                </a:path>
                <a:path w="3001645" h="2181225">
                  <a:moveTo>
                    <a:pt x="2613469" y="131280"/>
                  </a:moveTo>
                  <a:lnTo>
                    <a:pt x="2511256" y="163548"/>
                  </a:lnTo>
                  <a:lnTo>
                    <a:pt x="2475699" y="161456"/>
                  </a:lnTo>
                  <a:lnTo>
                    <a:pt x="2660053" y="103256"/>
                  </a:lnTo>
                  <a:lnTo>
                    <a:pt x="2613469" y="131280"/>
                  </a:lnTo>
                  <a:close/>
                </a:path>
                <a:path w="3001645" h="2181225">
                  <a:moveTo>
                    <a:pt x="1607585" y="462152"/>
                  </a:moveTo>
                  <a:lnTo>
                    <a:pt x="1053989" y="636921"/>
                  </a:lnTo>
                  <a:lnTo>
                    <a:pt x="1022900" y="633418"/>
                  </a:lnTo>
                  <a:lnTo>
                    <a:pt x="1633274" y="440725"/>
                  </a:lnTo>
                  <a:lnTo>
                    <a:pt x="1607585" y="462152"/>
                  </a:lnTo>
                  <a:close/>
                </a:path>
                <a:path w="3001645" h="2181225">
                  <a:moveTo>
                    <a:pt x="1781764" y="1086375"/>
                  </a:moveTo>
                  <a:lnTo>
                    <a:pt x="1722671" y="1105030"/>
                  </a:lnTo>
                  <a:lnTo>
                    <a:pt x="1718525" y="1093380"/>
                  </a:lnTo>
                  <a:lnTo>
                    <a:pt x="1709999" y="1069077"/>
                  </a:lnTo>
                  <a:lnTo>
                    <a:pt x="1705051" y="1057322"/>
                  </a:lnTo>
                  <a:lnTo>
                    <a:pt x="1699713" y="1045689"/>
                  </a:lnTo>
                  <a:lnTo>
                    <a:pt x="1684488" y="1010542"/>
                  </a:lnTo>
                  <a:lnTo>
                    <a:pt x="1669131" y="975436"/>
                  </a:lnTo>
                  <a:lnTo>
                    <a:pt x="1644779" y="916535"/>
                  </a:lnTo>
                  <a:lnTo>
                    <a:pt x="1628192" y="868500"/>
                  </a:lnTo>
                  <a:lnTo>
                    <a:pt x="1612129" y="820300"/>
                  </a:lnTo>
                  <a:lnTo>
                    <a:pt x="1596378" y="772001"/>
                  </a:lnTo>
                  <a:lnTo>
                    <a:pt x="1592440" y="759926"/>
                  </a:lnTo>
                  <a:lnTo>
                    <a:pt x="1576446" y="711704"/>
                  </a:lnTo>
                  <a:lnTo>
                    <a:pt x="1560000" y="663625"/>
                  </a:lnTo>
                  <a:lnTo>
                    <a:pt x="1543222" y="615650"/>
                  </a:lnTo>
                  <a:lnTo>
                    <a:pt x="1530243" y="579794"/>
                  </a:lnTo>
                  <a:lnTo>
                    <a:pt x="1514114" y="531615"/>
                  </a:lnTo>
                  <a:lnTo>
                    <a:pt x="1503175" y="495115"/>
                  </a:lnTo>
                  <a:lnTo>
                    <a:pt x="1562631" y="476344"/>
                  </a:lnTo>
                  <a:lnTo>
                    <a:pt x="1565747" y="488679"/>
                  </a:lnTo>
                  <a:lnTo>
                    <a:pt x="1569071" y="500947"/>
                  </a:lnTo>
                  <a:lnTo>
                    <a:pt x="1572663" y="513131"/>
                  </a:lnTo>
                  <a:lnTo>
                    <a:pt x="1576582" y="525212"/>
                  </a:lnTo>
                  <a:lnTo>
                    <a:pt x="1593033" y="573289"/>
                  </a:lnTo>
                  <a:lnTo>
                    <a:pt x="1622390" y="657246"/>
                  </a:lnTo>
                  <a:lnTo>
                    <a:pt x="1638878" y="705313"/>
                  </a:lnTo>
                  <a:lnTo>
                    <a:pt x="1655136" y="753451"/>
                  </a:lnTo>
                  <a:lnTo>
                    <a:pt x="1667262" y="789577"/>
                  </a:lnTo>
                  <a:lnTo>
                    <a:pt x="1683274" y="837793"/>
                  </a:lnTo>
                  <a:lnTo>
                    <a:pt x="1699960" y="885797"/>
                  </a:lnTo>
                  <a:lnTo>
                    <a:pt x="1717932" y="933394"/>
                  </a:lnTo>
                  <a:lnTo>
                    <a:pt x="1737802" y="980393"/>
                  </a:lnTo>
                  <a:lnTo>
                    <a:pt x="1748684" y="1003593"/>
                  </a:lnTo>
                  <a:lnTo>
                    <a:pt x="1759218" y="1026903"/>
                  </a:lnTo>
                  <a:lnTo>
                    <a:pt x="1772903" y="1062537"/>
                  </a:lnTo>
                  <a:lnTo>
                    <a:pt x="1781764" y="1086375"/>
                  </a:lnTo>
                  <a:close/>
                </a:path>
                <a:path w="3001645" h="2181225">
                  <a:moveTo>
                    <a:pt x="515474" y="1486139"/>
                  </a:moveTo>
                  <a:lnTo>
                    <a:pt x="245606" y="1571336"/>
                  </a:lnTo>
                  <a:lnTo>
                    <a:pt x="235303" y="1534635"/>
                  </a:lnTo>
                  <a:lnTo>
                    <a:pt x="225547" y="1497761"/>
                  </a:lnTo>
                  <a:lnTo>
                    <a:pt x="216272" y="1460736"/>
                  </a:lnTo>
                  <a:lnTo>
                    <a:pt x="207416" y="1423578"/>
                  </a:lnTo>
                  <a:lnTo>
                    <a:pt x="194375" y="1374424"/>
                  </a:lnTo>
                  <a:lnTo>
                    <a:pt x="179250" y="1325927"/>
                  </a:lnTo>
                  <a:lnTo>
                    <a:pt x="162848" y="1277834"/>
                  </a:lnTo>
                  <a:lnTo>
                    <a:pt x="145973" y="1229890"/>
                  </a:lnTo>
                  <a:lnTo>
                    <a:pt x="133255" y="1193951"/>
                  </a:lnTo>
                  <a:lnTo>
                    <a:pt x="129471" y="1181828"/>
                  </a:lnTo>
                  <a:lnTo>
                    <a:pt x="118119" y="1145459"/>
                  </a:lnTo>
                  <a:lnTo>
                    <a:pt x="104360" y="1096531"/>
                  </a:lnTo>
                  <a:lnTo>
                    <a:pt x="91172" y="1047423"/>
                  </a:lnTo>
                  <a:lnTo>
                    <a:pt x="77746" y="998390"/>
                  </a:lnTo>
                  <a:lnTo>
                    <a:pt x="67101" y="961797"/>
                  </a:lnTo>
                  <a:lnTo>
                    <a:pt x="124068" y="943813"/>
                  </a:lnTo>
                  <a:lnTo>
                    <a:pt x="139837" y="994103"/>
                  </a:lnTo>
                  <a:lnTo>
                    <a:pt x="146327" y="1016693"/>
                  </a:lnTo>
                  <a:lnTo>
                    <a:pt x="156725" y="1053364"/>
                  </a:lnTo>
                  <a:lnTo>
                    <a:pt x="166647" y="1090185"/>
                  </a:lnTo>
                  <a:lnTo>
                    <a:pt x="170394" y="1102320"/>
                  </a:lnTo>
                  <a:lnTo>
                    <a:pt x="181636" y="1138724"/>
                  </a:lnTo>
                  <a:lnTo>
                    <a:pt x="197529" y="1186978"/>
                  </a:lnTo>
                  <a:lnTo>
                    <a:pt x="213983" y="1235055"/>
                  </a:lnTo>
                  <a:lnTo>
                    <a:pt x="230656" y="1283063"/>
                  </a:lnTo>
                  <a:lnTo>
                    <a:pt x="245878" y="1331529"/>
                  </a:lnTo>
                  <a:lnTo>
                    <a:pt x="258973" y="1380666"/>
                  </a:lnTo>
                  <a:lnTo>
                    <a:pt x="270946" y="1430157"/>
                  </a:lnTo>
                  <a:lnTo>
                    <a:pt x="278981" y="1467575"/>
                  </a:lnTo>
                  <a:lnTo>
                    <a:pt x="291727" y="1516822"/>
                  </a:lnTo>
                  <a:lnTo>
                    <a:pt x="295400" y="1528980"/>
                  </a:lnTo>
                  <a:lnTo>
                    <a:pt x="299169" y="1541108"/>
                  </a:lnTo>
                  <a:lnTo>
                    <a:pt x="466153" y="1488392"/>
                  </a:lnTo>
                  <a:lnTo>
                    <a:pt x="515474" y="1486139"/>
                  </a:lnTo>
                  <a:close/>
                </a:path>
                <a:path w="3001645" h="2181225">
                  <a:moveTo>
                    <a:pt x="1244" y="1635521"/>
                  </a:moveTo>
                  <a:lnTo>
                    <a:pt x="0" y="1635555"/>
                  </a:lnTo>
                  <a:lnTo>
                    <a:pt x="1778" y="1088962"/>
                  </a:lnTo>
                  <a:lnTo>
                    <a:pt x="1869" y="1102251"/>
                  </a:lnTo>
                  <a:lnTo>
                    <a:pt x="1245" y="1635162"/>
                  </a:lnTo>
                  <a:lnTo>
                    <a:pt x="1244" y="1635521"/>
                  </a:lnTo>
                  <a:close/>
                </a:path>
                <a:path w="3001645" h="2181225">
                  <a:moveTo>
                    <a:pt x="2277234" y="929956"/>
                  </a:moveTo>
                  <a:lnTo>
                    <a:pt x="1832831" y="1070253"/>
                  </a:lnTo>
                  <a:lnTo>
                    <a:pt x="1923925" y="1028177"/>
                  </a:lnTo>
                  <a:lnTo>
                    <a:pt x="2247204" y="926119"/>
                  </a:lnTo>
                  <a:lnTo>
                    <a:pt x="2277234" y="929956"/>
                  </a:lnTo>
                  <a:close/>
                </a:path>
                <a:path w="3001645" h="2181225">
                  <a:moveTo>
                    <a:pt x="2774173" y="773074"/>
                  </a:moveTo>
                  <a:lnTo>
                    <a:pt x="2432848" y="880829"/>
                  </a:lnTo>
                  <a:lnTo>
                    <a:pt x="2447654" y="862837"/>
                  </a:lnTo>
                  <a:lnTo>
                    <a:pt x="2722869" y="775953"/>
                  </a:lnTo>
                  <a:lnTo>
                    <a:pt x="2774173" y="773074"/>
                  </a:lnTo>
                  <a:close/>
                </a:path>
                <a:path w="3001645" h="2181225">
                  <a:moveTo>
                    <a:pt x="2986019" y="706195"/>
                  </a:moveTo>
                  <a:lnTo>
                    <a:pt x="2917172" y="727930"/>
                  </a:lnTo>
                  <a:lnTo>
                    <a:pt x="2960854" y="700821"/>
                  </a:lnTo>
                  <a:lnTo>
                    <a:pt x="2986019" y="706195"/>
                  </a:lnTo>
                  <a:close/>
                </a:path>
                <a:path w="3001645" h="2181225">
                  <a:moveTo>
                    <a:pt x="3001279" y="754649"/>
                  </a:moveTo>
                  <a:lnTo>
                    <a:pt x="1167" y="1701776"/>
                  </a:lnTo>
                  <a:lnTo>
                    <a:pt x="1244" y="1635521"/>
                  </a:lnTo>
                  <a:lnTo>
                    <a:pt x="46248" y="1634273"/>
                  </a:lnTo>
                  <a:lnTo>
                    <a:pt x="2986019" y="706195"/>
                  </a:lnTo>
                  <a:lnTo>
                    <a:pt x="3000757" y="728178"/>
                  </a:lnTo>
                  <a:lnTo>
                    <a:pt x="3001279" y="754649"/>
                  </a:lnTo>
                  <a:close/>
                </a:path>
                <a:path w="3001645" h="2181225">
                  <a:moveTo>
                    <a:pt x="465158" y="2167916"/>
                  </a:moveTo>
                  <a:lnTo>
                    <a:pt x="424670" y="2180698"/>
                  </a:lnTo>
                  <a:lnTo>
                    <a:pt x="409090" y="2158981"/>
                  </a:lnTo>
                  <a:lnTo>
                    <a:pt x="402483" y="2134431"/>
                  </a:lnTo>
                  <a:lnTo>
                    <a:pt x="396962" y="2109538"/>
                  </a:lnTo>
                  <a:lnTo>
                    <a:pt x="390321" y="2084999"/>
                  </a:lnTo>
                  <a:lnTo>
                    <a:pt x="377365" y="2035818"/>
                  </a:lnTo>
                  <a:lnTo>
                    <a:pt x="363901" y="1986797"/>
                  </a:lnTo>
                  <a:lnTo>
                    <a:pt x="350785" y="1937666"/>
                  </a:lnTo>
                  <a:lnTo>
                    <a:pt x="338875" y="1888155"/>
                  </a:lnTo>
                  <a:lnTo>
                    <a:pt x="326874" y="1838672"/>
                  </a:lnTo>
                  <a:lnTo>
                    <a:pt x="313897" y="1789498"/>
                  </a:lnTo>
                  <a:lnTo>
                    <a:pt x="303716" y="1752758"/>
                  </a:lnTo>
                  <a:lnTo>
                    <a:pt x="288638" y="1704247"/>
                  </a:lnTo>
                  <a:lnTo>
                    <a:pt x="272436" y="1656090"/>
                  </a:lnTo>
                  <a:lnTo>
                    <a:pt x="272234" y="1656154"/>
                  </a:lnTo>
                  <a:lnTo>
                    <a:pt x="268308" y="1644076"/>
                  </a:lnTo>
                  <a:lnTo>
                    <a:pt x="264428" y="1631983"/>
                  </a:lnTo>
                  <a:lnTo>
                    <a:pt x="133803" y="1673221"/>
                  </a:lnTo>
                  <a:lnTo>
                    <a:pt x="86458" y="1674850"/>
                  </a:lnTo>
                  <a:lnTo>
                    <a:pt x="318740" y="1601519"/>
                  </a:lnTo>
                  <a:lnTo>
                    <a:pt x="331402" y="1637475"/>
                  </a:lnTo>
                  <a:lnTo>
                    <a:pt x="344018" y="1673446"/>
                  </a:lnTo>
                  <a:lnTo>
                    <a:pt x="356099" y="1709585"/>
                  </a:lnTo>
                  <a:lnTo>
                    <a:pt x="367158" y="1746047"/>
                  </a:lnTo>
                  <a:lnTo>
                    <a:pt x="383649" y="1807430"/>
                  </a:lnTo>
                  <a:lnTo>
                    <a:pt x="410335" y="1918866"/>
                  </a:lnTo>
                  <a:lnTo>
                    <a:pt x="422947" y="1968156"/>
                  </a:lnTo>
                  <a:lnTo>
                    <a:pt x="436654" y="2017100"/>
                  </a:lnTo>
                  <a:lnTo>
                    <a:pt x="446054" y="2054086"/>
                  </a:lnTo>
                  <a:lnTo>
                    <a:pt x="455158" y="2091166"/>
                  </a:lnTo>
                  <a:lnTo>
                    <a:pt x="467976" y="2140390"/>
                  </a:lnTo>
                  <a:lnTo>
                    <a:pt x="465158" y="2167916"/>
                  </a:lnTo>
                  <a:close/>
                </a:path>
                <a:path w="3001645" h="2181225">
                  <a:moveTo>
                    <a:pt x="1937886" y="1729615"/>
                  </a:moveTo>
                  <a:lnTo>
                    <a:pt x="1896909" y="1702598"/>
                  </a:lnTo>
                  <a:lnTo>
                    <a:pt x="1880418" y="1641215"/>
                  </a:lnTo>
                  <a:lnTo>
                    <a:pt x="1862533" y="1566954"/>
                  </a:lnTo>
                  <a:lnTo>
                    <a:pt x="1856550" y="1542207"/>
                  </a:lnTo>
                  <a:lnTo>
                    <a:pt x="1845612" y="1505707"/>
                  </a:lnTo>
                  <a:lnTo>
                    <a:pt x="1837802" y="1481537"/>
                  </a:lnTo>
                  <a:lnTo>
                    <a:pt x="1833896" y="1469452"/>
                  </a:lnTo>
                  <a:lnTo>
                    <a:pt x="1821754" y="1433332"/>
                  </a:lnTo>
                  <a:lnTo>
                    <a:pt x="1805520" y="1385185"/>
                  </a:lnTo>
                  <a:lnTo>
                    <a:pt x="1801625" y="1373097"/>
                  </a:lnTo>
                  <a:lnTo>
                    <a:pt x="1797729" y="1361009"/>
                  </a:lnTo>
                  <a:lnTo>
                    <a:pt x="1786209" y="1324693"/>
                  </a:lnTo>
                  <a:lnTo>
                    <a:pt x="1778750" y="1300412"/>
                  </a:lnTo>
                  <a:lnTo>
                    <a:pt x="1775020" y="1288271"/>
                  </a:lnTo>
                  <a:lnTo>
                    <a:pt x="1771291" y="1276131"/>
                  </a:lnTo>
                  <a:lnTo>
                    <a:pt x="1757327" y="1227268"/>
                  </a:lnTo>
                  <a:lnTo>
                    <a:pt x="1740504" y="1165990"/>
                  </a:lnTo>
                  <a:lnTo>
                    <a:pt x="521467" y="1550836"/>
                  </a:lnTo>
                  <a:lnTo>
                    <a:pt x="486782" y="1548468"/>
                  </a:lnTo>
                  <a:lnTo>
                    <a:pt x="1796056" y="1135134"/>
                  </a:lnTo>
                  <a:lnTo>
                    <a:pt x="1802820" y="1159635"/>
                  </a:lnTo>
                  <a:lnTo>
                    <a:pt x="1805662" y="1172055"/>
                  </a:lnTo>
                  <a:lnTo>
                    <a:pt x="1812294" y="1196597"/>
                  </a:lnTo>
                  <a:lnTo>
                    <a:pt x="1828685" y="1258012"/>
                  </a:lnTo>
                  <a:lnTo>
                    <a:pt x="1843752" y="1306527"/>
                  </a:lnTo>
                  <a:lnTo>
                    <a:pt x="1859801" y="1354731"/>
                  </a:lnTo>
                  <a:lnTo>
                    <a:pt x="1876303" y="1402793"/>
                  </a:lnTo>
                  <a:lnTo>
                    <a:pt x="1892725" y="1450880"/>
                  </a:lnTo>
                  <a:lnTo>
                    <a:pt x="1903876" y="1487313"/>
                  </a:lnTo>
                  <a:lnTo>
                    <a:pt x="1920551" y="1548638"/>
                  </a:lnTo>
                  <a:lnTo>
                    <a:pt x="1932765" y="1598053"/>
                  </a:lnTo>
                  <a:lnTo>
                    <a:pt x="1941576" y="1635225"/>
                  </a:lnTo>
                  <a:lnTo>
                    <a:pt x="1955796" y="1684008"/>
                  </a:lnTo>
                  <a:lnTo>
                    <a:pt x="1954289" y="1711119"/>
                  </a:lnTo>
                  <a:lnTo>
                    <a:pt x="1937886" y="1729615"/>
                  </a:lnTo>
                  <a:close/>
                </a:path>
                <a:path w="3001645" h="2181225">
                  <a:moveTo>
                    <a:pt x="2578182" y="1527476"/>
                  </a:moveTo>
                  <a:lnTo>
                    <a:pt x="2537575" y="1500342"/>
                  </a:lnTo>
                  <a:lnTo>
                    <a:pt x="2522557" y="1438494"/>
                  </a:lnTo>
                  <a:lnTo>
                    <a:pt x="2514691" y="1401023"/>
                  </a:lnTo>
                  <a:lnTo>
                    <a:pt x="2510795" y="1375618"/>
                  </a:lnTo>
                  <a:lnTo>
                    <a:pt x="2502212" y="1338374"/>
                  </a:lnTo>
                  <a:lnTo>
                    <a:pt x="2492189" y="1301584"/>
                  </a:lnTo>
                  <a:lnTo>
                    <a:pt x="2484740" y="1277300"/>
                  </a:lnTo>
                  <a:lnTo>
                    <a:pt x="2472408" y="1241240"/>
                  </a:lnTo>
                  <a:lnTo>
                    <a:pt x="2455137" y="1193421"/>
                  </a:lnTo>
                  <a:lnTo>
                    <a:pt x="2434336" y="1133399"/>
                  </a:lnTo>
                  <a:lnTo>
                    <a:pt x="2417535" y="1085431"/>
                  </a:lnTo>
                  <a:lnTo>
                    <a:pt x="2400795" y="1037445"/>
                  </a:lnTo>
                  <a:lnTo>
                    <a:pt x="2379997" y="977421"/>
                  </a:lnTo>
                  <a:lnTo>
                    <a:pt x="2376107" y="965331"/>
                  </a:lnTo>
                  <a:lnTo>
                    <a:pt x="2328238" y="980444"/>
                  </a:lnTo>
                  <a:lnTo>
                    <a:pt x="2276679" y="983403"/>
                  </a:lnTo>
                  <a:lnTo>
                    <a:pt x="2436565" y="932927"/>
                  </a:lnTo>
                  <a:lnTo>
                    <a:pt x="2435155" y="946690"/>
                  </a:lnTo>
                  <a:lnTo>
                    <a:pt x="2451795" y="994708"/>
                  </a:lnTo>
                  <a:lnTo>
                    <a:pt x="2459946" y="1018771"/>
                  </a:lnTo>
                  <a:lnTo>
                    <a:pt x="2476664" y="1066764"/>
                  </a:lnTo>
                  <a:lnTo>
                    <a:pt x="2510390" y="1162660"/>
                  </a:lnTo>
                  <a:lnTo>
                    <a:pt x="2527164" y="1210636"/>
                  </a:lnTo>
                  <a:lnTo>
                    <a:pt x="2543724" y="1258679"/>
                  </a:lnTo>
                  <a:lnTo>
                    <a:pt x="2554295" y="1295295"/>
                  </a:lnTo>
                  <a:lnTo>
                    <a:pt x="2565845" y="1344921"/>
                  </a:lnTo>
                  <a:lnTo>
                    <a:pt x="2576236" y="1394912"/>
                  </a:lnTo>
                  <a:lnTo>
                    <a:pt x="2587154" y="1444736"/>
                  </a:lnTo>
                  <a:lnTo>
                    <a:pt x="2596462" y="1481751"/>
                  </a:lnTo>
                  <a:lnTo>
                    <a:pt x="2594678" y="1508950"/>
                  </a:lnTo>
                  <a:lnTo>
                    <a:pt x="2578182" y="1527476"/>
                  </a:lnTo>
                  <a:close/>
                </a:path>
                <a:path w="3001645" h="2181225">
                  <a:moveTo>
                    <a:pt x="1226008" y="1954353"/>
                  </a:moveTo>
                  <a:lnTo>
                    <a:pt x="1201809" y="1948675"/>
                  </a:lnTo>
                  <a:lnTo>
                    <a:pt x="1184562" y="1927484"/>
                  </a:lnTo>
                  <a:lnTo>
                    <a:pt x="1175807" y="1903612"/>
                  </a:lnTo>
                  <a:lnTo>
                    <a:pt x="1162503" y="1867859"/>
                  </a:lnTo>
                  <a:lnTo>
                    <a:pt x="1135192" y="1796574"/>
                  </a:lnTo>
                  <a:lnTo>
                    <a:pt x="1125937" y="1772860"/>
                  </a:lnTo>
                  <a:lnTo>
                    <a:pt x="1113317" y="1736890"/>
                  </a:lnTo>
                  <a:lnTo>
                    <a:pt x="1100516" y="1700978"/>
                  </a:lnTo>
                  <a:lnTo>
                    <a:pt x="1086893" y="1665325"/>
                  </a:lnTo>
                  <a:lnTo>
                    <a:pt x="1072048" y="1630058"/>
                  </a:lnTo>
                  <a:lnTo>
                    <a:pt x="1053961" y="1582497"/>
                  </a:lnTo>
                  <a:lnTo>
                    <a:pt x="1036325" y="1534793"/>
                  </a:lnTo>
                  <a:lnTo>
                    <a:pt x="1022837" y="1499098"/>
                  </a:lnTo>
                  <a:lnTo>
                    <a:pt x="1005722" y="1451230"/>
                  </a:lnTo>
                  <a:lnTo>
                    <a:pt x="988568" y="1403374"/>
                  </a:lnTo>
                  <a:lnTo>
                    <a:pt x="1047335" y="1384821"/>
                  </a:lnTo>
                  <a:lnTo>
                    <a:pt x="1051804" y="1396728"/>
                  </a:lnTo>
                  <a:lnTo>
                    <a:pt x="1069180" y="1444514"/>
                  </a:lnTo>
                  <a:lnTo>
                    <a:pt x="1089964" y="1504542"/>
                  </a:lnTo>
                  <a:lnTo>
                    <a:pt x="1102307" y="1540599"/>
                  </a:lnTo>
                  <a:lnTo>
                    <a:pt x="1111536" y="1564321"/>
                  </a:lnTo>
                  <a:lnTo>
                    <a:pt x="1125279" y="1599936"/>
                  </a:lnTo>
                  <a:lnTo>
                    <a:pt x="1135564" y="1623324"/>
                  </a:lnTo>
                  <a:lnTo>
                    <a:pt x="1145795" y="1646730"/>
                  </a:lnTo>
                  <a:lnTo>
                    <a:pt x="1159376" y="1682396"/>
                  </a:lnTo>
                  <a:lnTo>
                    <a:pt x="1177554" y="1729929"/>
                  </a:lnTo>
                  <a:lnTo>
                    <a:pt x="1195628" y="1777494"/>
                  </a:lnTo>
                  <a:lnTo>
                    <a:pt x="1213403" y="1825154"/>
                  </a:lnTo>
                  <a:lnTo>
                    <a:pt x="1226859" y="1860860"/>
                  </a:lnTo>
                  <a:lnTo>
                    <a:pt x="1243449" y="1908894"/>
                  </a:lnTo>
                  <a:lnTo>
                    <a:pt x="1242294" y="1935894"/>
                  </a:lnTo>
                  <a:lnTo>
                    <a:pt x="1226008" y="195435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607" y="6482290"/>
              <a:ext cx="2173850" cy="31764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79694" y="127789"/>
              <a:ext cx="5100565" cy="3867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4604" y="726286"/>
              <a:ext cx="2355742" cy="21514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387344" y="8054013"/>
              <a:ext cx="10610215" cy="1049020"/>
            </a:xfrm>
            <a:custGeom>
              <a:avLst/>
              <a:gdLst/>
              <a:ahLst/>
              <a:cxnLst/>
              <a:rect l="l" t="t" r="r" b="b"/>
              <a:pathLst>
                <a:path w="10610215" h="1049020">
                  <a:moveTo>
                    <a:pt x="10307669" y="1048829"/>
                  </a:moveTo>
                  <a:lnTo>
                    <a:pt x="302250" y="1048829"/>
                  </a:lnTo>
                  <a:lnTo>
                    <a:pt x="253223" y="1044873"/>
                  </a:lnTo>
                  <a:lnTo>
                    <a:pt x="206715" y="1033420"/>
                  </a:lnTo>
                  <a:lnTo>
                    <a:pt x="163348" y="1015092"/>
                  </a:lnTo>
                  <a:lnTo>
                    <a:pt x="123745" y="990512"/>
                  </a:lnTo>
                  <a:lnTo>
                    <a:pt x="88527" y="960302"/>
                  </a:lnTo>
                  <a:lnTo>
                    <a:pt x="58316" y="925084"/>
                  </a:lnTo>
                  <a:lnTo>
                    <a:pt x="33736" y="885480"/>
                  </a:lnTo>
                  <a:lnTo>
                    <a:pt x="15408" y="842113"/>
                  </a:lnTo>
                  <a:lnTo>
                    <a:pt x="3955" y="795605"/>
                  </a:lnTo>
                  <a:lnTo>
                    <a:pt x="0" y="746579"/>
                  </a:lnTo>
                  <a:lnTo>
                    <a:pt x="3955" y="697552"/>
                  </a:lnTo>
                  <a:lnTo>
                    <a:pt x="15408" y="651044"/>
                  </a:lnTo>
                  <a:lnTo>
                    <a:pt x="33736" y="607677"/>
                  </a:lnTo>
                  <a:lnTo>
                    <a:pt x="58316" y="568073"/>
                  </a:lnTo>
                  <a:lnTo>
                    <a:pt x="88527" y="532855"/>
                  </a:lnTo>
                  <a:lnTo>
                    <a:pt x="123745" y="502645"/>
                  </a:lnTo>
                  <a:lnTo>
                    <a:pt x="163348" y="478065"/>
                  </a:lnTo>
                  <a:lnTo>
                    <a:pt x="206715" y="459737"/>
                  </a:lnTo>
                  <a:lnTo>
                    <a:pt x="253223" y="448284"/>
                  </a:lnTo>
                  <a:lnTo>
                    <a:pt x="302250" y="444328"/>
                  </a:lnTo>
                  <a:lnTo>
                    <a:pt x="1246572" y="444328"/>
                  </a:lnTo>
                  <a:lnTo>
                    <a:pt x="1291346" y="439815"/>
                  </a:lnTo>
                  <a:lnTo>
                    <a:pt x="1333048" y="426869"/>
                  </a:lnTo>
                  <a:lnTo>
                    <a:pt x="1370786" y="406386"/>
                  </a:lnTo>
                  <a:lnTo>
                    <a:pt x="1403666" y="379258"/>
                  </a:lnTo>
                  <a:lnTo>
                    <a:pt x="1430794" y="346378"/>
                  </a:lnTo>
                  <a:lnTo>
                    <a:pt x="1451277" y="308640"/>
                  </a:lnTo>
                  <a:lnTo>
                    <a:pt x="1464222" y="266938"/>
                  </a:lnTo>
                  <a:lnTo>
                    <a:pt x="1473250" y="177390"/>
                  </a:lnTo>
                  <a:lnTo>
                    <a:pt x="1486195" y="135687"/>
                  </a:lnTo>
                  <a:lnTo>
                    <a:pt x="1506678" y="97950"/>
                  </a:lnTo>
                  <a:lnTo>
                    <a:pt x="1533806" y="65070"/>
                  </a:lnTo>
                  <a:lnTo>
                    <a:pt x="1566686" y="37942"/>
                  </a:lnTo>
                  <a:lnTo>
                    <a:pt x="1604424" y="17458"/>
                  </a:lnTo>
                  <a:lnTo>
                    <a:pt x="1646126" y="4513"/>
                  </a:lnTo>
                  <a:lnTo>
                    <a:pt x="1690900" y="0"/>
                  </a:lnTo>
                  <a:lnTo>
                    <a:pt x="8919166" y="0"/>
                  </a:lnTo>
                  <a:lnTo>
                    <a:pt x="8963940" y="4513"/>
                  </a:lnTo>
                  <a:lnTo>
                    <a:pt x="9005642" y="17458"/>
                  </a:lnTo>
                  <a:lnTo>
                    <a:pt x="9043380" y="37942"/>
                  </a:lnTo>
                  <a:lnTo>
                    <a:pt x="9076260" y="65070"/>
                  </a:lnTo>
                  <a:lnTo>
                    <a:pt x="9103388" y="97950"/>
                  </a:lnTo>
                  <a:lnTo>
                    <a:pt x="9123871" y="135687"/>
                  </a:lnTo>
                  <a:lnTo>
                    <a:pt x="9136817" y="177390"/>
                  </a:lnTo>
                  <a:lnTo>
                    <a:pt x="9145844" y="266938"/>
                  </a:lnTo>
                  <a:lnTo>
                    <a:pt x="9158789" y="308640"/>
                  </a:lnTo>
                  <a:lnTo>
                    <a:pt x="9179273" y="346378"/>
                  </a:lnTo>
                  <a:lnTo>
                    <a:pt x="9206401" y="379258"/>
                  </a:lnTo>
                  <a:lnTo>
                    <a:pt x="9239281" y="406386"/>
                  </a:lnTo>
                  <a:lnTo>
                    <a:pt x="9277018" y="426869"/>
                  </a:lnTo>
                  <a:lnTo>
                    <a:pt x="9318721" y="439815"/>
                  </a:lnTo>
                  <a:lnTo>
                    <a:pt x="9363495" y="444328"/>
                  </a:lnTo>
                  <a:lnTo>
                    <a:pt x="10307669" y="444328"/>
                  </a:lnTo>
                  <a:lnTo>
                    <a:pt x="10356695" y="448284"/>
                  </a:lnTo>
                  <a:lnTo>
                    <a:pt x="10403203" y="459737"/>
                  </a:lnTo>
                  <a:lnTo>
                    <a:pt x="10446570" y="478065"/>
                  </a:lnTo>
                  <a:lnTo>
                    <a:pt x="10486174" y="502645"/>
                  </a:lnTo>
                  <a:lnTo>
                    <a:pt x="10521392" y="532855"/>
                  </a:lnTo>
                  <a:lnTo>
                    <a:pt x="10551602" y="568073"/>
                  </a:lnTo>
                  <a:lnTo>
                    <a:pt x="10576182" y="607677"/>
                  </a:lnTo>
                  <a:lnTo>
                    <a:pt x="10594510" y="651044"/>
                  </a:lnTo>
                  <a:lnTo>
                    <a:pt x="10605963" y="697552"/>
                  </a:lnTo>
                  <a:lnTo>
                    <a:pt x="10609919" y="746579"/>
                  </a:lnTo>
                  <a:lnTo>
                    <a:pt x="10605963" y="795605"/>
                  </a:lnTo>
                  <a:lnTo>
                    <a:pt x="10594510" y="842113"/>
                  </a:lnTo>
                  <a:lnTo>
                    <a:pt x="10576182" y="885480"/>
                  </a:lnTo>
                  <a:lnTo>
                    <a:pt x="10551602" y="925084"/>
                  </a:lnTo>
                  <a:lnTo>
                    <a:pt x="10521392" y="960302"/>
                  </a:lnTo>
                  <a:lnTo>
                    <a:pt x="10486174" y="990512"/>
                  </a:lnTo>
                  <a:lnTo>
                    <a:pt x="10446570" y="1015092"/>
                  </a:lnTo>
                  <a:lnTo>
                    <a:pt x="10403203" y="1033420"/>
                  </a:lnTo>
                  <a:lnTo>
                    <a:pt x="10356695" y="1044873"/>
                  </a:lnTo>
                  <a:lnTo>
                    <a:pt x="10307669" y="1048829"/>
                  </a:lnTo>
                  <a:close/>
                </a:path>
              </a:pathLst>
            </a:custGeom>
            <a:solidFill>
              <a:srgbClr val="3AA3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 marR="5080" indent="1814830">
              <a:lnSpc>
                <a:spcPct val="78800"/>
              </a:lnSpc>
              <a:spcBef>
                <a:spcPts val="1045"/>
              </a:spcBef>
            </a:pPr>
            <a:r>
              <a:rPr sz="3700" spc="-280" dirty="0">
                <a:solidFill>
                  <a:srgbClr val="FFFFFF"/>
                </a:solidFill>
                <a:latin typeface="Times New Roman"/>
                <a:cs typeface="Times New Roman"/>
              </a:rPr>
              <a:t>Dr.</a:t>
            </a:r>
            <a:r>
              <a:rPr sz="370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335" dirty="0">
                <a:solidFill>
                  <a:srgbClr val="FFFFFF"/>
                </a:solidFill>
                <a:latin typeface="Times New Roman"/>
                <a:cs typeface="Times New Roman"/>
              </a:rPr>
              <a:t>Nawal</a:t>
            </a:r>
            <a:r>
              <a:rPr sz="370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320" dirty="0">
                <a:solidFill>
                  <a:srgbClr val="FFFFFF"/>
                </a:solidFill>
                <a:latin typeface="Times New Roman"/>
                <a:cs typeface="Times New Roman"/>
              </a:rPr>
              <a:t>Fadhil</a:t>
            </a:r>
            <a:r>
              <a:rPr sz="370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459" dirty="0">
                <a:solidFill>
                  <a:srgbClr val="FFFFFF"/>
                </a:solidFill>
                <a:latin typeface="Times New Roman"/>
                <a:cs typeface="Times New Roman"/>
              </a:rPr>
              <a:t>Abbas</a:t>
            </a:r>
            <a:r>
              <a:rPr sz="370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310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370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459" dirty="0">
                <a:solidFill>
                  <a:srgbClr val="FFFFFF"/>
                </a:solidFill>
                <a:latin typeface="Times New Roman"/>
                <a:cs typeface="Times New Roman"/>
              </a:rPr>
              <a:t>Noor</a:t>
            </a:r>
            <a:r>
              <a:rPr sz="370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475" dirty="0">
                <a:solidFill>
                  <a:srgbClr val="FFFFFF"/>
                </a:solidFill>
                <a:latin typeface="Times New Roman"/>
                <a:cs typeface="Times New Roman"/>
              </a:rPr>
              <a:t>Ahmed </a:t>
            </a:r>
            <a:r>
              <a:rPr sz="3700" spc="-360" dirty="0">
                <a:solidFill>
                  <a:srgbClr val="FFFFFF"/>
                </a:solidFill>
                <a:latin typeface="Times New Roman"/>
                <a:cs typeface="Times New Roman"/>
              </a:rPr>
              <a:t>Symposium:</a:t>
            </a:r>
            <a:r>
              <a:rPr sz="3700" spc="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275" dirty="0">
                <a:solidFill>
                  <a:srgbClr val="FFFFFF"/>
                </a:solidFill>
                <a:latin typeface="Times New Roman"/>
                <a:cs typeface="Times New Roman"/>
              </a:rPr>
              <a:t>Linguistics</a:t>
            </a:r>
            <a:r>
              <a:rPr sz="37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38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37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265" dirty="0">
                <a:solidFill>
                  <a:srgbClr val="FFFFFF"/>
                </a:solidFill>
                <a:latin typeface="Times New Roman"/>
                <a:cs typeface="Times New Roman"/>
              </a:rPr>
              <a:t>Sustainable</a:t>
            </a:r>
            <a:r>
              <a:rPr sz="37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325" dirty="0">
                <a:solidFill>
                  <a:srgbClr val="FFFFFF"/>
                </a:solidFill>
                <a:latin typeface="Times New Roman"/>
                <a:cs typeface="Times New Roman"/>
              </a:rPr>
              <a:t>Development</a:t>
            </a:r>
            <a:r>
              <a:rPr sz="37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spc="-345" dirty="0">
                <a:solidFill>
                  <a:srgbClr val="FFFFFF"/>
                </a:solidFill>
                <a:latin typeface="Times New Roman"/>
                <a:cs typeface="Times New Roman"/>
              </a:rPr>
              <a:t>Goals</a:t>
            </a:r>
            <a:endParaRPr sz="37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1824" y="1498614"/>
            <a:ext cx="9991724" cy="193357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729914" y="572988"/>
            <a:ext cx="212725" cy="742950"/>
          </a:xfrm>
          <a:custGeom>
            <a:avLst/>
            <a:gdLst/>
            <a:ahLst/>
            <a:cxnLst/>
            <a:rect l="l" t="t" r="r" b="b"/>
            <a:pathLst>
              <a:path w="212725" h="742950">
                <a:moveTo>
                  <a:pt x="126804" y="131233"/>
                </a:moveTo>
                <a:lnTo>
                  <a:pt x="76994" y="10960"/>
                </a:lnTo>
                <a:lnTo>
                  <a:pt x="78293" y="10777"/>
                </a:lnTo>
                <a:lnTo>
                  <a:pt x="85415" y="11378"/>
                </a:lnTo>
                <a:lnTo>
                  <a:pt x="90759" y="14324"/>
                </a:lnTo>
                <a:lnTo>
                  <a:pt x="89757" y="11905"/>
                </a:lnTo>
                <a:lnTo>
                  <a:pt x="90492" y="10360"/>
                </a:lnTo>
                <a:lnTo>
                  <a:pt x="89782" y="8646"/>
                </a:lnTo>
                <a:lnTo>
                  <a:pt x="90298" y="6573"/>
                </a:lnTo>
                <a:lnTo>
                  <a:pt x="90793" y="4448"/>
                </a:lnTo>
                <a:lnTo>
                  <a:pt x="94392" y="6501"/>
                </a:lnTo>
                <a:lnTo>
                  <a:pt x="126092" y="83045"/>
                </a:lnTo>
                <a:lnTo>
                  <a:pt x="125774" y="85598"/>
                </a:lnTo>
                <a:lnTo>
                  <a:pt x="125300" y="87773"/>
                </a:lnTo>
                <a:lnTo>
                  <a:pt x="124405" y="92248"/>
                </a:lnTo>
                <a:lnTo>
                  <a:pt x="121062" y="94134"/>
                </a:lnTo>
                <a:lnTo>
                  <a:pt x="117655" y="89226"/>
                </a:lnTo>
                <a:lnTo>
                  <a:pt x="117181" y="91401"/>
                </a:lnTo>
                <a:lnTo>
                  <a:pt x="116498" y="93071"/>
                </a:lnTo>
                <a:lnTo>
                  <a:pt x="114934" y="95934"/>
                </a:lnTo>
                <a:lnTo>
                  <a:pt x="128691" y="129152"/>
                </a:lnTo>
                <a:lnTo>
                  <a:pt x="126804" y="131233"/>
                </a:lnTo>
                <a:close/>
              </a:path>
              <a:path w="212725" h="742950">
                <a:moveTo>
                  <a:pt x="129005" y="129908"/>
                </a:moveTo>
                <a:lnTo>
                  <a:pt x="114934" y="95934"/>
                </a:lnTo>
                <a:lnTo>
                  <a:pt x="126705" y="94484"/>
                </a:lnTo>
                <a:lnTo>
                  <a:pt x="135358" y="115378"/>
                </a:lnTo>
                <a:lnTo>
                  <a:pt x="133878" y="118442"/>
                </a:lnTo>
                <a:lnTo>
                  <a:pt x="133602" y="121095"/>
                </a:lnTo>
                <a:lnTo>
                  <a:pt x="132460" y="121657"/>
                </a:lnTo>
                <a:lnTo>
                  <a:pt x="131318" y="122218"/>
                </a:lnTo>
                <a:lnTo>
                  <a:pt x="146155" y="158044"/>
                </a:lnTo>
                <a:lnTo>
                  <a:pt x="146167" y="161392"/>
                </a:lnTo>
                <a:lnTo>
                  <a:pt x="153332" y="178692"/>
                </a:lnTo>
                <a:lnTo>
                  <a:pt x="153973" y="183560"/>
                </a:lnTo>
                <a:lnTo>
                  <a:pt x="132927" y="132742"/>
                </a:lnTo>
                <a:lnTo>
                  <a:pt x="129005" y="129908"/>
                </a:lnTo>
                <a:close/>
              </a:path>
              <a:path w="212725" h="742950">
                <a:moveTo>
                  <a:pt x="146155" y="158044"/>
                </a:moveTo>
                <a:lnTo>
                  <a:pt x="131318" y="122218"/>
                </a:lnTo>
                <a:lnTo>
                  <a:pt x="133420" y="123975"/>
                </a:lnTo>
                <a:lnTo>
                  <a:pt x="136686" y="125221"/>
                </a:lnTo>
                <a:lnTo>
                  <a:pt x="139112" y="127760"/>
                </a:lnTo>
                <a:lnTo>
                  <a:pt x="140755" y="128408"/>
                </a:lnTo>
                <a:lnTo>
                  <a:pt x="140600" y="134673"/>
                </a:lnTo>
                <a:lnTo>
                  <a:pt x="141368" y="139847"/>
                </a:lnTo>
                <a:lnTo>
                  <a:pt x="146533" y="152318"/>
                </a:lnTo>
                <a:lnTo>
                  <a:pt x="146155" y="158044"/>
                </a:lnTo>
                <a:close/>
              </a:path>
              <a:path w="212725" h="742950">
                <a:moveTo>
                  <a:pt x="146533" y="152318"/>
                </a:moveTo>
                <a:lnTo>
                  <a:pt x="141368" y="139847"/>
                </a:lnTo>
                <a:lnTo>
                  <a:pt x="145767" y="147149"/>
                </a:lnTo>
                <a:lnTo>
                  <a:pt x="147124" y="150425"/>
                </a:lnTo>
                <a:lnTo>
                  <a:pt x="146533" y="152318"/>
                </a:lnTo>
                <a:close/>
              </a:path>
              <a:path w="212725" h="742950">
                <a:moveTo>
                  <a:pt x="153332" y="178692"/>
                </a:moveTo>
                <a:lnTo>
                  <a:pt x="146167" y="161392"/>
                </a:lnTo>
                <a:lnTo>
                  <a:pt x="151499" y="167629"/>
                </a:lnTo>
                <a:lnTo>
                  <a:pt x="153332" y="178692"/>
                </a:lnTo>
                <a:close/>
              </a:path>
              <a:path w="212725" h="742950">
                <a:moveTo>
                  <a:pt x="170796" y="310481"/>
                </a:moveTo>
                <a:lnTo>
                  <a:pt x="54823" y="30447"/>
                </a:lnTo>
                <a:lnTo>
                  <a:pt x="55859" y="22991"/>
                </a:lnTo>
                <a:lnTo>
                  <a:pt x="56770" y="15232"/>
                </a:lnTo>
                <a:lnTo>
                  <a:pt x="59198" y="7819"/>
                </a:lnTo>
                <a:lnTo>
                  <a:pt x="61919" y="1112"/>
                </a:lnTo>
                <a:lnTo>
                  <a:pt x="66957" y="0"/>
                </a:lnTo>
                <a:lnTo>
                  <a:pt x="75443" y="3896"/>
                </a:lnTo>
                <a:lnTo>
                  <a:pt x="77003" y="4343"/>
                </a:lnTo>
                <a:lnTo>
                  <a:pt x="81243" y="4624"/>
                </a:lnTo>
                <a:lnTo>
                  <a:pt x="80106" y="5198"/>
                </a:lnTo>
                <a:lnTo>
                  <a:pt x="77775" y="6208"/>
                </a:lnTo>
                <a:lnTo>
                  <a:pt x="76863" y="7324"/>
                </a:lnTo>
                <a:lnTo>
                  <a:pt x="75992" y="8541"/>
                </a:lnTo>
                <a:lnTo>
                  <a:pt x="126908" y="131485"/>
                </a:lnTo>
                <a:lnTo>
                  <a:pt x="126100" y="132853"/>
                </a:lnTo>
                <a:lnTo>
                  <a:pt x="124213" y="134934"/>
                </a:lnTo>
                <a:lnTo>
                  <a:pt x="161631" y="225285"/>
                </a:lnTo>
                <a:lnTo>
                  <a:pt x="161640" y="228627"/>
                </a:lnTo>
                <a:lnTo>
                  <a:pt x="164427" y="245313"/>
                </a:lnTo>
                <a:lnTo>
                  <a:pt x="168552" y="275189"/>
                </a:lnTo>
                <a:lnTo>
                  <a:pt x="168015" y="277212"/>
                </a:lnTo>
                <a:lnTo>
                  <a:pt x="168715" y="278901"/>
                </a:lnTo>
                <a:lnTo>
                  <a:pt x="169098" y="289785"/>
                </a:lnTo>
                <a:lnTo>
                  <a:pt x="170288" y="292658"/>
                </a:lnTo>
                <a:lnTo>
                  <a:pt x="171409" y="302002"/>
                </a:lnTo>
                <a:lnTo>
                  <a:pt x="170796" y="310481"/>
                </a:lnTo>
                <a:close/>
              </a:path>
              <a:path w="212725" h="742950">
                <a:moveTo>
                  <a:pt x="161631" y="225285"/>
                </a:moveTo>
                <a:lnTo>
                  <a:pt x="125121" y="137127"/>
                </a:lnTo>
                <a:lnTo>
                  <a:pt x="126743" y="137725"/>
                </a:lnTo>
                <a:lnTo>
                  <a:pt x="128808" y="136072"/>
                </a:lnTo>
                <a:lnTo>
                  <a:pt x="130863" y="134395"/>
                </a:lnTo>
                <a:lnTo>
                  <a:pt x="132927" y="132742"/>
                </a:lnTo>
                <a:lnTo>
                  <a:pt x="155034" y="186122"/>
                </a:lnTo>
                <a:lnTo>
                  <a:pt x="155983" y="191733"/>
                </a:lnTo>
                <a:lnTo>
                  <a:pt x="156824" y="200401"/>
                </a:lnTo>
                <a:lnTo>
                  <a:pt x="159116" y="212573"/>
                </a:lnTo>
                <a:lnTo>
                  <a:pt x="160577" y="216102"/>
                </a:lnTo>
                <a:lnTo>
                  <a:pt x="160833" y="220041"/>
                </a:lnTo>
                <a:lnTo>
                  <a:pt x="161631" y="225285"/>
                </a:lnTo>
                <a:close/>
              </a:path>
              <a:path w="212725" h="742950">
                <a:moveTo>
                  <a:pt x="55080" y="34386"/>
                </a:moveTo>
                <a:lnTo>
                  <a:pt x="53859" y="31437"/>
                </a:lnTo>
                <a:lnTo>
                  <a:pt x="55439" y="31934"/>
                </a:lnTo>
                <a:lnTo>
                  <a:pt x="55080" y="34386"/>
                </a:lnTo>
                <a:close/>
              </a:path>
              <a:path w="212725" h="742950">
                <a:moveTo>
                  <a:pt x="22105" y="57658"/>
                </a:moveTo>
                <a:lnTo>
                  <a:pt x="20752" y="54390"/>
                </a:lnTo>
                <a:lnTo>
                  <a:pt x="24814" y="54242"/>
                </a:lnTo>
                <a:lnTo>
                  <a:pt x="27339" y="53699"/>
                </a:lnTo>
                <a:lnTo>
                  <a:pt x="27817" y="48216"/>
                </a:lnTo>
                <a:lnTo>
                  <a:pt x="27038" y="43017"/>
                </a:lnTo>
                <a:lnTo>
                  <a:pt x="28165" y="42417"/>
                </a:lnTo>
                <a:lnTo>
                  <a:pt x="29291" y="41818"/>
                </a:lnTo>
                <a:lnTo>
                  <a:pt x="37329" y="44631"/>
                </a:lnTo>
                <a:lnTo>
                  <a:pt x="40271" y="45095"/>
                </a:lnTo>
                <a:lnTo>
                  <a:pt x="43953" y="47350"/>
                </a:lnTo>
                <a:lnTo>
                  <a:pt x="45857" y="48628"/>
                </a:lnTo>
                <a:lnTo>
                  <a:pt x="49144" y="49924"/>
                </a:lnTo>
                <a:lnTo>
                  <a:pt x="52762" y="45385"/>
                </a:lnTo>
                <a:lnTo>
                  <a:pt x="54361" y="39289"/>
                </a:lnTo>
                <a:lnTo>
                  <a:pt x="55080" y="34386"/>
                </a:lnTo>
                <a:lnTo>
                  <a:pt x="171079" y="314482"/>
                </a:lnTo>
                <a:lnTo>
                  <a:pt x="171940" y="326520"/>
                </a:lnTo>
                <a:lnTo>
                  <a:pt x="171963" y="333213"/>
                </a:lnTo>
                <a:lnTo>
                  <a:pt x="173253" y="339647"/>
                </a:lnTo>
                <a:lnTo>
                  <a:pt x="175853" y="355882"/>
                </a:lnTo>
                <a:lnTo>
                  <a:pt x="177433" y="376293"/>
                </a:lnTo>
                <a:lnTo>
                  <a:pt x="177642" y="386755"/>
                </a:lnTo>
                <a:lnTo>
                  <a:pt x="178511" y="392173"/>
                </a:lnTo>
                <a:lnTo>
                  <a:pt x="80627" y="155819"/>
                </a:lnTo>
                <a:lnTo>
                  <a:pt x="78061" y="156262"/>
                </a:lnTo>
                <a:lnTo>
                  <a:pt x="76727" y="159678"/>
                </a:lnTo>
                <a:lnTo>
                  <a:pt x="74199" y="163531"/>
                </a:lnTo>
                <a:lnTo>
                  <a:pt x="91190" y="204559"/>
                </a:lnTo>
                <a:lnTo>
                  <a:pt x="86924" y="200897"/>
                </a:lnTo>
                <a:lnTo>
                  <a:pt x="87745" y="206197"/>
                </a:lnTo>
                <a:lnTo>
                  <a:pt x="87657" y="209304"/>
                </a:lnTo>
                <a:lnTo>
                  <a:pt x="24288" y="56291"/>
                </a:lnTo>
                <a:lnTo>
                  <a:pt x="22105" y="57658"/>
                </a:lnTo>
                <a:close/>
              </a:path>
              <a:path w="212725" h="742950">
                <a:moveTo>
                  <a:pt x="91190" y="204559"/>
                </a:moveTo>
                <a:lnTo>
                  <a:pt x="74199" y="163531"/>
                </a:lnTo>
                <a:lnTo>
                  <a:pt x="82226" y="166318"/>
                </a:lnTo>
                <a:lnTo>
                  <a:pt x="81782" y="161926"/>
                </a:lnTo>
                <a:lnTo>
                  <a:pt x="80623" y="159128"/>
                </a:lnTo>
                <a:lnTo>
                  <a:pt x="80627" y="155819"/>
                </a:lnTo>
                <a:lnTo>
                  <a:pt x="178511" y="392173"/>
                </a:lnTo>
                <a:lnTo>
                  <a:pt x="180321" y="416459"/>
                </a:lnTo>
                <a:lnTo>
                  <a:pt x="93430" y="206647"/>
                </a:lnTo>
                <a:lnTo>
                  <a:pt x="91190" y="204559"/>
                </a:lnTo>
                <a:close/>
              </a:path>
              <a:path w="212725" h="742950">
                <a:moveTo>
                  <a:pt x="91091" y="234193"/>
                </a:moveTo>
                <a:lnTo>
                  <a:pt x="22607" y="68827"/>
                </a:lnTo>
                <a:lnTo>
                  <a:pt x="24208" y="69375"/>
                </a:lnTo>
                <a:lnTo>
                  <a:pt x="24636" y="70408"/>
                </a:lnTo>
                <a:lnTo>
                  <a:pt x="25601" y="69418"/>
                </a:lnTo>
                <a:lnTo>
                  <a:pt x="27812" y="68119"/>
                </a:lnTo>
                <a:lnTo>
                  <a:pt x="88655" y="215032"/>
                </a:lnTo>
                <a:lnTo>
                  <a:pt x="93582" y="210334"/>
                </a:lnTo>
                <a:lnTo>
                  <a:pt x="93430" y="206647"/>
                </a:lnTo>
                <a:lnTo>
                  <a:pt x="180321" y="416459"/>
                </a:lnTo>
                <a:lnTo>
                  <a:pt x="181378" y="425650"/>
                </a:lnTo>
                <a:lnTo>
                  <a:pt x="182110" y="430736"/>
                </a:lnTo>
                <a:lnTo>
                  <a:pt x="98302" y="228369"/>
                </a:lnTo>
                <a:lnTo>
                  <a:pt x="95041" y="223814"/>
                </a:lnTo>
                <a:lnTo>
                  <a:pt x="93696" y="227206"/>
                </a:lnTo>
                <a:lnTo>
                  <a:pt x="92539" y="231051"/>
                </a:lnTo>
                <a:lnTo>
                  <a:pt x="91091" y="234193"/>
                </a:lnTo>
                <a:close/>
              </a:path>
              <a:path w="212725" h="742950">
                <a:moveTo>
                  <a:pt x="98073" y="251052"/>
                </a:moveTo>
                <a:lnTo>
                  <a:pt x="91476" y="235123"/>
                </a:lnTo>
                <a:lnTo>
                  <a:pt x="97072" y="232038"/>
                </a:lnTo>
                <a:lnTo>
                  <a:pt x="98302" y="228369"/>
                </a:lnTo>
                <a:lnTo>
                  <a:pt x="182110" y="430736"/>
                </a:lnTo>
                <a:lnTo>
                  <a:pt x="182621" y="438609"/>
                </a:lnTo>
                <a:lnTo>
                  <a:pt x="182637" y="445285"/>
                </a:lnTo>
                <a:lnTo>
                  <a:pt x="182934" y="449321"/>
                </a:lnTo>
                <a:lnTo>
                  <a:pt x="100973" y="251416"/>
                </a:lnTo>
                <a:lnTo>
                  <a:pt x="99434" y="251019"/>
                </a:lnTo>
                <a:lnTo>
                  <a:pt x="99320" y="250742"/>
                </a:lnTo>
                <a:lnTo>
                  <a:pt x="98073" y="251052"/>
                </a:lnTo>
                <a:close/>
              </a:path>
              <a:path w="212725" h="742950">
                <a:moveTo>
                  <a:pt x="1306" y="47266"/>
                </a:moveTo>
                <a:lnTo>
                  <a:pt x="204" y="41285"/>
                </a:lnTo>
                <a:lnTo>
                  <a:pt x="0" y="37473"/>
                </a:lnTo>
                <a:lnTo>
                  <a:pt x="1000" y="33249"/>
                </a:lnTo>
                <a:lnTo>
                  <a:pt x="1004" y="29941"/>
                </a:lnTo>
                <a:lnTo>
                  <a:pt x="2276" y="26373"/>
                </a:lnTo>
                <a:lnTo>
                  <a:pt x="4086" y="27424"/>
                </a:lnTo>
                <a:lnTo>
                  <a:pt x="7372" y="28721"/>
                </a:lnTo>
                <a:lnTo>
                  <a:pt x="9746" y="31133"/>
                </a:lnTo>
                <a:lnTo>
                  <a:pt x="12088" y="33470"/>
                </a:lnTo>
                <a:lnTo>
                  <a:pt x="16000" y="36279"/>
                </a:lnTo>
                <a:lnTo>
                  <a:pt x="16908" y="38472"/>
                </a:lnTo>
                <a:lnTo>
                  <a:pt x="20751" y="54389"/>
                </a:lnTo>
                <a:lnTo>
                  <a:pt x="22105" y="57658"/>
                </a:lnTo>
                <a:lnTo>
                  <a:pt x="19918" y="59016"/>
                </a:lnTo>
                <a:lnTo>
                  <a:pt x="21348" y="62469"/>
                </a:lnTo>
                <a:lnTo>
                  <a:pt x="21177" y="65375"/>
                </a:lnTo>
                <a:lnTo>
                  <a:pt x="98211" y="251384"/>
                </a:lnTo>
                <a:lnTo>
                  <a:pt x="96301" y="253410"/>
                </a:lnTo>
                <a:lnTo>
                  <a:pt x="97580" y="259819"/>
                </a:lnTo>
                <a:lnTo>
                  <a:pt x="185029" y="470977"/>
                </a:lnTo>
                <a:lnTo>
                  <a:pt x="186350" y="477486"/>
                </a:lnTo>
                <a:lnTo>
                  <a:pt x="186331" y="484079"/>
                </a:lnTo>
                <a:lnTo>
                  <a:pt x="187002" y="489017"/>
                </a:lnTo>
                <a:lnTo>
                  <a:pt x="59736" y="181715"/>
                </a:lnTo>
                <a:lnTo>
                  <a:pt x="57926" y="180663"/>
                </a:lnTo>
                <a:lnTo>
                  <a:pt x="4911" y="52652"/>
                </a:lnTo>
                <a:lnTo>
                  <a:pt x="1306" y="47266"/>
                </a:lnTo>
                <a:close/>
              </a:path>
              <a:path w="212725" h="742950">
                <a:moveTo>
                  <a:pt x="88655" y="215032"/>
                </a:moveTo>
                <a:lnTo>
                  <a:pt x="27499" y="67363"/>
                </a:lnTo>
                <a:lnTo>
                  <a:pt x="27294" y="63550"/>
                </a:lnTo>
                <a:lnTo>
                  <a:pt x="87657" y="209304"/>
                </a:lnTo>
                <a:lnTo>
                  <a:pt x="88655" y="215032"/>
                </a:lnTo>
                <a:close/>
              </a:path>
              <a:path w="212725" h="742950">
                <a:moveTo>
                  <a:pt x="185029" y="470977"/>
                </a:moveTo>
                <a:lnTo>
                  <a:pt x="97580" y="259819"/>
                </a:lnTo>
                <a:lnTo>
                  <a:pt x="100981" y="261392"/>
                </a:lnTo>
                <a:lnTo>
                  <a:pt x="101152" y="258487"/>
                </a:lnTo>
                <a:lnTo>
                  <a:pt x="101501" y="256010"/>
                </a:lnTo>
                <a:lnTo>
                  <a:pt x="101787" y="253381"/>
                </a:lnTo>
                <a:lnTo>
                  <a:pt x="182934" y="449321"/>
                </a:lnTo>
                <a:lnTo>
                  <a:pt x="185029" y="470977"/>
                </a:lnTo>
                <a:close/>
              </a:path>
              <a:path w="212725" h="742950">
                <a:moveTo>
                  <a:pt x="55794" y="195430"/>
                </a:moveTo>
                <a:lnTo>
                  <a:pt x="53474" y="189829"/>
                </a:lnTo>
                <a:lnTo>
                  <a:pt x="56541" y="190597"/>
                </a:lnTo>
                <a:lnTo>
                  <a:pt x="58370" y="185056"/>
                </a:lnTo>
                <a:lnTo>
                  <a:pt x="59840" y="181967"/>
                </a:lnTo>
                <a:lnTo>
                  <a:pt x="187002" y="489017"/>
                </a:lnTo>
                <a:lnTo>
                  <a:pt x="186751" y="491730"/>
                </a:lnTo>
                <a:lnTo>
                  <a:pt x="186834" y="498570"/>
                </a:lnTo>
                <a:lnTo>
                  <a:pt x="59420" y="190910"/>
                </a:lnTo>
                <a:lnTo>
                  <a:pt x="57846" y="193747"/>
                </a:lnTo>
                <a:lnTo>
                  <a:pt x="55794" y="195430"/>
                </a:lnTo>
                <a:close/>
              </a:path>
              <a:path w="212725" h="742950">
                <a:moveTo>
                  <a:pt x="5355" y="73639"/>
                </a:moveTo>
                <a:lnTo>
                  <a:pt x="7544" y="65647"/>
                </a:lnTo>
                <a:lnTo>
                  <a:pt x="4911" y="52652"/>
                </a:lnTo>
                <a:lnTo>
                  <a:pt x="58116" y="181122"/>
                </a:lnTo>
                <a:lnTo>
                  <a:pt x="56529" y="183929"/>
                </a:lnTo>
                <a:lnTo>
                  <a:pt x="54906" y="186648"/>
                </a:lnTo>
                <a:lnTo>
                  <a:pt x="10719" y="79951"/>
                </a:lnTo>
                <a:lnTo>
                  <a:pt x="5355" y="73639"/>
                </a:lnTo>
                <a:close/>
              </a:path>
              <a:path w="212725" h="742950">
                <a:moveTo>
                  <a:pt x="58534" y="212005"/>
                </a:moveTo>
                <a:lnTo>
                  <a:pt x="56854" y="207947"/>
                </a:lnTo>
                <a:lnTo>
                  <a:pt x="58413" y="208394"/>
                </a:lnTo>
                <a:lnTo>
                  <a:pt x="60286" y="209596"/>
                </a:lnTo>
                <a:lnTo>
                  <a:pt x="63775" y="208063"/>
                </a:lnTo>
                <a:lnTo>
                  <a:pt x="65130" y="204697"/>
                </a:lnTo>
                <a:lnTo>
                  <a:pt x="67854" y="211275"/>
                </a:lnTo>
                <a:lnTo>
                  <a:pt x="58534" y="212005"/>
                </a:lnTo>
                <a:close/>
              </a:path>
              <a:path w="212725" h="742950">
                <a:moveTo>
                  <a:pt x="186531" y="507795"/>
                </a:moveTo>
                <a:lnTo>
                  <a:pt x="67403" y="220143"/>
                </a:lnTo>
                <a:lnTo>
                  <a:pt x="67917" y="211426"/>
                </a:lnTo>
                <a:lnTo>
                  <a:pt x="187055" y="499103"/>
                </a:lnTo>
                <a:lnTo>
                  <a:pt x="186531" y="507795"/>
                </a:lnTo>
                <a:close/>
              </a:path>
              <a:path w="212725" h="742950">
                <a:moveTo>
                  <a:pt x="63742" y="241176"/>
                </a:moveTo>
                <a:lnTo>
                  <a:pt x="23316" y="143561"/>
                </a:lnTo>
                <a:lnTo>
                  <a:pt x="23059" y="139622"/>
                </a:lnTo>
                <a:lnTo>
                  <a:pt x="21608" y="136119"/>
                </a:lnTo>
                <a:lnTo>
                  <a:pt x="19306" y="127240"/>
                </a:lnTo>
                <a:lnTo>
                  <a:pt x="17250" y="122275"/>
                </a:lnTo>
                <a:lnTo>
                  <a:pt x="13432" y="103099"/>
                </a:lnTo>
                <a:lnTo>
                  <a:pt x="11985" y="96286"/>
                </a:lnTo>
                <a:lnTo>
                  <a:pt x="11207" y="91087"/>
                </a:lnTo>
                <a:lnTo>
                  <a:pt x="11654" y="85528"/>
                </a:lnTo>
                <a:lnTo>
                  <a:pt x="10906" y="80405"/>
                </a:lnTo>
                <a:lnTo>
                  <a:pt x="54906" y="186648"/>
                </a:lnTo>
                <a:lnTo>
                  <a:pt x="53474" y="189829"/>
                </a:lnTo>
                <a:lnTo>
                  <a:pt x="55794" y="195430"/>
                </a:lnTo>
                <a:lnTo>
                  <a:pt x="54816" y="196389"/>
                </a:lnTo>
                <a:lnTo>
                  <a:pt x="54457" y="198841"/>
                </a:lnTo>
                <a:lnTo>
                  <a:pt x="57178" y="205411"/>
                </a:lnTo>
                <a:lnTo>
                  <a:pt x="56165" y="206283"/>
                </a:lnTo>
                <a:lnTo>
                  <a:pt x="58513" y="211954"/>
                </a:lnTo>
                <a:lnTo>
                  <a:pt x="58269" y="214683"/>
                </a:lnTo>
                <a:lnTo>
                  <a:pt x="57889" y="217085"/>
                </a:lnTo>
                <a:lnTo>
                  <a:pt x="60003" y="225510"/>
                </a:lnTo>
                <a:lnTo>
                  <a:pt x="63742" y="241176"/>
                </a:lnTo>
                <a:close/>
              </a:path>
              <a:path w="212725" h="742950">
                <a:moveTo>
                  <a:pt x="71985" y="287633"/>
                </a:moveTo>
                <a:lnTo>
                  <a:pt x="69313" y="281180"/>
                </a:lnTo>
                <a:lnTo>
                  <a:pt x="71185" y="282383"/>
                </a:lnTo>
                <a:lnTo>
                  <a:pt x="75269" y="282286"/>
                </a:lnTo>
                <a:lnTo>
                  <a:pt x="79309" y="275446"/>
                </a:lnTo>
                <a:lnTo>
                  <a:pt x="79042" y="271482"/>
                </a:lnTo>
                <a:lnTo>
                  <a:pt x="79562" y="266099"/>
                </a:lnTo>
                <a:lnTo>
                  <a:pt x="74750" y="254480"/>
                </a:lnTo>
                <a:lnTo>
                  <a:pt x="74410" y="250340"/>
                </a:lnTo>
                <a:lnTo>
                  <a:pt x="72762" y="243041"/>
                </a:lnTo>
                <a:lnTo>
                  <a:pt x="68280" y="228900"/>
                </a:lnTo>
                <a:lnTo>
                  <a:pt x="67799" y="221100"/>
                </a:lnTo>
                <a:lnTo>
                  <a:pt x="187220" y="509458"/>
                </a:lnTo>
                <a:lnTo>
                  <a:pt x="189646" y="511997"/>
                </a:lnTo>
                <a:lnTo>
                  <a:pt x="189913" y="515961"/>
                </a:lnTo>
                <a:lnTo>
                  <a:pt x="192588" y="532377"/>
                </a:lnTo>
                <a:lnTo>
                  <a:pt x="192858" y="539668"/>
                </a:lnTo>
                <a:lnTo>
                  <a:pt x="192339" y="541734"/>
                </a:lnTo>
                <a:lnTo>
                  <a:pt x="193281" y="550647"/>
                </a:lnTo>
                <a:lnTo>
                  <a:pt x="196132" y="560849"/>
                </a:lnTo>
                <a:lnTo>
                  <a:pt x="199497" y="582254"/>
                </a:lnTo>
                <a:lnTo>
                  <a:pt x="78463" y="289999"/>
                </a:lnTo>
                <a:lnTo>
                  <a:pt x="76705" y="289073"/>
                </a:lnTo>
                <a:lnTo>
                  <a:pt x="75031" y="288349"/>
                </a:lnTo>
                <a:lnTo>
                  <a:pt x="73628" y="288281"/>
                </a:lnTo>
                <a:lnTo>
                  <a:pt x="71985" y="287633"/>
                </a:lnTo>
                <a:close/>
              </a:path>
              <a:path w="212725" h="742950">
                <a:moveTo>
                  <a:pt x="57098" y="205218"/>
                </a:moveTo>
                <a:lnTo>
                  <a:pt x="54843" y="199774"/>
                </a:lnTo>
                <a:lnTo>
                  <a:pt x="57019" y="201707"/>
                </a:lnTo>
                <a:lnTo>
                  <a:pt x="59027" y="203238"/>
                </a:lnTo>
                <a:lnTo>
                  <a:pt x="57098" y="205218"/>
                </a:lnTo>
                <a:close/>
              </a:path>
              <a:path w="212725" h="742950">
                <a:moveTo>
                  <a:pt x="68850" y="266786"/>
                </a:moveTo>
                <a:lnTo>
                  <a:pt x="68599" y="266181"/>
                </a:lnTo>
                <a:lnTo>
                  <a:pt x="76212" y="258009"/>
                </a:lnTo>
                <a:lnTo>
                  <a:pt x="79562" y="266099"/>
                </a:lnTo>
                <a:lnTo>
                  <a:pt x="76053" y="267582"/>
                </a:lnTo>
                <a:lnTo>
                  <a:pt x="73268" y="267496"/>
                </a:lnTo>
                <a:lnTo>
                  <a:pt x="71948" y="267629"/>
                </a:lnTo>
                <a:lnTo>
                  <a:pt x="70503" y="267459"/>
                </a:lnTo>
                <a:lnTo>
                  <a:pt x="68850" y="266786"/>
                </a:lnTo>
                <a:close/>
              </a:path>
              <a:path w="212725" h="742950">
                <a:moveTo>
                  <a:pt x="155022" y="654097"/>
                </a:moveTo>
                <a:lnTo>
                  <a:pt x="97332" y="514795"/>
                </a:lnTo>
                <a:lnTo>
                  <a:pt x="93608" y="495846"/>
                </a:lnTo>
                <a:lnTo>
                  <a:pt x="88499" y="476872"/>
                </a:lnTo>
                <a:lnTo>
                  <a:pt x="82229" y="448455"/>
                </a:lnTo>
                <a:lnTo>
                  <a:pt x="81061" y="438996"/>
                </a:lnTo>
                <a:lnTo>
                  <a:pt x="78721" y="430027"/>
                </a:lnTo>
                <a:lnTo>
                  <a:pt x="77550" y="420560"/>
                </a:lnTo>
                <a:lnTo>
                  <a:pt x="72285" y="394572"/>
                </a:lnTo>
                <a:lnTo>
                  <a:pt x="70939" y="391320"/>
                </a:lnTo>
                <a:lnTo>
                  <a:pt x="72002" y="387248"/>
                </a:lnTo>
                <a:lnTo>
                  <a:pt x="70686" y="384073"/>
                </a:lnTo>
                <a:lnTo>
                  <a:pt x="71588" y="382931"/>
                </a:lnTo>
                <a:lnTo>
                  <a:pt x="68158" y="374649"/>
                </a:lnTo>
                <a:lnTo>
                  <a:pt x="66536" y="367411"/>
                </a:lnTo>
                <a:lnTo>
                  <a:pt x="64550" y="352659"/>
                </a:lnTo>
                <a:lnTo>
                  <a:pt x="62408" y="344169"/>
                </a:lnTo>
                <a:lnTo>
                  <a:pt x="51281" y="274150"/>
                </a:lnTo>
                <a:lnTo>
                  <a:pt x="51650" y="271724"/>
                </a:lnTo>
                <a:lnTo>
                  <a:pt x="50465" y="265542"/>
                </a:lnTo>
                <a:lnTo>
                  <a:pt x="48920" y="261812"/>
                </a:lnTo>
                <a:lnTo>
                  <a:pt x="46461" y="252555"/>
                </a:lnTo>
                <a:lnTo>
                  <a:pt x="46689" y="246466"/>
                </a:lnTo>
                <a:lnTo>
                  <a:pt x="45418" y="233440"/>
                </a:lnTo>
                <a:lnTo>
                  <a:pt x="42777" y="227063"/>
                </a:lnTo>
                <a:lnTo>
                  <a:pt x="41330" y="220251"/>
                </a:lnTo>
                <a:lnTo>
                  <a:pt x="40681" y="212046"/>
                </a:lnTo>
                <a:lnTo>
                  <a:pt x="37037" y="196607"/>
                </a:lnTo>
                <a:lnTo>
                  <a:pt x="23944" y="151716"/>
                </a:lnTo>
                <a:lnTo>
                  <a:pt x="24105" y="148785"/>
                </a:lnTo>
                <a:lnTo>
                  <a:pt x="24318" y="145980"/>
                </a:lnTo>
                <a:lnTo>
                  <a:pt x="66195" y="247099"/>
                </a:lnTo>
                <a:lnTo>
                  <a:pt x="69341" y="251376"/>
                </a:lnTo>
                <a:lnTo>
                  <a:pt x="68483" y="252625"/>
                </a:lnTo>
                <a:lnTo>
                  <a:pt x="64737" y="256856"/>
                </a:lnTo>
                <a:lnTo>
                  <a:pt x="69369" y="268039"/>
                </a:lnTo>
                <a:lnTo>
                  <a:pt x="69493" y="271657"/>
                </a:lnTo>
                <a:lnTo>
                  <a:pt x="68649" y="276259"/>
                </a:lnTo>
                <a:lnTo>
                  <a:pt x="69313" y="281180"/>
                </a:lnTo>
                <a:lnTo>
                  <a:pt x="71985" y="287633"/>
                </a:lnTo>
                <a:lnTo>
                  <a:pt x="71500" y="289782"/>
                </a:lnTo>
                <a:lnTo>
                  <a:pt x="71037" y="291982"/>
                </a:lnTo>
                <a:lnTo>
                  <a:pt x="201756" y="607621"/>
                </a:lnTo>
                <a:lnTo>
                  <a:pt x="206594" y="632580"/>
                </a:lnTo>
                <a:lnTo>
                  <a:pt x="206399" y="642068"/>
                </a:lnTo>
                <a:lnTo>
                  <a:pt x="206737" y="646203"/>
                </a:lnTo>
                <a:lnTo>
                  <a:pt x="207735" y="651932"/>
                </a:lnTo>
                <a:lnTo>
                  <a:pt x="207522" y="654736"/>
                </a:lnTo>
                <a:lnTo>
                  <a:pt x="206395" y="655336"/>
                </a:lnTo>
                <a:lnTo>
                  <a:pt x="205269" y="655935"/>
                </a:lnTo>
                <a:lnTo>
                  <a:pt x="202787" y="656579"/>
                </a:lnTo>
                <a:lnTo>
                  <a:pt x="201870" y="661004"/>
                </a:lnTo>
                <a:lnTo>
                  <a:pt x="202534" y="665926"/>
                </a:lnTo>
                <a:lnTo>
                  <a:pt x="208214" y="679641"/>
                </a:lnTo>
                <a:lnTo>
                  <a:pt x="207519" y="681282"/>
                </a:lnTo>
                <a:lnTo>
                  <a:pt x="207233" y="683910"/>
                </a:lnTo>
                <a:lnTo>
                  <a:pt x="207030" y="686740"/>
                </a:lnTo>
                <a:lnTo>
                  <a:pt x="206786" y="689469"/>
                </a:lnTo>
                <a:lnTo>
                  <a:pt x="206902" y="696389"/>
                </a:lnTo>
                <a:lnTo>
                  <a:pt x="205835" y="703770"/>
                </a:lnTo>
                <a:lnTo>
                  <a:pt x="205076" y="705256"/>
                </a:lnTo>
                <a:lnTo>
                  <a:pt x="204799" y="711226"/>
                </a:lnTo>
                <a:lnTo>
                  <a:pt x="204634" y="717466"/>
                </a:lnTo>
                <a:lnTo>
                  <a:pt x="207285" y="723868"/>
                </a:lnTo>
                <a:lnTo>
                  <a:pt x="203005" y="730128"/>
                </a:lnTo>
                <a:lnTo>
                  <a:pt x="200330" y="733628"/>
                </a:lnTo>
                <a:lnTo>
                  <a:pt x="199101" y="737296"/>
                </a:lnTo>
                <a:lnTo>
                  <a:pt x="180761" y="693013"/>
                </a:lnTo>
                <a:lnTo>
                  <a:pt x="175826" y="687735"/>
                </a:lnTo>
                <a:lnTo>
                  <a:pt x="174559" y="687994"/>
                </a:lnTo>
                <a:lnTo>
                  <a:pt x="173333" y="688354"/>
                </a:lnTo>
                <a:lnTo>
                  <a:pt x="175368" y="693268"/>
                </a:lnTo>
                <a:lnTo>
                  <a:pt x="175057" y="699155"/>
                </a:lnTo>
                <a:lnTo>
                  <a:pt x="157949" y="657846"/>
                </a:lnTo>
                <a:lnTo>
                  <a:pt x="155022" y="654097"/>
                </a:lnTo>
                <a:close/>
              </a:path>
              <a:path w="212725" h="742950">
                <a:moveTo>
                  <a:pt x="201300" y="606522"/>
                </a:moveTo>
                <a:lnTo>
                  <a:pt x="72195" y="294779"/>
                </a:lnTo>
                <a:lnTo>
                  <a:pt x="75189" y="295370"/>
                </a:lnTo>
                <a:lnTo>
                  <a:pt x="77755" y="294928"/>
                </a:lnTo>
                <a:lnTo>
                  <a:pt x="78177" y="292627"/>
                </a:lnTo>
                <a:lnTo>
                  <a:pt x="78463" y="289999"/>
                </a:lnTo>
                <a:lnTo>
                  <a:pt x="199497" y="582254"/>
                </a:lnTo>
                <a:lnTo>
                  <a:pt x="199896" y="593172"/>
                </a:lnTo>
                <a:lnTo>
                  <a:pt x="201300" y="606522"/>
                </a:lnTo>
                <a:close/>
              </a:path>
              <a:path w="212725" h="742950">
                <a:moveTo>
                  <a:pt x="208214" y="679641"/>
                </a:moveTo>
                <a:lnTo>
                  <a:pt x="202534" y="665926"/>
                </a:lnTo>
                <a:lnTo>
                  <a:pt x="204229" y="666700"/>
                </a:lnTo>
                <a:lnTo>
                  <a:pt x="212517" y="670118"/>
                </a:lnTo>
                <a:lnTo>
                  <a:pt x="208112" y="676076"/>
                </a:lnTo>
                <a:lnTo>
                  <a:pt x="208214" y="679641"/>
                </a:lnTo>
                <a:close/>
              </a:path>
              <a:path w="212725" h="742950">
                <a:moveTo>
                  <a:pt x="190110" y="742142"/>
                </a:moveTo>
                <a:lnTo>
                  <a:pt x="188900" y="739218"/>
                </a:lnTo>
                <a:lnTo>
                  <a:pt x="187662" y="732910"/>
                </a:lnTo>
                <a:lnTo>
                  <a:pt x="176170" y="705160"/>
                </a:lnTo>
                <a:lnTo>
                  <a:pt x="180846" y="699858"/>
                </a:lnTo>
                <a:lnTo>
                  <a:pt x="180761" y="693013"/>
                </a:lnTo>
                <a:lnTo>
                  <a:pt x="199222" y="737590"/>
                </a:lnTo>
                <a:lnTo>
                  <a:pt x="197484" y="740032"/>
                </a:lnTo>
                <a:lnTo>
                  <a:pt x="196666" y="741375"/>
                </a:lnTo>
                <a:lnTo>
                  <a:pt x="193177" y="742909"/>
                </a:lnTo>
                <a:lnTo>
                  <a:pt x="191618" y="742462"/>
                </a:lnTo>
                <a:lnTo>
                  <a:pt x="190110" y="742142"/>
                </a:lnTo>
                <a:close/>
              </a:path>
              <a:path w="212725" h="742950">
                <a:moveTo>
                  <a:pt x="158311" y="681953"/>
                </a:moveTo>
                <a:lnTo>
                  <a:pt x="147105" y="654896"/>
                </a:lnTo>
                <a:lnTo>
                  <a:pt x="149416" y="657157"/>
                </a:lnTo>
                <a:lnTo>
                  <a:pt x="157949" y="657846"/>
                </a:lnTo>
                <a:lnTo>
                  <a:pt x="175971" y="701363"/>
                </a:lnTo>
                <a:lnTo>
                  <a:pt x="176170" y="705160"/>
                </a:lnTo>
                <a:lnTo>
                  <a:pt x="159813" y="665666"/>
                </a:lnTo>
                <a:lnTo>
                  <a:pt x="157688" y="673810"/>
                </a:lnTo>
                <a:lnTo>
                  <a:pt x="160183" y="679836"/>
                </a:lnTo>
                <a:lnTo>
                  <a:pt x="158311" y="681953"/>
                </a:lnTo>
                <a:close/>
              </a:path>
              <a:path w="212725" h="742950">
                <a:moveTo>
                  <a:pt x="148617" y="691739"/>
                </a:moveTo>
                <a:lnTo>
                  <a:pt x="151209" y="688038"/>
                </a:lnTo>
                <a:lnTo>
                  <a:pt x="150159" y="682183"/>
                </a:lnTo>
                <a:lnTo>
                  <a:pt x="146975" y="674496"/>
                </a:lnTo>
                <a:lnTo>
                  <a:pt x="146990" y="671213"/>
                </a:lnTo>
                <a:lnTo>
                  <a:pt x="138953" y="651806"/>
                </a:lnTo>
                <a:lnTo>
                  <a:pt x="125375" y="609064"/>
                </a:lnTo>
                <a:lnTo>
                  <a:pt x="123543" y="601319"/>
                </a:lnTo>
                <a:lnTo>
                  <a:pt x="120536" y="594061"/>
                </a:lnTo>
                <a:lnTo>
                  <a:pt x="111580" y="565796"/>
                </a:lnTo>
                <a:lnTo>
                  <a:pt x="105638" y="544809"/>
                </a:lnTo>
                <a:lnTo>
                  <a:pt x="100894" y="530036"/>
                </a:lnTo>
                <a:lnTo>
                  <a:pt x="100288" y="521933"/>
                </a:lnTo>
                <a:lnTo>
                  <a:pt x="153707" y="650922"/>
                </a:lnTo>
                <a:lnTo>
                  <a:pt x="151146" y="648055"/>
                </a:lnTo>
                <a:lnTo>
                  <a:pt x="147105" y="654896"/>
                </a:lnTo>
                <a:lnTo>
                  <a:pt x="158311" y="681953"/>
                </a:lnTo>
                <a:lnTo>
                  <a:pt x="156439" y="684071"/>
                </a:lnTo>
                <a:lnTo>
                  <a:pt x="160469" y="693802"/>
                </a:lnTo>
                <a:lnTo>
                  <a:pt x="159461" y="694689"/>
                </a:lnTo>
                <a:lnTo>
                  <a:pt x="159551" y="698224"/>
                </a:lnTo>
                <a:lnTo>
                  <a:pt x="158316" y="698561"/>
                </a:lnTo>
                <a:lnTo>
                  <a:pt x="146990" y="671213"/>
                </a:lnTo>
                <a:lnTo>
                  <a:pt x="144627" y="668825"/>
                </a:lnTo>
                <a:lnTo>
                  <a:pt x="157089" y="698919"/>
                </a:lnTo>
                <a:lnTo>
                  <a:pt x="155613" y="698674"/>
                </a:lnTo>
                <a:lnTo>
                  <a:pt x="151555" y="695512"/>
                </a:lnTo>
                <a:lnTo>
                  <a:pt x="148617" y="691739"/>
                </a:lnTo>
                <a:close/>
              </a:path>
              <a:path w="212725" h="742950">
                <a:moveTo>
                  <a:pt x="160469" y="693802"/>
                </a:moveTo>
                <a:lnTo>
                  <a:pt x="157942" y="687700"/>
                </a:lnTo>
                <a:lnTo>
                  <a:pt x="163140" y="690294"/>
                </a:lnTo>
                <a:lnTo>
                  <a:pt x="163176" y="680424"/>
                </a:lnTo>
                <a:lnTo>
                  <a:pt x="162095" y="674494"/>
                </a:lnTo>
                <a:lnTo>
                  <a:pt x="161149" y="668892"/>
                </a:lnTo>
                <a:lnTo>
                  <a:pt x="186921" y="731120"/>
                </a:lnTo>
                <a:lnTo>
                  <a:pt x="185702" y="731498"/>
                </a:lnTo>
                <a:lnTo>
                  <a:pt x="177146" y="710838"/>
                </a:lnTo>
                <a:lnTo>
                  <a:pt x="175551" y="713625"/>
                </a:lnTo>
                <a:lnTo>
                  <a:pt x="168067" y="695554"/>
                </a:lnTo>
                <a:lnTo>
                  <a:pt x="164629" y="693890"/>
                </a:lnTo>
                <a:lnTo>
                  <a:pt x="163236" y="690527"/>
                </a:lnTo>
                <a:lnTo>
                  <a:pt x="160469" y="693802"/>
                </a:lnTo>
                <a:close/>
              </a:path>
              <a:path w="212725" h="742950">
                <a:moveTo>
                  <a:pt x="180561" y="732359"/>
                </a:moveTo>
                <a:lnTo>
                  <a:pt x="175887" y="721074"/>
                </a:lnTo>
                <a:lnTo>
                  <a:pt x="181088" y="723674"/>
                </a:lnTo>
                <a:lnTo>
                  <a:pt x="179015" y="715350"/>
                </a:lnTo>
                <a:lnTo>
                  <a:pt x="185702" y="731498"/>
                </a:lnTo>
                <a:lnTo>
                  <a:pt x="180561" y="732359"/>
                </a:lnTo>
                <a:close/>
              </a:path>
              <a:path w="212725" h="742950">
                <a:moveTo>
                  <a:pt x="160183" y="679836"/>
                </a:moveTo>
                <a:lnTo>
                  <a:pt x="157688" y="673810"/>
                </a:lnTo>
                <a:lnTo>
                  <a:pt x="161262" y="679121"/>
                </a:lnTo>
                <a:lnTo>
                  <a:pt x="160183" y="679836"/>
                </a:lnTo>
                <a:close/>
              </a:path>
              <a:path w="212725" h="742950">
                <a:moveTo>
                  <a:pt x="160302" y="716633"/>
                </a:moveTo>
                <a:lnTo>
                  <a:pt x="154665" y="703023"/>
                </a:lnTo>
                <a:lnTo>
                  <a:pt x="162620" y="705634"/>
                </a:lnTo>
                <a:lnTo>
                  <a:pt x="166092" y="700742"/>
                </a:lnTo>
                <a:lnTo>
                  <a:pt x="168067" y="695554"/>
                </a:lnTo>
                <a:lnTo>
                  <a:pt x="175551" y="713625"/>
                </a:lnTo>
                <a:lnTo>
                  <a:pt x="174332" y="717319"/>
                </a:lnTo>
                <a:lnTo>
                  <a:pt x="180561" y="732359"/>
                </a:lnTo>
                <a:lnTo>
                  <a:pt x="179275" y="732575"/>
                </a:lnTo>
                <a:lnTo>
                  <a:pt x="173127" y="717729"/>
                </a:lnTo>
                <a:lnTo>
                  <a:pt x="170284" y="714182"/>
                </a:lnTo>
                <a:lnTo>
                  <a:pt x="166121" y="710769"/>
                </a:lnTo>
                <a:lnTo>
                  <a:pt x="165281" y="712061"/>
                </a:lnTo>
                <a:lnTo>
                  <a:pt x="165480" y="712540"/>
                </a:lnTo>
                <a:lnTo>
                  <a:pt x="164006" y="718938"/>
                </a:lnTo>
                <a:lnTo>
                  <a:pt x="163317" y="717274"/>
                </a:lnTo>
                <a:lnTo>
                  <a:pt x="160302" y="716633"/>
                </a:lnTo>
                <a:close/>
              </a:path>
              <a:path w="212725" h="742950">
                <a:moveTo>
                  <a:pt x="163274" y="693936"/>
                </a:moveTo>
                <a:lnTo>
                  <a:pt x="163236" y="690527"/>
                </a:lnTo>
                <a:lnTo>
                  <a:pt x="164538" y="693670"/>
                </a:lnTo>
                <a:lnTo>
                  <a:pt x="163274" y="693936"/>
                </a:lnTo>
                <a:close/>
              </a:path>
              <a:path w="212725" h="742950">
                <a:moveTo>
                  <a:pt x="173313" y="728134"/>
                </a:moveTo>
                <a:lnTo>
                  <a:pt x="172753" y="723464"/>
                </a:lnTo>
                <a:lnTo>
                  <a:pt x="173127" y="717729"/>
                </a:lnTo>
                <a:lnTo>
                  <a:pt x="179275" y="732575"/>
                </a:lnTo>
                <a:lnTo>
                  <a:pt x="176772" y="733168"/>
                </a:lnTo>
                <a:lnTo>
                  <a:pt x="173313" y="7281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79620" y="666606"/>
            <a:ext cx="903925" cy="103387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57400" y="933194"/>
            <a:ext cx="14015889" cy="2289990"/>
          </a:xfrm>
          <a:prstGeom prst="rect">
            <a:avLst/>
          </a:prstGeom>
        </p:spPr>
        <p:txBody>
          <a:bodyPr vert="horz" wrap="square" lIns="0" tIns="926723" rIns="0" bIns="0" rtlCol="0">
            <a:spAutoFit/>
          </a:bodyPr>
          <a:lstStyle/>
          <a:p>
            <a:pPr marL="850265">
              <a:lnSpc>
                <a:spcPct val="100000"/>
              </a:lnSpc>
              <a:spcBef>
                <a:spcPts val="125"/>
              </a:spcBef>
            </a:pPr>
            <a:r>
              <a:rPr sz="8800" spc="-1045" dirty="0"/>
              <a:t>I</a:t>
            </a:r>
            <a:r>
              <a:rPr sz="8800" spc="-1155" dirty="0"/>
              <a:t>n</a:t>
            </a:r>
            <a:r>
              <a:rPr sz="8800" spc="-1010" dirty="0"/>
              <a:t>t</a:t>
            </a:r>
            <a:r>
              <a:rPr sz="8800" spc="-1145" dirty="0"/>
              <a:t>r</a:t>
            </a:r>
            <a:r>
              <a:rPr sz="8800" spc="-1165" dirty="0"/>
              <a:t>o</a:t>
            </a:r>
            <a:r>
              <a:rPr sz="8800" spc="-1145" dirty="0"/>
              <a:t>d</a:t>
            </a:r>
            <a:r>
              <a:rPr sz="8800" spc="-1130" dirty="0"/>
              <a:t>u</a:t>
            </a:r>
            <a:r>
              <a:rPr sz="8800" spc="-1065" dirty="0"/>
              <a:t>c</a:t>
            </a:r>
            <a:r>
              <a:rPr sz="8800" spc="-1010" dirty="0"/>
              <a:t>t</a:t>
            </a:r>
            <a:r>
              <a:rPr sz="8800" spc="-969" dirty="0"/>
              <a:t>i</a:t>
            </a:r>
            <a:r>
              <a:rPr sz="8800" spc="-1165" dirty="0"/>
              <a:t>o</a:t>
            </a:r>
            <a:r>
              <a:rPr sz="8800" spc="-370" dirty="0"/>
              <a:t>n</a:t>
            </a:r>
            <a:endParaRPr sz="8800" dirty="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8274" y="3652867"/>
            <a:ext cx="152399" cy="1523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8274" y="4853017"/>
            <a:ext cx="152399" cy="1523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8274" y="6053167"/>
            <a:ext cx="152399" cy="1523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8274" y="7253317"/>
            <a:ext cx="152399" cy="1523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8274" y="9053541"/>
            <a:ext cx="152399" cy="1523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851521" y="3360685"/>
            <a:ext cx="9029700" cy="62742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2720" marR="164465" algn="l">
              <a:lnSpc>
                <a:spcPct val="109400"/>
              </a:lnSpc>
              <a:spcBef>
                <a:spcPts val="95"/>
              </a:spcBef>
            </a:pPr>
            <a:r>
              <a:rPr sz="3200" b="1" spc="-70" dirty="0">
                <a:latin typeface="Calibri"/>
                <a:cs typeface="Calibri"/>
              </a:rPr>
              <a:t>Environmental</a:t>
            </a:r>
            <a:r>
              <a:rPr sz="3200" b="1" spc="-114" dirty="0">
                <a:latin typeface="Calibri"/>
                <a:cs typeface="Calibri"/>
              </a:rPr>
              <a:t> </a:t>
            </a:r>
            <a:r>
              <a:rPr sz="3200" b="1" spc="-110" dirty="0">
                <a:latin typeface="Calibri"/>
                <a:cs typeface="Calibri"/>
              </a:rPr>
              <a:t>pollution</a:t>
            </a:r>
            <a:r>
              <a:rPr sz="3200" b="1" spc="-9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is</a:t>
            </a:r>
            <a:r>
              <a:rPr sz="3200" b="1" spc="-95" dirty="0">
                <a:latin typeface="Calibri"/>
                <a:cs typeface="Calibri"/>
              </a:rPr>
              <a:t> </a:t>
            </a:r>
            <a:r>
              <a:rPr sz="3200" b="1" spc="-130" dirty="0">
                <a:latin typeface="Calibri"/>
                <a:cs typeface="Calibri"/>
              </a:rPr>
              <a:t>a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spc="-100" dirty="0">
                <a:latin typeface="Calibri"/>
                <a:cs typeface="Calibri"/>
              </a:rPr>
              <a:t>global </a:t>
            </a:r>
            <a:r>
              <a:rPr sz="3200" b="1" spc="-60" dirty="0">
                <a:latin typeface="Calibri"/>
                <a:cs typeface="Calibri"/>
              </a:rPr>
              <a:t>concern</a:t>
            </a:r>
            <a:r>
              <a:rPr sz="3200" b="1" spc="-100" dirty="0">
                <a:latin typeface="Calibri"/>
                <a:cs typeface="Calibri"/>
              </a:rPr>
              <a:t> </a:t>
            </a:r>
            <a:r>
              <a:rPr sz="3200" b="1" spc="-20" dirty="0">
                <a:latin typeface="Calibri"/>
                <a:cs typeface="Calibri"/>
              </a:rPr>
              <a:t>that </a:t>
            </a:r>
            <a:r>
              <a:rPr sz="3200" b="1" spc="-55" dirty="0">
                <a:latin typeface="Calibri"/>
                <a:cs typeface="Calibri"/>
              </a:rPr>
              <a:t>transcends</a:t>
            </a:r>
            <a:r>
              <a:rPr sz="3200" b="1" spc="-95" dirty="0">
                <a:latin typeface="Calibri"/>
                <a:cs typeface="Calibri"/>
              </a:rPr>
              <a:t> </a:t>
            </a:r>
            <a:r>
              <a:rPr sz="3200" b="1" spc="-55" dirty="0">
                <a:latin typeface="Calibri"/>
                <a:cs typeface="Calibri"/>
              </a:rPr>
              <a:t>science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spc="-120" dirty="0">
                <a:latin typeface="Calibri"/>
                <a:cs typeface="Calibri"/>
              </a:rPr>
              <a:t>and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policy.</a:t>
            </a:r>
            <a:endParaRPr sz="3200" dirty="0">
              <a:latin typeface="Calibri"/>
              <a:cs typeface="Calibri"/>
            </a:endParaRPr>
          </a:p>
          <a:p>
            <a:pPr marL="61594" marR="53340" algn="l">
              <a:lnSpc>
                <a:spcPts val="4730"/>
              </a:lnSpc>
              <a:spcBef>
                <a:spcPts val="220"/>
              </a:spcBef>
            </a:pPr>
            <a:r>
              <a:rPr sz="3200" b="1" spc="-35" dirty="0">
                <a:latin typeface="Calibri"/>
                <a:cs typeface="Calibri"/>
              </a:rPr>
              <a:t>Linguistics</a:t>
            </a:r>
            <a:r>
              <a:rPr sz="3200" b="1" spc="-130" dirty="0">
                <a:latin typeface="Calibri"/>
                <a:cs typeface="Calibri"/>
              </a:rPr>
              <a:t> </a:t>
            </a:r>
            <a:r>
              <a:rPr sz="3200" b="1" spc="-70" dirty="0">
                <a:latin typeface="Calibri"/>
                <a:cs typeface="Calibri"/>
              </a:rPr>
              <a:t>contributes</a:t>
            </a:r>
            <a:r>
              <a:rPr sz="3200" b="1" spc="-105" dirty="0">
                <a:latin typeface="Calibri"/>
                <a:cs typeface="Calibri"/>
              </a:rPr>
              <a:t> </a:t>
            </a:r>
            <a:r>
              <a:rPr sz="3200" b="1" spc="-60" dirty="0">
                <a:latin typeface="Calibri"/>
                <a:cs typeface="Calibri"/>
              </a:rPr>
              <a:t>by</a:t>
            </a:r>
            <a:r>
              <a:rPr sz="3200" b="1" spc="-110" dirty="0">
                <a:latin typeface="Calibri"/>
                <a:cs typeface="Calibri"/>
              </a:rPr>
              <a:t> </a:t>
            </a:r>
            <a:r>
              <a:rPr sz="3200" b="1" spc="-75" dirty="0">
                <a:latin typeface="Calibri"/>
                <a:cs typeface="Calibri"/>
              </a:rPr>
              <a:t>studying</a:t>
            </a:r>
            <a:r>
              <a:rPr sz="3200" b="1" spc="-110" dirty="0">
                <a:latin typeface="Calibri"/>
                <a:cs typeface="Calibri"/>
              </a:rPr>
              <a:t> </a:t>
            </a:r>
            <a:r>
              <a:rPr sz="3200" b="1" spc="-165" dirty="0">
                <a:latin typeface="Calibri"/>
                <a:cs typeface="Calibri"/>
              </a:rPr>
              <a:t>how</a:t>
            </a:r>
            <a:r>
              <a:rPr sz="3200" b="1" spc="-95" dirty="0">
                <a:latin typeface="Calibri"/>
                <a:cs typeface="Calibri"/>
              </a:rPr>
              <a:t> </a:t>
            </a:r>
            <a:r>
              <a:rPr sz="3200" b="1" spc="-30" dirty="0">
                <a:latin typeface="Calibri"/>
                <a:cs typeface="Calibri"/>
              </a:rPr>
              <a:t>language </a:t>
            </a:r>
            <a:r>
              <a:rPr sz="3200" b="1" spc="-25" dirty="0">
                <a:latin typeface="Calibri"/>
                <a:cs typeface="Calibri"/>
              </a:rPr>
              <a:t>frames</a:t>
            </a:r>
            <a:r>
              <a:rPr sz="3200" b="1" spc="-160" dirty="0">
                <a:latin typeface="Calibri"/>
                <a:cs typeface="Calibri"/>
              </a:rPr>
              <a:t> </a:t>
            </a:r>
            <a:r>
              <a:rPr sz="3200" b="1" spc="-80" dirty="0">
                <a:latin typeface="Calibri"/>
                <a:cs typeface="Calibri"/>
              </a:rPr>
              <a:t>ecological</a:t>
            </a:r>
            <a:r>
              <a:rPr sz="3200" b="1" spc="-125" dirty="0">
                <a:latin typeface="Calibri"/>
                <a:cs typeface="Calibri"/>
              </a:rPr>
              <a:t> </a:t>
            </a:r>
            <a:r>
              <a:rPr sz="3200" b="1" spc="-25" dirty="0">
                <a:latin typeface="Calibri"/>
                <a:cs typeface="Calibri"/>
              </a:rPr>
              <a:t>responsibility.</a:t>
            </a:r>
            <a:endParaRPr sz="32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175"/>
              </a:spcBef>
            </a:pPr>
            <a:r>
              <a:rPr sz="3200" b="1" spc="-50" dirty="0">
                <a:latin typeface="Calibri"/>
                <a:cs typeface="Calibri"/>
              </a:rPr>
              <a:t>Ecolinguistics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80" dirty="0">
                <a:latin typeface="Calibri"/>
                <a:cs typeface="Calibri"/>
              </a:rPr>
              <a:t>(Stibbe,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160" dirty="0">
                <a:latin typeface="Calibri"/>
                <a:cs typeface="Calibri"/>
              </a:rPr>
              <a:t>2015)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100" dirty="0">
                <a:latin typeface="Calibri"/>
                <a:cs typeface="Calibri"/>
              </a:rPr>
              <a:t>views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95" dirty="0">
                <a:latin typeface="Calibri"/>
                <a:cs typeface="Calibri"/>
              </a:rPr>
              <a:t>language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as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25" dirty="0">
                <a:latin typeface="Calibri"/>
                <a:cs typeface="Calibri"/>
              </a:rPr>
              <a:t>an</a:t>
            </a:r>
            <a:endParaRPr sz="32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405"/>
              </a:spcBef>
            </a:pPr>
            <a:r>
              <a:rPr sz="3200" b="1" spc="-80" dirty="0">
                <a:latin typeface="Calibri"/>
                <a:cs typeface="Calibri"/>
              </a:rPr>
              <a:t>ecological</a:t>
            </a:r>
            <a:r>
              <a:rPr sz="3200" b="1" spc="-114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tool.</a:t>
            </a:r>
            <a:endParaRPr sz="3200" dirty="0">
              <a:latin typeface="Calibri"/>
              <a:cs typeface="Calibri"/>
            </a:endParaRPr>
          </a:p>
          <a:p>
            <a:pPr marL="12065" marR="5080" algn="l">
              <a:lnSpc>
                <a:spcPts val="4730"/>
              </a:lnSpc>
              <a:spcBef>
                <a:spcPts val="220"/>
              </a:spcBef>
            </a:pPr>
            <a:r>
              <a:rPr sz="3200" b="1" spc="-70" dirty="0">
                <a:latin typeface="Calibri"/>
                <a:cs typeface="Calibri"/>
              </a:rPr>
              <a:t>Environmental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spc="-70" dirty="0">
                <a:latin typeface="Calibri"/>
                <a:cs typeface="Calibri"/>
              </a:rPr>
              <a:t>studies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75" dirty="0">
                <a:latin typeface="Calibri"/>
                <a:cs typeface="Calibri"/>
              </a:rPr>
              <a:t>require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130" dirty="0">
                <a:latin typeface="Calibri"/>
                <a:cs typeface="Calibri"/>
              </a:rPr>
              <a:t>a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30" dirty="0">
                <a:latin typeface="Calibri"/>
                <a:cs typeface="Calibri"/>
              </a:rPr>
              <a:t>multidisciplinary </a:t>
            </a:r>
            <a:r>
              <a:rPr sz="3200" b="1" spc="-65" dirty="0">
                <a:latin typeface="Calibri"/>
                <a:cs typeface="Calibri"/>
              </a:rPr>
              <a:t>framework</a:t>
            </a:r>
            <a:r>
              <a:rPr sz="3200" b="1" spc="-114" dirty="0">
                <a:latin typeface="Calibri"/>
                <a:cs typeface="Calibri"/>
              </a:rPr>
              <a:t> </a:t>
            </a:r>
            <a:r>
              <a:rPr sz="3200" b="1" spc="-80" dirty="0">
                <a:latin typeface="Calibri"/>
                <a:cs typeface="Calibri"/>
              </a:rPr>
              <a:t>that</a:t>
            </a:r>
            <a:r>
              <a:rPr sz="3200" b="1" spc="-100" dirty="0">
                <a:latin typeface="Calibri"/>
                <a:cs typeface="Calibri"/>
              </a:rPr>
              <a:t> </a:t>
            </a:r>
            <a:r>
              <a:rPr sz="3200" b="1" spc="-70" dirty="0">
                <a:latin typeface="Calibri"/>
                <a:cs typeface="Calibri"/>
              </a:rPr>
              <a:t>integrates</a:t>
            </a:r>
            <a:r>
              <a:rPr sz="3200" b="1" spc="-100" dirty="0">
                <a:latin typeface="Calibri"/>
                <a:cs typeface="Calibri"/>
              </a:rPr>
              <a:t> </a:t>
            </a:r>
            <a:r>
              <a:rPr sz="3200" b="1" spc="-70" dirty="0">
                <a:latin typeface="Calibri"/>
                <a:cs typeface="Calibri"/>
              </a:rPr>
              <a:t>scientific,</a:t>
            </a:r>
            <a:r>
              <a:rPr sz="3200" b="1" spc="-100" dirty="0">
                <a:latin typeface="Calibri"/>
                <a:cs typeface="Calibri"/>
              </a:rPr>
              <a:t> </a:t>
            </a:r>
            <a:r>
              <a:rPr sz="3200" b="1" spc="-114" dirty="0">
                <a:latin typeface="Calibri"/>
                <a:cs typeface="Calibri"/>
              </a:rPr>
              <a:t>political,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spc="-25" dirty="0">
                <a:latin typeface="Calibri"/>
                <a:cs typeface="Calibri"/>
              </a:rPr>
              <a:t>and </a:t>
            </a:r>
            <a:r>
              <a:rPr sz="3200" b="1" spc="-110" dirty="0">
                <a:latin typeface="Calibri"/>
                <a:cs typeface="Calibri"/>
              </a:rPr>
              <a:t>media</a:t>
            </a:r>
            <a:r>
              <a:rPr sz="3200" b="1" spc="-95" dirty="0">
                <a:latin typeface="Calibri"/>
                <a:cs typeface="Calibri"/>
              </a:rPr>
              <a:t> </a:t>
            </a:r>
            <a:r>
              <a:rPr sz="3200" b="1" spc="-60" dirty="0">
                <a:latin typeface="Calibri"/>
                <a:cs typeface="Calibri"/>
              </a:rPr>
              <a:t>perspectives</a:t>
            </a:r>
            <a:r>
              <a:rPr sz="3200" b="1" spc="-130" dirty="0">
                <a:latin typeface="Calibri"/>
                <a:cs typeface="Calibri"/>
              </a:rPr>
              <a:t> </a:t>
            </a:r>
            <a:r>
              <a:rPr sz="3200" b="1" spc="-55" dirty="0">
                <a:latin typeface="Calibri"/>
                <a:cs typeface="Calibri"/>
              </a:rPr>
              <a:t>(Dryzek,</a:t>
            </a:r>
            <a:r>
              <a:rPr sz="3200" b="1" spc="-114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2013)</a:t>
            </a:r>
            <a:endParaRPr sz="32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170"/>
              </a:spcBef>
            </a:pPr>
            <a:r>
              <a:rPr sz="3200" b="1" dirty="0">
                <a:solidFill>
                  <a:srgbClr val="161312"/>
                </a:solidFill>
                <a:latin typeface="Calibri"/>
                <a:cs typeface="Calibri"/>
              </a:rPr>
              <a:t>There</a:t>
            </a:r>
            <a:r>
              <a:rPr sz="3200" b="1" spc="-120" dirty="0">
                <a:solidFill>
                  <a:srgbClr val="161312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161312"/>
                </a:solidFill>
                <a:latin typeface="Calibri"/>
                <a:cs typeface="Calibri"/>
              </a:rPr>
              <a:t>is</a:t>
            </a:r>
            <a:r>
              <a:rPr sz="3200" b="1" spc="-110" dirty="0">
                <a:solidFill>
                  <a:srgbClr val="161312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161312"/>
                </a:solidFill>
                <a:latin typeface="Calibri"/>
                <a:cs typeface="Calibri"/>
              </a:rPr>
              <a:t>a</a:t>
            </a:r>
            <a:r>
              <a:rPr sz="3200" b="1" spc="-105" dirty="0">
                <a:solidFill>
                  <a:srgbClr val="161312"/>
                </a:solidFill>
                <a:latin typeface="Calibri"/>
                <a:cs typeface="Calibri"/>
              </a:rPr>
              <a:t> </a:t>
            </a:r>
            <a:r>
              <a:rPr sz="3200" b="1" spc="-105" dirty="0">
                <a:latin typeface="Calibri"/>
                <a:cs typeface="Calibri"/>
              </a:rPr>
              <a:t>need</a:t>
            </a:r>
            <a:r>
              <a:rPr sz="3200" b="1" spc="-10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for</a:t>
            </a:r>
            <a:r>
              <a:rPr sz="3200" b="1" spc="-105" dirty="0">
                <a:latin typeface="Calibri"/>
                <a:cs typeface="Calibri"/>
              </a:rPr>
              <a:t> </a:t>
            </a:r>
            <a:r>
              <a:rPr sz="3200" b="1" spc="-75" dirty="0">
                <a:latin typeface="Calibri"/>
                <a:cs typeface="Calibri"/>
              </a:rPr>
              <a:t>synthesis:</a:t>
            </a:r>
            <a:r>
              <a:rPr sz="3200" b="1" spc="-110" dirty="0">
                <a:latin typeface="Calibri"/>
                <a:cs typeface="Calibri"/>
              </a:rPr>
              <a:t> </a:t>
            </a:r>
            <a:r>
              <a:rPr sz="3200" b="1" spc="-70" dirty="0">
                <a:latin typeface="Calibri"/>
                <a:cs typeface="Calibri"/>
              </a:rPr>
              <a:t>studies</a:t>
            </a:r>
            <a:r>
              <a:rPr sz="3200" b="1" spc="-110" dirty="0">
                <a:latin typeface="Calibri"/>
                <a:cs typeface="Calibri"/>
              </a:rPr>
              <a:t> </a:t>
            </a:r>
            <a:r>
              <a:rPr sz="3200" b="1" spc="-25" dirty="0">
                <a:latin typeface="Calibri"/>
                <a:cs typeface="Calibri"/>
              </a:rPr>
              <a:t>are</a:t>
            </a:r>
            <a:endParaRPr sz="32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405"/>
              </a:spcBef>
            </a:pPr>
            <a:r>
              <a:rPr sz="3200" b="1" spc="-55" dirty="0">
                <a:latin typeface="Calibri"/>
                <a:cs typeface="Calibri"/>
              </a:rPr>
              <a:t>scattered</a:t>
            </a:r>
            <a:r>
              <a:rPr sz="3200" b="1" spc="-110" dirty="0">
                <a:latin typeface="Calibri"/>
                <a:cs typeface="Calibri"/>
              </a:rPr>
              <a:t> </a:t>
            </a:r>
            <a:r>
              <a:rPr sz="3200" b="1" spc="-30" dirty="0">
                <a:latin typeface="Calibri"/>
                <a:cs typeface="Calibri"/>
              </a:rPr>
              <a:t>across</a:t>
            </a:r>
            <a:r>
              <a:rPr sz="3200" b="1" spc="-95" dirty="0">
                <a:latin typeface="Calibri"/>
                <a:cs typeface="Calibri"/>
              </a:rPr>
              <a:t> </a:t>
            </a:r>
            <a:r>
              <a:rPr sz="3200" b="1" spc="-140" dirty="0">
                <a:latin typeface="Calibri"/>
                <a:cs typeface="Calibri"/>
              </a:rPr>
              <a:t>media,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spc="-120" dirty="0">
                <a:latin typeface="Calibri"/>
                <a:cs typeface="Calibri"/>
              </a:rPr>
              <a:t>education,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spc="-120" dirty="0">
                <a:latin typeface="Calibri"/>
                <a:cs typeface="Calibri"/>
              </a:rPr>
              <a:t>and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discourse.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1371702" y="2138797"/>
            <a:ext cx="6916420" cy="6916420"/>
            <a:chOff x="11371702" y="2138797"/>
            <a:chExt cx="6916420" cy="691642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73488" y="2540584"/>
              <a:ext cx="6112725" cy="61108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71702" y="2138797"/>
              <a:ext cx="6916297" cy="691629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26335" y="0"/>
            <a:ext cx="7562215" cy="10287000"/>
            <a:chOff x="10726335" y="0"/>
            <a:chExt cx="7562215" cy="10287000"/>
          </a:xfrm>
        </p:grpSpPr>
        <p:sp>
          <p:nvSpPr>
            <p:cNvPr id="3" name="object 3"/>
            <p:cNvSpPr/>
            <p:nvPr/>
          </p:nvSpPr>
          <p:spPr>
            <a:xfrm>
              <a:off x="10726335" y="0"/>
              <a:ext cx="7562215" cy="10274300"/>
            </a:xfrm>
            <a:custGeom>
              <a:avLst/>
              <a:gdLst/>
              <a:ahLst/>
              <a:cxnLst/>
              <a:rect l="l" t="t" r="r" b="b"/>
              <a:pathLst>
                <a:path w="7562215" h="10274300">
                  <a:moveTo>
                    <a:pt x="7561663" y="10274299"/>
                  </a:moveTo>
                  <a:lnTo>
                    <a:pt x="0" y="10274299"/>
                  </a:lnTo>
                  <a:lnTo>
                    <a:pt x="0" y="0"/>
                  </a:lnTo>
                  <a:lnTo>
                    <a:pt x="412598" y="0"/>
                  </a:lnTo>
                  <a:lnTo>
                    <a:pt x="384255" y="25399"/>
                  </a:lnTo>
                  <a:lnTo>
                    <a:pt x="361581" y="50799"/>
                  </a:lnTo>
                  <a:lnTo>
                    <a:pt x="342931" y="76199"/>
                  </a:lnTo>
                  <a:lnTo>
                    <a:pt x="329917" y="114299"/>
                  </a:lnTo>
                  <a:lnTo>
                    <a:pt x="324148" y="152399"/>
                  </a:lnTo>
                  <a:lnTo>
                    <a:pt x="330051" y="190499"/>
                  </a:lnTo>
                  <a:lnTo>
                    <a:pt x="345615" y="228599"/>
                  </a:lnTo>
                  <a:lnTo>
                    <a:pt x="392842" y="279399"/>
                  </a:lnTo>
                  <a:lnTo>
                    <a:pt x="448655" y="330199"/>
                  </a:lnTo>
                  <a:lnTo>
                    <a:pt x="7561663" y="342899"/>
                  </a:lnTo>
                  <a:lnTo>
                    <a:pt x="7561663" y="596899"/>
                  </a:lnTo>
                  <a:lnTo>
                    <a:pt x="482801" y="596899"/>
                  </a:lnTo>
                  <a:lnTo>
                    <a:pt x="419876" y="634999"/>
                  </a:lnTo>
                  <a:lnTo>
                    <a:pt x="369631" y="685799"/>
                  </a:lnTo>
                  <a:lnTo>
                    <a:pt x="352055" y="723899"/>
                  </a:lnTo>
                  <a:lnTo>
                    <a:pt x="337028" y="787399"/>
                  </a:lnTo>
                  <a:lnTo>
                    <a:pt x="341254" y="825499"/>
                  </a:lnTo>
                  <a:lnTo>
                    <a:pt x="371442" y="888999"/>
                  </a:lnTo>
                  <a:lnTo>
                    <a:pt x="421688" y="939799"/>
                  </a:lnTo>
                  <a:lnTo>
                    <a:pt x="483136" y="965199"/>
                  </a:lnTo>
                  <a:lnTo>
                    <a:pt x="519496" y="977899"/>
                  </a:lnTo>
                  <a:lnTo>
                    <a:pt x="7561663" y="977899"/>
                  </a:lnTo>
                  <a:lnTo>
                    <a:pt x="7561663" y="1219199"/>
                  </a:lnTo>
                  <a:lnTo>
                    <a:pt x="482801" y="1219199"/>
                  </a:lnTo>
                  <a:lnTo>
                    <a:pt x="419876" y="1244599"/>
                  </a:lnTo>
                  <a:lnTo>
                    <a:pt x="369631" y="1295399"/>
                  </a:lnTo>
                  <a:lnTo>
                    <a:pt x="352055" y="1333499"/>
                  </a:lnTo>
                  <a:lnTo>
                    <a:pt x="337028" y="1396999"/>
                  </a:lnTo>
                  <a:lnTo>
                    <a:pt x="340919" y="1435099"/>
                  </a:lnTo>
                  <a:lnTo>
                    <a:pt x="352055" y="1473199"/>
                  </a:lnTo>
                  <a:lnTo>
                    <a:pt x="392842" y="1523999"/>
                  </a:lnTo>
                  <a:lnTo>
                    <a:pt x="447850" y="1562099"/>
                  </a:lnTo>
                  <a:lnTo>
                    <a:pt x="7561663" y="1574799"/>
                  </a:lnTo>
                  <a:lnTo>
                    <a:pt x="7561663" y="1816099"/>
                  </a:lnTo>
                  <a:lnTo>
                    <a:pt x="519496" y="1816099"/>
                  </a:lnTo>
                  <a:lnTo>
                    <a:pt x="482130" y="1828799"/>
                  </a:lnTo>
                  <a:lnTo>
                    <a:pt x="447582" y="1828799"/>
                  </a:lnTo>
                  <a:lnTo>
                    <a:pt x="388548" y="1866899"/>
                  </a:lnTo>
                  <a:lnTo>
                    <a:pt x="348835" y="1930399"/>
                  </a:lnTo>
                  <a:lnTo>
                    <a:pt x="334881" y="1993899"/>
                  </a:lnTo>
                  <a:lnTo>
                    <a:pt x="337766" y="2031999"/>
                  </a:lnTo>
                  <a:lnTo>
                    <a:pt x="346688" y="2070099"/>
                  </a:lnTo>
                  <a:lnTo>
                    <a:pt x="362050" y="2095499"/>
                  </a:lnTo>
                  <a:lnTo>
                    <a:pt x="384255" y="2133599"/>
                  </a:lnTo>
                  <a:lnTo>
                    <a:pt x="412296" y="2158999"/>
                  </a:lnTo>
                  <a:lnTo>
                    <a:pt x="444362" y="2171699"/>
                  </a:lnTo>
                  <a:lnTo>
                    <a:pt x="479648" y="2184399"/>
                  </a:lnTo>
                  <a:lnTo>
                    <a:pt x="7561663" y="2184399"/>
                  </a:lnTo>
                  <a:lnTo>
                    <a:pt x="7561663" y="2438399"/>
                  </a:lnTo>
                  <a:lnTo>
                    <a:pt x="443288" y="2438399"/>
                  </a:lnTo>
                  <a:lnTo>
                    <a:pt x="382108" y="2476499"/>
                  </a:lnTo>
                  <a:lnTo>
                    <a:pt x="348566" y="2539999"/>
                  </a:lnTo>
                  <a:lnTo>
                    <a:pt x="341355" y="2578099"/>
                  </a:lnTo>
                  <a:lnTo>
                    <a:pt x="339175" y="2616199"/>
                  </a:lnTo>
                  <a:lnTo>
                    <a:pt x="342395" y="2641599"/>
                  </a:lnTo>
                  <a:lnTo>
                    <a:pt x="352055" y="2679699"/>
                  </a:lnTo>
                  <a:lnTo>
                    <a:pt x="368155" y="2705099"/>
                  </a:lnTo>
                  <a:lnTo>
                    <a:pt x="390695" y="2743199"/>
                  </a:lnTo>
                  <a:lnTo>
                    <a:pt x="417730" y="2755899"/>
                  </a:lnTo>
                  <a:lnTo>
                    <a:pt x="447582" y="2781299"/>
                  </a:lnTo>
                  <a:lnTo>
                    <a:pt x="480654" y="2793999"/>
                  </a:lnTo>
                  <a:lnTo>
                    <a:pt x="7561663" y="2793999"/>
                  </a:lnTo>
                  <a:lnTo>
                    <a:pt x="7561663" y="3035299"/>
                  </a:lnTo>
                  <a:lnTo>
                    <a:pt x="517349" y="3035299"/>
                  </a:lnTo>
                  <a:lnTo>
                    <a:pt x="480654" y="3047999"/>
                  </a:lnTo>
                  <a:lnTo>
                    <a:pt x="447582" y="3047999"/>
                  </a:lnTo>
                  <a:lnTo>
                    <a:pt x="417730" y="3073399"/>
                  </a:lnTo>
                  <a:lnTo>
                    <a:pt x="390695" y="3086099"/>
                  </a:lnTo>
                  <a:lnTo>
                    <a:pt x="368155" y="3124199"/>
                  </a:lnTo>
                  <a:lnTo>
                    <a:pt x="352055" y="3149599"/>
                  </a:lnTo>
                  <a:lnTo>
                    <a:pt x="342395" y="3174999"/>
                  </a:lnTo>
                  <a:lnTo>
                    <a:pt x="339175" y="3213099"/>
                  </a:lnTo>
                  <a:lnTo>
                    <a:pt x="340718" y="3251199"/>
                  </a:lnTo>
                  <a:lnTo>
                    <a:pt x="346688" y="3289299"/>
                  </a:lnTo>
                  <a:lnTo>
                    <a:pt x="359098" y="3327399"/>
                  </a:lnTo>
                  <a:lnTo>
                    <a:pt x="408673" y="3378199"/>
                  </a:lnTo>
                  <a:lnTo>
                    <a:pt x="478977" y="3403599"/>
                  </a:lnTo>
                  <a:lnTo>
                    <a:pt x="7561663" y="3403599"/>
                  </a:lnTo>
                  <a:lnTo>
                    <a:pt x="7561663" y="3657599"/>
                  </a:lnTo>
                  <a:lnTo>
                    <a:pt x="481459" y="3657599"/>
                  </a:lnTo>
                  <a:lnTo>
                    <a:pt x="445435" y="3670299"/>
                  </a:lnTo>
                  <a:lnTo>
                    <a:pt x="384255" y="3708399"/>
                  </a:lnTo>
                  <a:lnTo>
                    <a:pt x="344810" y="3759199"/>
                  </a:lnTo>
                  <a:lnTo>
                    <a:pt x="335049" y="3797299"/>
                  </a:lnTo>
                  <a:lnTo>
                    <a:pt x="332735" y="3835399"/>
                  </a:lnTo>
                  <a:lnTo>
                    <a:pt x="335955" y="3873499"/>
                  </a:lnTo>
                  <a:lnTo>
                    <a:pt x="345615" y="3911599"/>
                  </a:lnTo>
                  <a:lnTo>
                    <a:pt x="361715" y="3936999"/>
                  </a:lnTo>
                  <a:lnTo>
                    <a:pt x="384255" y="3975099"/>
                  </a:lnTo>
                  <a:lnTo>
                    <a:pt x="412631" y="3987799"/>
                  </a:lnTo>
                  <a:lnTo>
                    <a:pt x="445435" y="4000499"/>
                  </a:lnTo>
                  <a:lnTo>
                    <a:pt x="481459" y="4013199"/>
                  </a:lnTo>
                  <a:lnTo>
                    <a:pt x="7561663" y="4013199"/>
                  </a:lnTo>
                  <a:lnTo>
                    <a:pt x="7561663" y="4267199"/>
                  </a:lnTo>
                  <a:lnTo>
                    <a:pt x="448655" y="4267199"/>
                  </a:lnTo>
                  <a:lnTo>
                    <a:pt x="418065" y="4292599"/>
                  </a:lnTo>
                  <a:lnTo>
                    <a:pt x="390695" y="4305299"/>
                  </a:lnTo>
                  <a:lnTo>
                    <a:pt x="367115" y="4343399"/>
                  </a:lnTo>
                  <a:lnTo>
                    <a:pt x="348566" y="4368799"/>
                  </a:lnTo>
                  <a:lnTo>
                    <a:pt x="336055" y="4406899"/>
                  </a:lnTo>
                  <a:lnTo>
                    <a:pt x="330588" y="4444999"/>
                  </a:lnTo>
                  <a:lnTo>
                    <a:pt x="334814" y="4470399"/>
                  </a:lnTo>
                  <a:lnTo>
                    <a:pt x="346688" y="4508499"/>
                  </a:lnTo>
                  <a:lnTo>
                    <a:pt x="365002" y="4546599"/>
                  </a:lnTo>
                  <a:lnTo>
                    <a:pt x="388548" y="4571999"/>
                  </a:lnTo>
                  <a:lnTo>
                    <a:pt x="415013" y="4597399"/>
                  </a:lnTo>
                  <a:lnTo>
                    <a:pt x="445704" y="4610099"/>
                  </a:lnTo>
                  <a:lnTo>
                    <a:pt x="480017" y="4635499"/>
                  </a:lnTo>
                  <a:lnTo>
                    <a:pt x="7561663" y="4635499"/>
                  </a:lnTo>
                  <a:lnTo>
                    <a:pt x="7561663" y="4876799"/>
                  </a:lnTo>
                  <a:lnTo>
                    <a:pt x="481795" y="4876799"/>
                  </a:lnTo>
                  <a:lnTo>
                    <a:pt x="446509" y="4889499"/>
                  </a:lnTo>
                  <a:lnTo>
                    <a:pt x="414443" y="4914899"/>
                  </a:lnTo>
                  <a:lnTo>
                    <a:pt x="386402" y="4927599"/>
                  </a:lnTo>
                  <a:lnTo>
                    <a:pt x="363861" y="4965699"/>
                  </a:lnTo>
                  <a:lnTo>
                    <a:pt x="347761" y="4991099"/>
                  </a:lnTo>
                  <a:lnTo>
                    <a:pt x="338101" y="5029199"/>
                  </a:lnTo>
                  <a:lnTo>
                    <a:pt x="334881" y="5067299"/>
                  </a:lnTo>
                  <a:lnTo>
                    <a:pt x="339443" y="5105399"/>
                  </a:lnTo>
                  <a:lnTo>
                    <a:pt x="371106" y="5168899"/>
                  </a:lnTo>
                  <a:lnTo>
                    <a:pt x="420782" y="5219699"/>
                  </a:lnTo>
                  <a:lnTo>
                    <a:pt x="482834" y="5245099"/>
                  </a:lnTo>
                  <a:lnTo>
                    <a:pt x="7561663" y="5245099"/>
                  </a:lnTo>
                  <a:lnTo>
                    <a:pt x="7561663" y="5499099"/>
                  </a:lnTo>
                  <a:lnTo>
                    <a:pt x="517349" y="5499099"/>
                  </a:lnTo>
                  <a:lnTo>
                    <a:pt x="480990" y="5511799"/>
                  </a:lnTo>
                  <a:lnTo>
                    <a:pt x="419541" y="5537199"/>
                  </a:lnTo>
                  <a:lnTo>
                    <a:pt x="370872" y="5587999"/>
                  </a:lnTo>
                  <a:lnTo>
                    <a:pt x="353933" y="5626099"/>
                  </a:lnTo>
                  <a:lnTo>
                    <a:pt x="339175" y="5689599"/>
                  </a:lnTo>
                  <a:lnTo>
                    <a:pt x="342395" y="5727699"/>
                  </a:lnTo>
                  <a:lnTo>
                    <a:pt x="352055" y="5765799"/>
                  </a:lnTo>
                  <a:lnTo>
                    <a:pt x="390695" y="5816599"/>
                  </a:lnTo>
                  <a:lnTo>
                    <a:pt x="447582" y="5854699"/>
                  </a:lnTo>
                  <a:lnTo>
                    <a:pt x="480654" y="5867399"/>
                  </a:lnTo>
                  <a:lnTo>
                    <a:pt x="7561663" y="5867399"/>
                  </a:lnTo>
                  <a:lnTo>
                    <a:pt x="7561663" y="6121399"/>
                  </a:lnTo>
                  <a:lnTo>
                    <a:pt x="481560" y="6121399"/>
                  </a:lnTo>
                  <a:lnTo>
                    <a:pt x="448387" y="6134099"/>
                  </a:lnTo>
                  <a:lnTo>
                    <a:pt x="418032" y="6159499"/>
                  </a:lnTo>
                  <a:lnTo>
                    <a:pt x="367786" y="6210299"/>
                  </a:lnTo>
                  <a:lnTo>
                    <a:pt x="339678" y="6273799"/>
                  </a:lnTo>
                  <a:lnTo>
                    <a:pt x="334881" y="6311899"/>
                  </a:lnTo>
                  <a:lnTo>
                    <a:pt x="338437" y="6349999"/>
                  </a:lnTo>
                  <a:lnTo>
                    <a:pt x="348835" y="6388099"/>
                  </a:lnTo>
                  <a:lnTo>
                    <a:pt x="388548" y="6438899"/>
                  </a:lnTo>
                  <a:lnTo>
                    <a:pt x="446509" y="6489699"/>
                  </a:lnTo>
                  <a:lnTo>
                    <a:pt x="480319" y="6502399"/>
                  </a:lnTo>
                  <a:lnTo>
                    <a:pt x="7561663" y="6502399"/>
                  </a:lnTo>
                  <a:lnTo>
                    <a:pt x="7561663" y="6756399"/>
                  </a:lnTo>
                  <a:lnTo>
                    <a:pt x="444362" y="6756399"/>
                  </a:lnTo>
                  <a:lnTo>
                    <a:pt x="412296" y="6769099"/>
                  </a:lnTo>
                  <a:lnTo>
                    <a:pt x="362956" y="6819899"/>
                  </a:lnTo>
                  <a:lnTo>
                    <a:pt x="347493" y="6857999"/>
                  </a:lnTo>
                  <a:lnTo>
                    <a:pt x="334881" y="6921499"/>
                  </a:lnTo>
                  <a:lnTo>
                    <a:pt x="337430" y="6959599"/>
                  </a:lnTo>
                  <a:lnTo>
                    <a:pt x="345615" y="6997699"/>
                  </a:lnTo>
                  <a:lnTo>
                    <a:pt x="360239" y="7035799"/>
                  </a:lnTo>
                  <a:lnTo>
                    <a:pt x="410485" y="7086599"/>
                  </a:lnTo>
                  <a:lnTo>
                    <a:pt x="479312" y="7111999"/>
                  </a:lnTo>
                  <a:lnTo>
                    <a:pt x="517349" y="7124699"/>
                  </a:lnTo>
                  <a:lnTo>
                    <a:pt x="7561663" y="7124699"/>
                  </a:lnTo>
                  <a:lnTo>
                    <a:pt x="7561663" y="7365999"/>
                  </a:lnTo>
                  <a:lnTo>
                    <a:pt x="480218" y="7365999"/>
                  </a:lnTo>
                  <a:lnTo>
                    <a:pt x="444094" y="7378699"/>
                  </a:lnTo>
                  <a:lnTo>
                    <a:pt x="382108" y="7416799"/>
                  </a:lnTo>
                  <a:lnTo>
                    <a:pt x="341053" y="7480299"/>
                  </a:lnTo>
                  <a:lnTo>
                    <a:pt x="328676" y="7518399"/>
                  </a:lnTo>
                  <a:lnTo>
                    <a:pt x="324148" y="7556499"/>
                  </a:lnTo>
                  <a:lnTo>
                    <a:pt x="329045" y="7594599"/>
                  </a:lnTo>
                  <a:lnTo>
                    <a:pt x="342395" y="7619999"/>
                  </a:lnTo>
                  <a:lnTo>
                    <a:pt x="362184" y="7658099"/>
                  </a:lnTo>
                  <a:lnTo>
                    <a:pt x="386402" y="7683499"/>
                  </a:lnTo>
                  <a:lnTo>
                    <a:pt x="413201" y="7708899"/>
                  </a:lnTo>
                  <a:lnTo>
                    <a:pt x="444630" y="7721599"/>
                  </a:lnTo>
                  <a:lnTo>
                    <a:pt x="479681" y="7734299"/>
                  </a:lnTo>
                  <a:lnTo>
                    <a:pt x="7561663" y="7734299"/>
                  </a:lnTo>
                  <a:lnTo>
                    <a:pt x="7561663" y="7988299"/>
                  </a:lnTo>
                  <a:lnTo>
                    <a:pt x="483941" y="7988299"/>
                  </a:lnTo>
                  <a:lnTo>
                    <a:pt x="448655" y="8000999"/>
                  </a:lnTo>
                  <a:lnTo>
                    <a:pt x="388548" y="8039099"/>
                  </a:lnTo>
                  <a:lnTo>
                    <a:pt x="348835" y="8102599"/>
                  </a:lnTo>
                  <a:lnTo>
                    <a:pt x="338437" y="8140699"/>
                  </a:lnTo>
                  <a:lnTo>
                    <a:pt x="334881" y="8178799"/>
                  </a:lnTo>
                  <a:lnTo>
                    <a:pt x="339443" y="8204199"/>
                  </a:lnTo>
                  <a:lnTo>
                    <a:pt x="352055" y="8242299"/>
                  </a:lnTo>
                  <a:lnTo>
                    <a:pt x="394988" y="8293099"/>
                  </a:lnTo>
                  <a:lnTo>
                    <a:pt x="449997" y="8343899"/>
                  </a:lnTo>
                  <a:lnTo>
                    <a:pt x="482834" y="8356599"/>
                  </a:lnTo>
                  <a:lnTo>
                    <a:pt x="7561663" y="8356599"/>
                  </a:lnTo>
                  <a:lnTo>
                    <a:pt x="7561663" y="8610599"/>
                  </a:lnTo>
                  <a:lnTo>
                    <a:pt x="480990" y="8610599"/>
                  </a:lnTo>
                  <a:lnTo>
                    <a:pt x="448655" y="8623299"/>
                  </a:lnTo>
                  <a:lnTo>
                    <a:pt x="419541" y="8648699"/>
                  </a:lnTo>
                  <a:lnTo>
                    <a:pt x="370872" y="8699499"/>
                  </a:lnTo>
                  <a:lnTo>
                    <a:pt x="343032" y="8762999"/>
                  </a:lnTo>
                  <a:lnTo>
                    <a:pt x="339175" y="8801099"/>
                  </a:lnTo>
                  <a:lnTo>
                    <a:pt x="342395" y="8839199"/>
                  </a:lnTo>
                  <a:lnTo>
                    <a:pt x="352055" y="8864599"/>
                  </a:lnTo>
                  <a:lnTo>
                    <a:pt x="368155" y="8902699"/>
                  </a:lnTo>
                  <a:lnTo>
                    <a:pt x="390695" y="8928099"/>
                  </a:lnTo>
                  <a:lnTo>
                    <a:pt x="417730" y="8940799"/>
                  </a:lnTo>
                  <a:lnTo>
                    <a:pt x="447582" y="8966199"/>
                  </a:lnTo>
                  <a:lnTo>
                    <a:pt x="480654" y="8966199"/>
                  </a:lnTo>
                  <a:lnTo>
                    <a:pt x="517349" y="8978899"/>
                  </a:lnTo>
                  <a:lnTo>
                    <a:pt x="7561663" y="8978899"/>
                  </a:lnTo>
                  <a:lnTo>
                    <a:pt x="7561663" y="9220199"/>
                  </a:lnTo>
                  <a:lnTo>
                    <a:pt x="517349" y="9220199"/>
                  </a:lnTo>
                  <a:lnTo>
                    <a:pt x="481560" y="9232899"/>
                  </a:lnTo>
                  <a:lnTo>
                    <a:pt x="418032" y="9258299"/>
                  </a:lnTo>
                  <a:lnTo>
                    <a:pt x="367484" y="9309099"/>
                  </a:lnTo>
                  <a:lnTo>
                    <a:pt x="349908" y="9347199"/>
                  </a:lnTo>
                  <a:lnTo>
                    <a:pt x="338772" y="9385299"/>
                  </a:lnTo>
                  <a:lnTo>
                    <a:pt x="334881" y="9423399"/>
                  </a:lnTo>
                  <a:lnTo>
                    <a:pt x="338437" y="9448799"/>
                  </a:lnTo>
                  <a:lnTo>
                    <a:pt x="348835" y="9486899"/>
                  </a:lnTo>
                  <a:lnTo>
                    <a:pt x="365673" y="9524999"/>
                  </a:lnTo>
                  <a:lnTo>
                    <a:pt x="415918" y="9575799"/>
                  </a:lnTo>
                  <a:lnTo>
                    <a:pt x="480319" y="9601199"/>
                  </a:lnTo>
                  <a:lnTo>
                    <a:pt x="517349" y="9613899"/>
                  </a:lnTo>
                  <a:lnTo>
                    <a:pt x="7561663" y="9613899"/>
                  </a:lnTo>
                  <a:lnTo>
                    <a:pt x="7561663" y="9855199"/>
                  </a:lnTo>
                  <a:lnTo>
                    <a:pt x="479648" y="9855199"/>
                  </a:lnTo>
                  <a:lnTo>
                    <a:pt x="444362" y="9867899"/>
                  </a:lnTo>
                  <a:lnTo>
                    <a:pt x="412296" y="9880599"/>
                  </a:lnTo>
                  <a:lnTo>
                    <a:pt x="384255" y="9893299"/>
                  </a:lnTo>
                  <a:lnTo>
                    <a:pt x="362050" y="9931399"/>
                  </a:lnTo>
                  <a:lnTo>
                    <a:pt x="346688" y="9956799"/>
                  </a:lnTo>
                  <a:lnTo>
                    <a:pt x="337766" y="9994899"/>
                  </a:lnTo>
                  <a:lnTo>
                    <a:pt x="334881" y="10032999"/>
                  </a:lnTo>
                  <a:lnTo>
                    <a:pt x="337430" y="10071099"/>
                  </a:lnTo>
                  <a:lnTo>
                    <a:pt x="345615" y="10109199"/>
                  </a:lnTo>
                  <a:lnTo>
                    <a:pt x="382108" y="10172699"/>
                  </a:lnTo>
                  <a:lnTo>
                    <a:pt x="410485" y="10185399"/>
                  </a:lnTo>
                  <a:lnTo>
                    <a:pt x="443288" y="10210799"/>
                  </a:lnTo>
                  <a:lnTo>
                    <a:pt x="479312" y="10223499"/>
                  </a:lnTo>
                  <a:lnTo>
                    <a:pt x="7561663" y="10223499"/>
                  </a:lnTo>
                  <a:lnTo>
                    <a:pt x="7561663" y="10274299"/>
                  </a:lnTo>
                  <a:close/>
                </a:path>
                <a:path w="7562215" h="10274300">
                  <a:moveTo>
                    <a:pt x="7561663" y="342899"/>
                  </a:moveTo>
                  <a:lnTo>
                    <a:pt x="555050" y="342899"/>
                  </a:lnTo>
                  <a:lnTo>
                    <a:pt x="590336" y="330199"/>
                  </a:lnTo>
                  <a:lnTo>
                    <a:pt x="622402" y="304799"/>
                  </a:lnTo>
                  <a:lnTo>
                    <a:pt x="673419" y="253999"/>
                  </a:lnTo>
                  <a:lnTo>
                    <a:pt x="705686" y="190499"/>
                  </a:lnTo>
                  <a:lnTo>
                    <a:pt x="710550" y="152399"/>
                  </a:lnTo>
                  <a:lnTo>
                    <a:pt x="706022" y="114299"/>
                  </a:lnTo>
                  <a:lnTo>
                    <a:pt x="693645" y="76199"/>
                  </a:lnTo>
                  <a:lnTo>
                    <a:pt x="675230" y="50799"/>
                  </a:lnTo>
                  <a:lnTo>
                    <a:pt x="652590" y="12699"/>
                  </a:lnTo>
                  <a:lnTo>
                    <a:pt x="625119" y="0"/>
                  </a:lnTo>
                  <a:lnTo>
                    <a:pt x="7561663" y="0"/>
                  </a:lnTo>
                  <a:lnTo>
                    <a:pt x="7561663" y="342899"/>
                  </a:lnTo>
                  <a:close/>
                </a:path>
                <a:path w="7562215" h="10274300">
                  <a:moveTo>
                    <a:pt x="7561663" y="977899"/>
                  </a:moveTo>
                  <a:lnTo>
                    <a:pt x="557867" y="977899"/>
                  </a:lnTo>
                  <a:lnTo>
                    <a:pt x="594629" y="965199"/>
                  </a:lnTo>
                  <a:lnTo>
                    <a:pt x="628171" y="952499"/>
                  </a:lnTo>
                  <a:lnTo>
                    <a:pt x="656883" y="927099"/>
                  </a:lnTo>
                  <a:lnTo>
                    <a:pt x="691766" y="863599"/>
                  </a:lnTo>
                  <a:lnTo>
                    <a:pt x="700353" y="825499"/>
                  </a:lnTo>
                  <a:lnTo>
                    <a:pt x="704110" y="787399"/>
                  </a:lnTo>
                  <a:lnTo>
                    <a:pt x="700219" y="749299"/>
                  </a:lnTo>
                  <a:lnTo>
                    <a:pt x="689083" y="711199"/>
                  </a:lnTo>
                  <a:lnTo>
                    <a:pt x="648296" y="660399"/>
                  </a:lnTo>
                  <a:lnTo>
                    <a:pt x="590336" y="609599"/>
                  </a:lnTo>
                  <a:lnTo>
                    <a:pt x="556526" y="596899"/>
                  </a:lnTo>
                  <a:lnTo>
                    <a:pt x="7561663" y="596899"/>
                  </a:lnTo>
                  <a:lnTo>
                    <a:pt x="7561663" y="977899"/>
                  </a:lnTo>
                  <a:close/>
                </a:path>
                <a:path w="7562215" h="10274300">
                  <a:moveTo>
                    <a:pt x="7561663" y="1574799"/>
                  </a:moveTo>
                  <a:lnTo>
                    <a:pt x="555721" y="1574799"/>
                  </a:lnTo>
                  <a:lnTo>
                    <a:pt x="592483" y="1562099"/>
                  </a:lnTo>
                  <a:lnTo>
                    <a:pt x="626024" y="1562099"/>
                  </a:lnTo>
                  <a:lnTo>
                    <a:pt x="654736" y="1536699"/>
                  </a:lnTo>
                  <a:lnTo>
                    <a:pt x="676606" y="1511299"/>
                  </a:lnTo>
                  <a:lnTo>
                    <a:pt x="691230" y="1473199"/>
                  </a:lnTo>
                  <a:lnTo>
                    <a:pt x="699414" y="1435099"/>
                  </a:lnTo>
                  <a:lnTo>
                    <a:pt x="701963" y="1396999"/>
                  </a:lnTo>
                  <a:lnTo>
                    <a:pt x="697435" y="1358899"/>
                  </a:lnTo>
                  <a:lnTo>
                    <a:pt x="685058" y="1333499"/>
                  </a:lnTo>
                  <a:lnTo>
                    <a:pt x="666644" y="1295399"/>
                  </a:lnTo>
                  <a:lnTo>
                    <a:pt x="644003" y="1269999"/>
                  </a:lnTo>
                  <a:lnTo>
                    <a:pt x="617304" y="1257299"/>
                  </a:lnTo>
                  <a:lnTo>
                    <a:pt x="588189" y="1231899"/>
                  </a:lnTo>
                  <a:lnTo>
                    <a:pt x="555855" y="1219199"/>
                  </a:lnTo>
                  <a:lnTo>
                    <a:pt x="7561663" y="1219199"/>
                  </a:lnTo>
                  <a:lnTo>
                    <a:pt x="7561663" y="1574799"/>
                  </a:lnTo>
                  <a:close/>
                </a:path>
                <a:path w="7562215" h="10274300">
                  <a:moveTo>
                    <a:pt x="7561663" y="2184399"/>
                  </a:moveTo>
                  <a:lnTo>
                    <a:pt x="555385" y="2184399"/>
                  </a:lnTo>
                  <a:lnTo>
                    <a:pt x="591409" y="2171699"/>
                  </a:lnTo>
                  <a:lnTo>
                    <a:pt x="624213" y="2158999"/>
                  </a:lnTo>
                  <a:lnTo>
                    <a:pt x="676170" y="2108199"/>
                  </a:lnTo>
                  <a:lnTo>
                    <a:pt x="694718" y="2070099"/>
                  </a:lnTo>
                  <a:lnTo>
                    <a:pt x="707229" y="2031999"/>
                  </a:lnTo>
                  <a:lnTo>
                    <a:pt x="712697" y="1993899"/>
                  </a:lnTo>
                  <a:lnTo>
                    <a:pt x="706793" y="1955799"/>
                  </a:lnTo>
                  <a:lnTo>
                    <a:pt x="691230" y="1930399"/>
                  </a:lnTo>
                  <a:lnTo>
                    <a:pt x="669226" y="1892299"/>
                  </a:lnTo>
                  <a:lnTo>
                    <a:pt x="644003" y="1866899"/>
                  </a:lnTo>
                  <a:lnTo>
                    <a:pt x="618209" y="1854199"/>
                  </a:lnTo>
                  <a:lnTo>
                    <a:pt x="588994" y="1828799"/>
                  </a:lnTo>
                  <a:lnTo>
                    <a:pt x="556157" y="1828799"/>
                  </a:lnTo>
                  <a:lnTo>
                    <a:pt x="519496" y="1816099"/>
                  </a:lnTo>
                  <a:lnTo>
                    <a:pt x="7561663" y="1816099"/>
                  </a:lnTo>
                  <a:lnTo>
                    <a:pt x="7561663" y="2184399"/>
                  </a:lnTo>
                  <a:close/>
                </a:path>
                <a:path w="7562215" h="10274300">
                  <a:moveTo>
                    <a:pt x="7561663" y="2793999"/>
                  </a:moveTo>
                  <a:lnTo>
                    <a:pt x="555050" y="2793999"/>
                  </a:lnTo>
                  <a:lnTo>
                    <a:pt x="590336" y="2781299"/>
                  </a:lnTo>
                  <a:lnTo>
                    <a:pt x="622402" y="2768599"/>
                  </a:lnTo>
                  <a:lnTo>
                    <a:pt x="672983" y="2717799"/>
                  </a:lnTo>
                  <a:lnTo>
                    <a:pt x="689083" y="2679699"/>
                  </a:lnTo>
                  <a:lnTo>
                    <a:pt x="701963" y="2616199"/>
                  </a:lnTo>
                  <a:lnTo>
                    <a:pt x="699079" y="2578099"/>
                  </a:lnTo>
                  <a:lnTo>
                    <a:pt x="690156" y="2539999"/>
                  </a:lnTo>
                  <a:lnTo>
                    <a:pt x="674794" y="2501899"/>
                  </a:lnTo>
                  <a:lnTo>
                    <a:pt x="624817" y="2451099"/>
                  </a:lnTo>
                  <a:lnTo>
                    <a:pt x="591409" y="2438399"/>
                  </a:lnTo>
                  <a:lnTo>
                    <a:pt x="7561663" y="2438399"/>
                  </a:lnTo>
                  <a:lnTo>
                    <a:pt x="7561663" y="2793999"/>
                  </a:lnTo>
                  <a:close/>
                </a:path>
                <a:path w="7562215" h="10274300">
                  <a:moveTo>
                    <a:pt x="7561663" y="3403599"/>
                  </a:moveTo>
                  <a:lnTo>
                    <a:pt x="553708" y="3403599"/>
                  </a:lnTo>
                  <a:lnTo>
                    <a:pt x="586043" y="3390899"/>
                  </a:lnTo>
                  <a:lnTo>
                    <a:pt x="615157" y="3365499"/>
                  </a:lnTo>
                  <a:lnTo>
                    <a:pt x="665168" y="3314699"/>
                  </a:lnTo>
                  <a:lnTo>
                    <a:pt x="698911" y="3251199"/>
                  </a:lnTo>
                  <a:lnTo>
                    <a:pt x="704110" y="3213099"/>
                  </a:lnTo>
                  <a:lnTo>
                    <a:pt x="700219" y="3174999"/>
                  </a:lnTo>
                  <a:lnTo>
                    <a:pt x="671507" y="3111499"/>
                  </a:lnTo>
                  <a:lnTo>
                    <a:pt x="621496" y="3060699"/>
                  </a:lnTo>
                  <a:lnTo>
                    <a:pt x="590068" y="3047999"/>
                  </a:lnTo>
                  <a:lnTo>
                    <a:pt x="555016" y="3047999"/>
                  </a:lnTo>
                  <a:lnTo>
                    <a:pt x="517349" y="3035299"/>
                  </a:lnTo>
                  <a:lnTo>
                    <a:pt x="7561663" y="3035299"/>
                  </a:lnTo>
                  <a:lnTo>
                    <a:pt x="7561663" y="3403599"/>
                  </a:lnTo>
                  <a:close/>
                </a:path>
                <a:path w="7562215" h="10274300">
                  <a:moveTo>
                    <a:pt x="7561663" y="4013199"/>
                  </a:moveTo>
                  <a:lnTo>
                    <a:pt x="555855" y="4013199"/>
                  </a:lnTo>
                  <a:lnTo>
                    <a:pt x="588189" y="4000499"/>
                  </a:lnTo>
                  <a:lnTo>
                    <a:pt x="617304" y="3987799"/>
                  </a:lnTo>
                  <a:lnTo>
                    <a:pt x="666543" y="3936999"/>
                  </a:lnTo>
                  <a:lnTo>
                    <a:pt x="692303" y="3873499"/>
                  </a:lnTo>
                  <a:lnTo>
                    <a:pt x="695523" y="3835399"/>
                  </a:lnTo>
                  <a:lnTo>
                    <a:pt x="692974" y="3797299"/>
                  </a:lnTo>
                  <a:lnTo>
                    <a:pt x="670166" y="3733799"/>
                  </a:lnTo>
                  <a:lnTo>
                    <a:pt x="620926" y="3682999"/>
                  </a:lnTo>
                  <a:lnTo>
                    <a:pt x="556526" y="3657599"/>
                  </a:lnTo>
                  <a:lnTo>
                    <a:pt x="7561663" y="3657599"/>
                  </a:lnTo>
                  <a:lnTo>
                    <a:pt x="7561663" y="4013199"/>
                  </a:lnTo>
                  <a:close/>
                </a:path>
                <a:path w="7562215" h="10274300">
                  <a:moveTo>
                    <a:pt x="7561663" y="4635499"/>
                  </a:moveTo>
                  <a:lnTo>
                    <a:pt x="554379" y="4635499"/>
                  </a:lnTo>
                  <a:lnTo>
                    <a:pt x="588189" y="4610099"/>
                  </a:lnTo>
                  <a:lnTo>
                    <a:pt x="618779" y="4597399"/>
                  </a:lnTo>
                  <a:lnTo>
                    <a:pt x="646150" y="4571999"/>
                  </a:lnTo>
                  <a:lnTo>
                    <a:pt x="668019" y="4546599"/>
                  </a:lnTo>
                  <a:lnTo>
                    <a:pt x="682643" y="4508499"/>
                  </a:lnTo>
                  <a:lnTo>
                    <a:pt x="690827" y="4470399"/>
                  </a:lnTo>
                  <a:lnTo>
                    <a:pt x="693377" y="4444999"/>
                  </a:lnTo>
                  <a:lnTo>
                    <a:pt x="691834" y="4406899"/>
                  </a:lnTo>
                  <a:lnTo>
                    <a:pt x="685863" y="4368799"/>
                  </a:lnTo>
                  <a:lnTo>
                    <a:pt x="673453" y="4330699"/>
                  </a:lnTo>
                  <a:lnTo>
                    <a:pt x="625454" y="4279899"/>
                  </a:lnTo>
                  <a:lnTo>
                    <a:pt x="593288" y="4267199"/>
                  </a:lnTo>
                  <a:lnTo>
                    <a:pt x="7561663" y="4267199"/>
                  </a:lnTo>
                  <a:lnTo>
                    <a:pt x="7561663" y="4635499"/>
                  </a:lnTo>
                  <a:close/>
                </a:path>
                <a:path w="7562215" h="10274300">
                  <a:moveTo>
                    <a:pt x="7561663" y="5245099"/>
                  </a:moveTo>
                  <a:lnTo>
                    <a:pt x="556190" y="5245099"/>
                  </a:lnTo>
                  <a:lnTo>
                    <a:pt x="589263" y="5232399"/>
                  </a:lnTo>
                  <a:lnTo>
                    <a:pt x="619115" y="5219699"/>
                  </a:lnTo>
                  <a:lnTo>
                    <a:pt x="668354" y="5168899"/>
                  </a:lnTo>
                  <a:lnTo>
                    <a:pt x="683716" y="5130799"/>
                  </a:lnTo>
                  <a:lnTo>
                    <a:pt x="695523" y="5067299"/>
                  </a:lnTo>
                  <a:lnTo>
                    <a:pt x="692639" y="5029199"/>
                  </a:lnTo>
                  <a:lnTo>
                    <a:pt x="683716" y="4991099"/>
                  </a:lnTo>
                  <a:lnTo>
                    <a:pt x="646150" y="4940299"/>
                  </a:lnTo>
                  <a:lnTo>
                    <a:pt x="589263" y="4902199"/>
                  </a:lnTo>
                  <a:lnTo>
                    <a:pt x="519496" y="4876799"/>
                  </a:lnTo>
                  <a:lnTo>
                    <a:pt x="7561663" y="4876799"/>
                  </a:lnTo>
                  <a:lnTo>
                    <a:pt x="7561663" y="5245099"/>
                  </a:lnTo>
                  <a:close/>
                </a:path>
                <a:path w="7562215" h="10274300">
                  <a:moveTo>
                    <a:pt x="7561663" y="5867399"/>
                  </a:moveTo>
                  <a:lnTo>
                    <a:pt x="553708" y="5867399"/>
                  </a:lnTo>
                  <a:lnTo>
                    <a:pt x="586043" y="5854699"/>
                  </a:lnTo>
                  <a:lnTo>
                    <a:pt x="615157" y="5841999"/>
                  </a:lnTo>
                  <a:lnTo>
                    <a:pt x="665738" y="5791199"/>
                  </a:lnTo>
                  <a:lnTo>
                    <a:pt x="697402" y="5727699"/>
                  </a:lnTo>
                  <a:lnTo>
                    <a:pt x="701963" y="5689599"/>
                  </a:lnTo>
                  <a:lnTo>
                    <a:pt x="699079" y="5651499"/>
                  </a:lnTo>
                  <a:lnTo>
                    <a:pt x="690157" y="5613399"/>
                  </a:lnTo>
                  <a:lnTo>
                    <a:pt x="652590" y="5562599"/>
                  </a:lnTo>
                  <a:lnTo>
                    <a:pt x="591409" y="5511799"/>
                  </a:lnTo>
                  <a:lnTo>
                    <a:pt x="555385" y="5499099"/>
                  </a:lnTo>
                  <a:lnTo>
                    <a:pt x="7561663" y="5499099"/>
                  </a:lnTo>
                  <a:lnTo>
                    <a:pt x="7561663" y="5867399"/>
                  </a:lnTo>
                  <a:close/>
                </a:path>
                <a:path w="7562215" h="10274300">
                  <a:moveTo>
                    <a:pt x="7561663" y="6502399"/>
                  </a:moveTo>
                  <a:lnTo>
                    <a:pt x="555721" y="6502399"/>
                  </a:lnTo>
                  <a:lnTo>
                    <a:pt x="592483" y="6489699"/>
                  </a:lnTo>
                  <a:lnTo>
                    <a:pt x="626024" y="6464299"/>
                  </a:lnTo>
                  <a:lnTo>
                    <a:pt x="654736" y="6451599"/>
                  </a:lnTo>
                  <a:lnTo>
                    <a:pt x="691230" y="6388099"/>
                  </a:lnTo>
                  <a:lnTo>
                    <a:pt x="699414" y="6349999"/>
                  </a:lnTo>
                  <a:lnTo>
                    <a:pt x="701963" y="6311899"/>
                  </a:lnTo>
                  <a:lnTo>
                    <a:pt x="697402" y="6273799"/>
                  </a:lnTo>
                  <a:lnTo>
                    <a:pt x="684790" y="6235699"/>
                  </a:lnTo>
                  <a:lnTo>
                    <a:pt x="641856" y="6184899"/>
                  </a:lnTo>
                  <a:lnTo>
                    <a:pt x="585238" y="6134099"/>
                  </a:lnTo>
                  <a:lnTo>
                    <a:pt x="552803" y="6121399"/>
                  </a:lnTo>
                  <a:lnTo>
                    <a:pt x="7561663" y="6121399"/>
                  </a:lnTo>
                  <a:lnTo>
                    <a:pt x="7561663" y="6502399"/>
                  </a:lnTo>
                  <a:close/>
                </a:path>
                <a:path w="7562215" h="10274300">
                  <a:moveTo>
                    <a:pt x="7561663" y="7124699"/>
                  </a:moveTo>
                  <a:lnTo>
                    <a:pt x="517349" y="7124699"/>
                  </a:lnTo>
                  <a:lnTo>
                    <a:pt x="555050" y="7111999"/>
                  </a:lnTo>
                  <a:lnTo>
                    <a:pt x="590336" y="7099299"/>
                  </a:lnTo>
                  <a:lnTo>
                    <a:pt x="650443" y="7061199"/>
                  </a:lnTo>
                  <a:lnTo>
                    <a:pt x="690425" y="6997699"/>
                  </a:lnTo>
                  <a:lnTo>
                    <a:pt x="702064" y="6959599"/>
                  </a:lnTo>
                  <a:lnTo>
                    <a:pt x="706257" y="6921499"/>
                  </a:lnTo>
                  <a:lnTo>
                    <a:pt x="702366" y="6896099"/>
                  </a:lnTo>
                  <a:lnTo>
                    <a:pt x="691230" y="6857999"/>
                  </a:lnTo>
                  <a:lnTo>
                    <a:pt x="673654" y="6819899"/>
                  </a:lnTo>
                  <a:lnTo>
                    <a:pt x="622402" y="6769099"/>
                  </a:lnTo>
                  <a:lnTo>
                    <a:pt x="590336" y="6756399"/>
                  </a:lnTo>
                  <a:lnTo>
                    <a:pt x="7561663" y="6756399"/>
                  </a:lnTo>
                  <a:lnTo>
                    <a:pt x="7561663" y="7124699"/>
                  </a:lnTo>
                  <a:close/>
                </a:path>
                <a:path w="7562215" h="10274300">
                  <a:moveTo>
                    <a:pt x="7561663" y="7734299"/>
                  </a:moveTo>
                  <a:lnTo>
                    <a:pt x="553708" y="7734299"/>
                  </a:lnTo>
                  <a:lnTo>
                    <a:pt x="586043" y="7721599"/>
                  </a:lnTo>
                  <a:lnTo>
                    <a:pt x="615157" y="7696199"/>
                  </a:lnTo>
                  <a:lnTo>
                    <a:pt x="667382" y="7645399"/>
                  </a:lnTo>
                  <a:lnTo>
                    <a:pt x="705552" y="7581899"/>
                  </a:lnTo>
                  <a:lnTo>
                    <a:pt x="710550" y="7556499"/>
                  </a:lnTo>
                  <a:lnTo>
                    <a:pt x="705653" y="7518399"/>
                  </a:lnTo>
                  <a:lnTo>
                    <a:pt x="692303" y="7480299"/>
                  </a:lnTo>
                  <a:lnTo>
                    <a:pt x="672513" y="7454899"/>
                  </a:lnTo>
                  <a:lnTo>
                    <a:pt x="648296" y="7416799"/>
                  </a:lnTo>
                  <a:lnTo>
                    <a:pt x="621194" y="7404099"/>
                  </a:lnTo>
                  <a:lnTo>
                    <a:pt x="589263" y="7378699"/>
                  </a:lnTo>
                  <a:lnTo>
                    <a:pt x="554111" y="7378699"/>
                  </a:lnTo>
                  <a:lnTo>
                    <a:pt x="517349" y="7365999"/>
                  </a:lnTo>
                  <a:lnTo>
                    <a:pt x="7561663" y="7365999"/>
                  </a:lnTo>
                  <a:lnTo>
                    <a:pt x="7561663" y="7734299"/>
                  </a:lnTo>
                  <a:close/>
                </a:path>
                <a:path w="7562215" h="10274300">
                  <a:moveTo>
                    <a:pt x="7561663" y="8356599"/>
                  </a:moveTo>
                  <a:lnTo>
                    <a:pt x="556190" y="8356599"/>
                  </a:lnTo>
                  <a:lnTo>
                    <a:pt x="589263" y="8343899"/>
                  </a:lnTo>
                  <a:lnTo>
                    <a:pt x="619115" y="8318499"/>
                  </a:lnTo>
                  <a:lnTo>
                    <a:pt x="667784" y="8267699"/>
                  </a:lnTo>
                  <a:lnTo>
                    <a:pt x="694148" y="8216899"/>
                  </a:lnTo>
                  <a:lnTo>
                    <a:pt x="697670" y="8178799"/>
                  </a:lnTo>
                  <a:lnTo>
                    <a:pt x="694785" y="8140699"/>
                  </a:lnTo>
                  <a:lnTo>
                    <a:pt x="685863" y="8102599"/>
                  </a:lnTo>
                  <a:lnTo>
                    <a:pt x="648296" y="8051799"/>
                  </a:lnTo>
                  <a:lnTo>
                    <a:pt x="591409" y="8000999"/>
                  </a:lnTo>
                  <a:lnTo>
                    <a:pt x="558337" y="7988299"/>
                  </a:lnTo>
                  <a:lnTo>
                    <a:pt x="7561663" y="7988299"/>
                  </a:lnTo>
                  <a:lnTo>
                    <a:pt x="7561663" y="8356599"/>
                  </a:lnTo>
                  <a:close/>
                </a:path>
                <a:path w="7562215" h="10274300">
                  <a:moveTo>
                    <a:pt x="7561663" y="8978899"/>
                  </a:moveTo>
                  <a:lnTo>
                    <a:pt x="517349" y="8978899"/>
                  </a:lnTo>
                  <a:lnTo>
                    <a:pt x="553708" y="8966199"/>
                  </a:lnTo>
                  <a:lnTo>
                    <a:pt x="586043" y="8966199"/>
                  </a:lnTo>
                  <a:lnTo>
                    <a:pt x="615157" y="8940799"/>
                  </a:lnTo>
                  <a:lnTo>
                    <a:pt x="665738" y="8889999"/>
                  </a:lnTo>
                  <a:lnTo>
                    <a:pt x="697402" y="8839199"/>
                  </a:lnTo>
                  <a:lnTo>
                    <a:pt x="701963" y="8801099"/>
                  </a:lnTo>
                  <a:lnTo>
                    <a:pt x="699079" y="8762999"/>
                  </a:lnTo>
                  <a:lnTo>
                    <a:pt x="690157" y="8724899"/>
                  </a:lnTo>
                  <a:lnTo>
                    <a:pt x="674794" y="8686799"/>
                  </a:lnTo>
                  <a:lnTo>
                    <a:pt x="624213" y="8635999"/>
                  </a:lnTo>
                  <a:lnTo>
                    <a:pt x="555385" y="8610599"/>
                  </a:lnTo>
                  <a:lnTo>
                    <a:pt x="7561663" y="8610599"/>
                  </a:lnTo>
                  <a:lnTo>
                    <a:pt x="7561663" y="8978899"/>
                  </a:lnTo>
                  <a:close/>
                </a:path>
                <a:path w="7562215" h="10274300">
                  <a:moveTo>
                    <a:pt x="7561663" y="9613899"/>
                  </a:moveTo>
                  <a:lnTo>
                    <a:pt x="517349" y="9613899"/>
                  </a:lnTo>
                  <a:lnTo>
                    <a:pt x="555721" y="9601199"/>
                  </a:lnTo>
                  <a:lnTo>
                    <a:pt x="592483" y="9588499"/>
                  </a:lnTo>
                  <a:lnTo>
                    <a:pt x="654736" y="9550399"/>
                  </a:lnTo>
                  <a:lnTo>
                    <a:pt x="691230" y="9486899"/>
                  </a:lnTo>
                  <a:lnTo>
                    <a:pt x="699414" y="9448799"/>
                  </a:lnTo>
                  <a:lnTo>
                    <a:pt x="701963" y="9410699"/>
                  </a:lnTo>
                  <a:lnTo>
                    <a:pt x="697402" y="9385299"/>
                  </a:lnTo>
                  <a:lnTo>
                    <a:pt x="684790" y="9347199"/>
                  </a:lnTo>
                  <a:lnTo>
                    <a:pt x="641856" y="9296399"/>
                  </a:lnTo>
                  <a:lnTo>
                    <a:pt x="585238" y="9245599"/>
                  </a:lnTo>
                  <a:lnTo>
                    <a:pt x="517349" y="9220199"/>
                  </a:lnTo>
                  <a:lnTo>
                    <a:pt x="7561663" y="9220199"/>
                  </a:lnTo>
                  <a:lnTo>
                    <a:pt x="7561663" y="9613899"/>
                  </a:lnTo>
                  <a:close/>
                </a:path>
                <a:path w="7562215" h="10274300">
                  <a:moveTo>
                    <a:pt x="7561663" y="10223499"/>
                  </a:moveTo>
                  <a:lnTo>
                    <a:pt x="555050" y="10223499"/>
                  </a:lnTo>
                  <a:lnTo>
                    <a:pt x="590336" y="10210799"/>
                  </a:lnTo>
                  <a:lnTo>
                    <a:pt x="622402" y="10185399"/>
                  </a:lnTo>
                  <a:lnTo>
                    <a:pt x="673654" y="10134599"/>
                  </a:lnTo>
                  <a:lnTo>
                    <a:pt x="702366" y="10071099"/>
                  </a:lnTo>
                  <a:lnTo>
                    <a:pt x="706257" y="10032999"/>
                  </a:lnTo>
                  <a:lnTo>
                    <a:pt x="702366" y="9994899"/>
                  </a:lnTo>
                  <a:lnTo>
                    <a:pt x="691230" y="9956799"/>
                  </a:lnTo>
                  <a:lnTo>
                    <a:pt x="673654" y="9931399"/>
                  </a:lnTo>
                  <a:lnTo>
                    <a:pt x="650443" y="9893299"/>
                  </a:lnTo>
                  <a:lnTo>
                    <a:pt x="622402" y="9880599"/>
                  </a:lnTo>
                  <a:lnTo>
                    <a:pt x="590336" y="9867899"/>
                  </a:lnTo>
                  <a:lnTo>
                    <a:pt x="555050" y="9855199"/>
                  </a:lnTo>
                  <a:lnTo>
                    <a:pt x="7561663" y="9855199"/>
                  </a:lnTo>
                  <a:lnTo>
                    <a:pt x="7561663" y="1022349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849048" y="0"/>
              <a:ext cx="43180" cy="10287000"/>
            </a:xfrm>
            <a:custGeom>
              <a:avLst/>
              <a:gdLst/>
              <a:ahLst/>
              <a:cxnLst/>
              <a:rect l="l" t="t" r="r" b="b"/>
              <a:pathLst>
                <a:path w="43179" h="10287000">
                  <a:moveTo>
                    <a:pt x="0" y="0"/>
                  </a:moveTo>
                  <a:lnTo>
                    <a:pt x="42933" y="0"/>
                  </a:lnTo>
                  <a:lnTo>
                    <a:pt x="42933" y="10286999"/>
                  </a:lnTo>
                  <a:lnTo>
                    <a:pt x="0" y="1028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6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612906" y="397191"/>
              <a:ext cx="6675120" cy="9537700"/>
            </a:xfrm>
            <a:custGeom>
              <a:avLst/>
              <a:gdLst/>
              <a:ahLst/>
              <a:cxnLst/>
              <a:rect l="l" t="t" r="r" b="b"/>
              <a:pathLst>
                <a:path w="6675119" h="9537700">
                  <a:moveTo>
                    <a:pt x="6675082" y="9516224"/>
                  </a:moveTo>
                  <a:lnTo>
                    <a:pt x="0" y="9516224"/>
                  </a:lnTo>
                  <a:lnTo>
                    <a:pt x="0" y="9537700"/>
                  </a:lnTo>
                  <a:lnTo>
                    <a:pt x="6675082" y="9537700"/>
                  </a:lnTo>
                  <a:lnTo>
                    <a:pt x="6675082" y="9516224"/>
                  </a:lnTo>
                  <a:close/>
                </a:path>
                <a:path w="6675119" h="9537700">
                  <a:moveTo>
                    <a:pt x="6675082" y="9063279"/>
                  </a:moveTo>
                  <a:lnTo>
                    <a:pt x="0" y="9063279"/>
                  </a:lnTo>
                  <a:lnTo>
                    <a:pt x="0" y="9084742"/>
                  </a:lnTo>
                  <a:lnTo>
                    <a:pt x="6675082" y="9084742"/>
                  </a:lnTo>
                  <a:lnTo>
                    <a:pt x="6675082" y="9063279"/>
                  </a:lnTo>
                  <a:close/>
                </a:path>
                <a:path w="6675119" h="9537700">
                  <a:moveTo>
                    <a:pt x="6675082" y="8610333"/>
                  </a:moveTo>
                  <a:lnTo>
                    <a:pt x="0" y="8610333"/>
                  </a:lnTo>
                  <a:lnTo>
                    <a:pt x="0" y="8631796"/>
                  </a:lnTo>
                  <a:lnTo>
                    <a:pt x="6675082" y="8631796"/>
                  </a:lnTo>
                  <a:lnTo>
                    <a:pt x="6675082" y="8610333"/>
                  </a:lnTo>
                  <a:close/>
                </a:path>
                <a:path w="6675119" h="9537700">
                  <a:moveTo>
                    <a:pt x="6675082" y="8157388"/>
                  </a:moveTo>
                  <a:lnTo>
                    <a:pt x="0" y="8157388"/>
                  </a:lnTo>
                  <a:lnTo>
                    <a:pt x="0" y="8178851"/>
                  </a:lnTo>
                  <a:lnTo>
                    <a:pt x="6675082" y="8178851"/>
                  </a:lnTo>
                  <a:lnTo>
                    <a:pt x="6675082" y="8157388"/>
                  </a:lnTo>
                  <a:close/>
                </a:path>
                <a:path w="6675119" h="9537700">
                  <a:moveTo>
                    <a:pt x="6675082" y="7704429"/>
                  </a:moveTo>
                  <a:lnTo>
                    <a:pt x="0" y="7704429"/>
                  </a:lnTo>
                  <a:lnTo>
                    <a:pt x="0" y="7725905"/>
                  </a:lnTo>
                  <a:lnTo>
                    <a:pt x="6675082" y="7725905"/>
                  </a:lnTo>
                  <a:lnTo>
                    <a:pt x="6675082" y="7704429"/>
                  </a:lnTo>
                  <a:close/>
                </a:path>
                <a:path w="6675119" h="9537700">
                  <a:moveTo>
                    <a:pt x="6675082" y="7251484"/>
                  </a:moveTo>
                  <a:lnTo>
                    <a:pt x="0" y="7251484"/>
                  </a:lnTo>
                  <a:lnTo>
                    <a:pt x="0" y="7272947"/>
                  </a:lnTo>
                  <a:lnTo>
                    <a:pt x="6675082" y="7272947"/>
                  </a:lnTo>
                  <a:lnTo>
                    <a:pt x="6675082" y="7251484"/>
                  </a:lnTo>
                  <a:close/>
                </a:path>
                <a:path w="6675119" h="9537700">
                  <a:moveTo>
                    <a:pt x="6675082" y="6796392"/>
                  </a:moveTo>
                  <a:lnTo>
                    <a:pt x="0" y="6796392"/>
                  </a:lnTo>
                  <a:lnTo>
                    <a:pt x="0" y="6817855"/>
                  </a:lnTo>
                  <a:lnTo>
                    <a:pt x="6675082" y="6817855"/>
                  </a:lnTo>
                  <a:lnTo>
                    <a:pt x="6675082" y="6796392"/>
                  </a:lnTo>
                  <a:close/>
                </a:path>
                <a:path w="6675119" h="9537700">
                  <a:moveTo>
                    <a:pt x="6675082" y="6343434"/>
                  </a:moveTo>
                  <a:lnTo>
                    <a:pt x="0" y="6343434"/>
                  </a:lnTo>
                  <a:lnTo>
                    <a:pt x="0" y="6364910"/>
                  </a:lnTo>
                  <a:lnTo>
                    <a:pt x="6675082" y="6364910"/>
                  </a:lnTo>
                  <a:lnTo>
                    <a:pt x="6675082" y="6343434"/>
                  </a:lnTo>
                  <a:close/>
                </a:path>
                <a:path w="6675119" h="9537700">
                  <a:moveTo>
                    <a:pt x="6675082" y="5890488"/>
                  </a:moveTo>
                  <a:lnTo>
                    <a:pt x="0" y="5890488"/>
                  </a:lnTo>
                  <a:lnTo>
                    <a:pt x="0" y="5911951"/>
                  </a:lnTo>
                  <a:lnTo>
                    <a:pt x="6675082" y="5911951"/>
                  </a:lnTo>
                  <a:lnTo>
                    <a:pt x="6675082" y="5890488"/>
                  </a:lnTo>
                  <a:close/>
                </a:path>
                <a:path w="6675119" h="9537700">
                  <a:moveTo>
                    <a:pt x="6675082" y="5437543"/>
                  </a:moveTo>
                  <a:lnTo>
                    <a:pt x="0" y="5437543"/>
                  </a:lnTo>
                  <a:lnTo>
                    <a:pt x="0" y="5459006"/>
                  </a:lnTo>
                  <a:lnTo>
                    <a:pt x="6675082" y="5459006"/>
                  </a:lnTo>
                  <a:lnTo>
                    <a:pt x="6675082" y="5437543"/>
                  </a:lnTo>
                  <a:close/>
                </a:path>
                <a:path w="6675119" h="9537700">
                  <a:moveTo>
                    <a:pt x="6675082" y="4984597"/>
                  </a:moveTo>
                  <a:lnTo>
                    <a:pt x="0" y="4984597"/>
                  </a:lnTo>
                  <a:lnTo>
                    <a:pt x="0" y="5006060"/>
                  </a:lnTo>
                  <a:lnTo>
                    <a:pt x="6675082" y="5006060"/>
                  </a:lnTo>
                  <a:lnTo>
                    <a:pt x="6675082" y="4984597"/>
                  </a:lnTo>
                  <a:close/>
                </a:path>
                <a:path w="6675119" h="9537700">
                  <a:moveTo>
                    <a:pt x="6675082" y="4531639"/>
                  </a:moveTo>
                  <a:lnTo>
                    <a:pt x="0" y="4531639"/>
                  </a:lnTo>
                  <a:lnTo>
                    <a:pt x="0" y="4553115"/>
                  </a:lnTo>
                  <a:lnTo>
                    <a:pt x="6675082" y="4553115"/>
                  </a:lnTo>
                  <a:lnTo>
                    <a:pt x="6675082" y="4531639"/>
                  </a:lnTo>
                  <a:close/>
                </a:path>
                <a:path w="6675119" h="9537700">
                  <a:moveTo>
                    <a:pt x="6675082" y="4078694"/>
                  </a:moveTo>
                  <a:lnTo>
                    <a:pt x="0" y="4078694"/>
                  </a:lnTo>
                  <a:lnTo>
                    <a:pt x="0" y="4100157"/>
                  </a:lnTo>
                  <a:lnTo>
                    <a:pt x="6675082" y="4100157"/>
                  </a:lnTo>
                  <a:lnTo>
                    <a:pt x="6675082" y="4078694"/>
                  </a:lnTo>
                  <a:close/>
                </a:path>
                <a:path w="6675119" h="9537700">
                  <a:moveTo>
                    <a:pt x="6675082" y="3625748"/>
                  </a:moveTo>
                  <a:lnTo>
                    <a:pt x="0" y="3625748"/>
                  </a:lnTo>
                  <a:lnTo>
                    <a:pt x="0" y="3647211"/>
                  </a:lnTo>
                  <a:lnTo>
                    <a:pt x="6675082" y="3647211"/>
                  </a:lnTo>
                  <a:lnTo>
                    <a:pt x="6675082" y="3625748"/>
                  </a:lnTo>
                  <a:close/>
                </a:path>
                <a:path w="6675119" h="9537700">
                  <a:moveTo>
                    <a:pt x="6675082" y="3170644"/>
                  </a:moveTo>
                  <a:lnTo>
                    <a:pt x="0" y="3170644"/>
                  </a:lnTo>
                  <a:lnTo>
                    <a:pt x="0" y="3192119"/>
                  </a:lnTo>
                  <a:lnTo>
                    <a:pt x="6675082" y="3192119"/>
                  </a:lnTo>
                  <a:lnTo>
                    <a:pt x="6675082" y="3170644"/>
                  </a:lnTo>
                  <a:close/>
                </a:path>
                <a:path w="6675119" h="9537700">
                  <a:moveTo>
                    <a:pt x="6675082" y="2717698"/>
                  </a:moveTo>
                  <a:lnTo>
                    <a:pt x="0" y="2717698"/>
                  </a:lnTo>
                  <a:lnTo>
                    <a:pt x="0" y="2739161"/>
                  </a:lnTo>
                  <a:lnTo>
                    <a:pt x="6675082" y="2739161"/>
                  </a:lnTo>
                  <a:lnTo>
                    <a:pt x="6675082" y="2717698"/>
                  </a:lnTo>
                  <a:close/>
                </a:path>
                <a:path w="6675119" h="9537700">
                  <a:moveTo>
                    <a:pt x="6675082" y="2264753"/>
                  </a:moveTo>
                  <a:lnTo>
                    <a:pt x="0" y="2264753"/>
                  </a:lnTo>
                  <a:lnTo>
                    <a:pt x="0" y="2286216"/>
                  </a:lnTo>
                  <a:lnTo>
                    <a:pt x="6675082" y="2286216"/>
                  </a:lnTo>
                  <a:lnTo>
                    <a:pt x="6675082" y="2264753"/>
                  </a:lnTo>
                  <a:close/>
                </a:path>
                <a:path w="6675119" h="9537700">
                  <a:moveTo>
                    <a:pt x="6675082" y="1811807"/>
                  </a:moveTo>
                  <a:lnTo>
                    <a:pt x="0" y="1811807"/>
                  </a:lnTo>
                  <a:lnTo>
                    <a:pt x="0" y="1833270"/>
                  </a:lnTo>
                  <a:lnTo>
                    <a:pt x="6675082" y="1833270"/>
                  </a:lnTo>
                  <a:lnTo>
                    <a:pt x="6675082" y="1811807"/>
                  </a:lnTo>
                  <a:close/>
                </a:path>
                <a:path w="6675119" h="9537700">
                  <a:moveTo>
                    <a:pt x="6675082" y="1358849"/>
                  </a:moveTo>
                  <a:lnTo>
                    <a:pt x="0" y="1358849"/>
                  </a:lnTo>
                  <a:lnTo>
                    <a:pt x="0" y="1380324"/>
                  </a:lnTo>
                  <a:lnTo>
                    <a:pt x="6675082" y="1380324"/>
                  </a:lnTo>
                  <a:lnTo>
                    <a:pt x="6675082" y="1358849"/>
                  </a:lnTo>
                  <a:close/>
                </a:path>
                <a:path w="6675119" h="9537700">
                  <a:moveTo>
                    <a:pt x="6675082" y="905903"/>
                  </a:moveTo>
                  <a:lnTo>
                    <a:pt x="0" y="905903"/>
                  </a:lnTo>
                  <a:lnTo>
                    <a:pt x="0" y="927366"/>
                  </a:lnTo>
                  <a:lnTo>
                    <a:pt x="6675082" y="927366"/>
                  </a:lnTo>
                  <a:lnTo>
                    <a:pt x="6675082" y="905903"/>
                  </a:lnTo>
                  <a:close/>
                </a:path>
                <a:path w="6675119" h="9537700">
                  <a:moveTo>
                    <a:pt x="6675082" y="452958"/>
                  </a:moveTo>
                  <a:lnTo>
                    <a:pt x="0" y="452958"/>
                  </a:lnTo>
                  <a:lnTo>
                    <a:pt x="0" y="474421"/>
                  </a:lnTo>
                  <a:lnTo>
                    <a:pt x="6675082" y="474421"/>
                  </a:lnTo>
                  <a:lnTo>
                    <a:pt x="6675082" y="452958"/>
                  </a:lnTo>
                  <a:close/>
                </a:path>
                <a:path w="6675119" h="9537700">
                  <a:moveTo>
                    <a:pt x="6675082" y="0"/>
                  </a:moveTo>
                  <a:lnTo>
                    <a:pt x="0" y="0"/>
                  </a:lnTo>
                  <a:lnTo>
                    <a:pt x="0" y="21475"/>
                  </a:lnTo>
                  <a:lnTo>
                    <a:pt x="6675082" y="21475"/>
                  </a:lnTo>
                  <a:lnTo>
                    <a:pt x="6675082" y="0"/>
                  </a:lnTo>
                  <a:close/>
                </a:path>
              </a:pathLst>
            </a:custGeom>
            <a:solidFill>
              <a:srgbClr val="F1ECE6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55414" y="7773415"/>
              <a:ext cx="398509" cy="5810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45129" y="466986"/>
              <a:ext cx="5537975" cy="93530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1261" y="1313066"/>
              <a:ext cx="5045710" cy="766086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657" y="170256"/>
            <a:ext cx="6662402" cy="282649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0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800" spc="-944" dirty="0"/>
              <a:t>M</a:t>
            </a:r>
            <a:r>
              <a:rPr sz="6800" spc="-760" dirty="0"/>
              <a:t>e</a:t>
            </a:r>
            <a:r>
              <a:rPr sz="6800" spc="-775" dirty="0"/>
              <a:t>t</a:t>
            </a:r>
            <a:r>
              <a:rPr sz="6800" spc="-860" dirty="0"/>
              <a:t>h</a:t>
            </a:r>
            <a:r>
              <a:rPr sz="6800" spc="-880" dirty="0"/>
              <a:t>o</a:t>
            </a:r>
            <a:r>
              <a:rPr sz="6800" spc="-875" dirty="0"/>
              <a:t>d</a:t>
            </a:r>
            <a:r>
              <a:rPr sz="6800" spc="-880" dirty="0"/>
              <a:t>o</a:t>
            </a:r>
            <a:r>
              <a:rPr sz="6800" spc="-760" dirty="0"/>
              <a:t>l</a:t>
            </a:r>
            <a:r>
              <a:rPr sz="6800" spc="-880" dirty="0"/>
              <a:t>o</a:t>
            </a:r>
            <a:r>
              <a:rPr sz="6800" spc="-790" dirty="0"/>
              <a:t>g</a:t>
            </a:r>
            <a:r>
              <a:rPr sz="6800" spc="-330" dirty="0"/>
              <a:t>y</a:t>
            </a:r>
            <a:endParaRPr sz="6800"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4477" y="3233630"/>
            <a:ext cx="171450" cy="1714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4477" y="4433780"/>
            <a:ext cx="171450" cy="1714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94477" y="6234005"/>
            <a:ext cx="171450" cy="1714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94477" y="6834080"/>
            <a:ext cx="171450" cy="1714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94477" y="7434155"/>
            <a:ext cx="171450" cy="17144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94477" y="8634305"/>
            <a:ext cx="171450" cy="17144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24577" y="2966518"/>
            <a:ext cx="7843520" cy="604012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882015" marR="1085215">
              <a:lnSpc>
                <a:spcPts val="4720"/>
              </a:lnSpc>
              <a:spcBef>
                <a:spcPts val="350"/>
              </a:spcBef>
            </a:pPr>
            <a:r>
              <a:rPr sz="4000" b="1" dirty="0">
                <a:latin typeface="Calibri"/>
                <a:cs typeface="Calibri"/>
              </a:rPr>
              <a:t>Systematic</a:t>
            </a:r>
            <a:r>
              <a:rPr sz="4000" b="1" spc="-120" dirty="0">
                <a:latin typeface="Calibri"/>
                <a:cs typeface="Calibri"/>
              </a:rPr>
              <a:t> </a:t>
            </a:r>
            <a:r>
              <a:rPr sz="4000" b="1" spc="-45" dirty="0">
                <a:latin typeface="Calibri"/>
                <a:cs typeface="Calibri"/>
              </a:rPr>
              <a:t>review</a:t>
            </a:r>
            <a:r>
              <a:rPr sz="4000" b="1" spc="-12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(Feb–Apr 2025).</a:t>
            </a:r>
            <a:endParaRPr sz="4000">
              <a:latin typeface="Calibri"/>
              <a:cs typeface="Calibri"/>
            </a:endParaRPr>
          </a:p>
          <a:p>
            <a:pPr marL="882015">
              <a:lnSpc>
                <a:spcPts val="4585"/>
              </a:lnSpc>
            </a:pPr>
            <a:r>
              <a:rPr sz="4000" b="1" spc="-45" dirty="0">
                <a:latin typeface="Calibri"/>
                <a:cs typeface="Calibri"/>
              </a:rPr>
              <a:t>Initial</a:t>
            </a:r>
            <a:r>
              <a:rPr sz="4000" b="1" spc="-180" dirty="0">
                <a:latin typeface="Calibri"/>
                <a:cs typeface="Calibri"/>
              </a:rPr>
              <a:t> </a:t>
            </a:r>
            <a:r>
              <a:rPr sz="4000" b="1" spc="-120" dirty="0">
                <a:latin typeface="Calibri"/>
                <a:cs typeface="Calibri"/>
              </a:rPr>
              <a:t>pool:</a:t>
            </a:r>
            <a:r>
              <a:rPr sz="4000" b="1" spc="-105" dirty="0">
                <a:latin typeface="Calibri"/>
                <a:cs typeface="Calibri"/>
              </a:rPr>
              <a:t> </a:t>
            </a:r>
            <a:r>
              <a:rPr sz="4000" b="1" spc="90" dirty="0">
                <a:latin typeface="Calibri"/>
                <a:cs typeface="Calibri"/>
              </a:rPr>
              <a:t>230</a:t>
            </a:r>
            <a:r>
              <a:rPr sz="4000" b="1" spc="-125" dirty="0">
                <a:latin typeface="Calibri"/>
                <a:cs typeface="Calibri"/>
              </a:rPr>
              <a:t> </a:t>
            </a:r>
            <a:r>
              <a:rPr sz="4000" b="1" spc="-545" dirty="0">
                <a:latin typeface="Calibri"/>
                <a:cs typeface="Calibri"/>
              </a:rPr>
              <a:t>→</a:t>
            </a:r>
            <a:r>
              <a:rPr sz="4000" b="1" spc="-100" dirty="0">
                <a:latin typeface="Calibri"/>
                <a:cs typeface="Calibri"/>
              </a:rPr>
              <a:t> </a:t>
            </a:r>
            <a:r>
              <a:rPr sz="4000" b="1" spc="-409" dirty="0">
                <a:latin typeface="Calibri"/>
                <a:cs typeface="Calibri"/>
              </a:rPr>
              <a:t>31</a:t>
            </a:r>
            <a:r>
              <a:rPr sz="4000" b="1" spc="-10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final</a:t>
            </a:r>
            <a:r>
              <a:rPr sz="4000" b="1" spc="-12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studies.</a:t>
            </a:r>
            <a:endParaRPr sz="4000">
              <a:latin typeface="Calibri"/>
              <a:cs typeface="Calibri"/>
            </a:endParaRPr>
          </a:p>
          <a:p>
            <a:pPr marL="882015" marR="2406650" indent="-869950">
              <a:lnSpc>
                <a:spcPts val="4730"/>
              </a:lnSpc>
              <a:spcBef>
                <a:spcPts val="4865"/>
              </a:spcBef>
            </a:pPr>
            <a:r>
              <a:rPr sz="4000" b="1" spc="-10" dirty="0">
                <a:latin typeface="Calibri"/>
                <a:cs typeface="Calibri"/>
              </a:rPr>
              <a:t>Thematic</a:t>
            </a:r>
            <a:r>
              <a:rPr sz="4000" b="1" spc="-15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categories: </a:t>
            </a:r>
            <a:r>
              <a:rPr sz="4000" b="1" spc="-210" dirty="0">
                <a:latin typeface="Calibri"/>
                <a:cs typeface="Calibri"/>
              </a:rPr>
              <a:t>Media</a:t>
            </a:r>
            <a:r>
              <a:rPr sz="4000" b="1" spc="-6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discourse </a:t>
            </a:r>
            <a:r>
              <a:rPr sz="4000" b="1" spc="-30" dirty="0">
                <a:latin typeface="Calibri"/>
                <a:cs typeface="Calibri"/>
              </a:rPr>
              <a:t>Educational</a:t>
            </a:r>
            <a:r>
              <a:rPr sz="4000" b="1" spc="-13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discourse</a:t>
            </a:r>
            <a:endParaRPr sz="4000">
              <a:latin typeface="Calibri"/>
              <a:cs typeface="Calibri"/>
            </a:endParaRPr>
          </a:p>
          <a:p>
            <a:pPr marL="882015">
              <a:lnSpc>
                <a:spcPts val="4530"/>
              </a:lnSpc>
            </a:pPr>
            <a:r>
              <a:rPr sz="4000" b="1" spc="-10" dirty="0">
                <a:latin typeface="Calibri"/>
                <a:cs typeface="Calibri"/>
              </a:rPr>
              <a:t>Ecolinguistic</a:t>
            </a:r>
            <a:r>
              <a:rPr sz="4000" b="1" spc="-140" dirty="0">
                <a:latin typeface="Calibri"/>
                <a:cs typeface="Calibri"/>
              </a:rPr>
              <a:t> </a:t>
            </a:r>
            <a:r>
              <a:rPr sz="4000" b="1" spc="-254" dirty="0">
                <a:latin typeface="Calibri"/>
                <a:cs typeface="Calibri"/>
              </a:rPr>
              <a:t>&amp;</a:t>
            </a:r>
            <a:r>
              <a:rPr sz="4000" b="1" spc="-10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metaphorical</a:t>
            </a:r>
            <a:endParaRPr sz="4000">
              <a:latin typeface="Calibri"/>
              <a:cs typeface="Calibri"/>
            </a:endParaRPr>
          </a:p>
          <a:p>
            <a:pPr marL="882015">
              <a:lnSpc>
                <a:spcPts val="4725"/>
              </a:lnSpc>
            </a:pPr>
            <a:r>
              <a:rPr sz="4000" b="1" spc="-10" dirty="0">
                <a:latin typeface="Calibri"/>
                <a:cs typeface="Calibri"/>
              </a:rPr>
              <a:t>analysis</a:t>
            </a:r>
            <a:endParaRPr sz="4000">
              <a:latin typeface="Calibri"/>
              <a:cs typeface="Calibri"/>
            </a:endParaRPr>
          </a:p>
          <a:p>
            <a:pPr marL="882015">
              <a:lnSpc>
                <a:spcPts val="4765"/>
              </a:lnSpc>
            </a:pPr>
            <a:r>
              <a:rPr sz="4000" b="1" spc="125" dirty="0">
                <a:latin typeface="Calibri"/>
                <a:cs typeface="Calibri"/>
              </a:rPr>
              <a:t>Eco-</a:t>
            </a:r>
            <a:r>
              <a:rPr sz="4000" b="1" spc="-10" dirty="0">
                <a:latin typeface="Calibri"/>
                <a:cs typeface="Calibri"/>
              </a:rPr>
              <a:t>neologisms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260561" y="44290"/>
            <a:ext cx="1883410" cy="3163570"/>
            <a:chOff x="7260561" y="44290"/>
            <a:chExt cx="1883410" cy="316357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2930" y="1859312"/>
              <a:ext cx="1457860" cy="13479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60561" y="44290"/>
              <a:ext cx="1883313" cy="1814307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8640445" y="8234133"/>
            <a:ext cx="1920239" cy="1610995"/>
          </a:xfrm>
          <a:custGeom>
            <a:avLst/>
            <a:gdLst/>
            <a:ahLst/>
            <a:cxnLst/>
            <a:rect l="l" t="t" r="r" b="b"/>
            <a:pathLst>
              <a:path w="1920240" h="1610995">
                <a:moveTo>
                  <a:pt x="45237" y="1379689"/>
                </a:moveTo>
                <a:lnTo>
                  <a:pt x="29210" y="1325765"/>
                </a:lnTo>
                <a:lnTo>
                  <a:pt x="18821" y="1335379"/>
                </a:lnTo>
                <a:lnTo>
                  <a:pt x="31750" y="1378915"/>
                </a:lnTo>
                <a:lnTo>
                  <a:pt x="45237" y="1379689"/>
                </a:lnTo>
                <a:close/>
              </a:path>
              <a:path w="1920240" h="1610995">
                <a:moveTo>
                  <a:pt x="50495" y="1263624"/>
                </a:moveTo>
                <a:lnTo>
                  <a:pt x="37490" y="1264932"/>
                </a:lnTo>
                <a:lnTo>
                  <a:pt x="38265" y="1267561"/>
                </a:lnTo>
                <a:lnTo>
                  <a:pt x="50495" y="1263624"/>
                </a:lnTo>
                <a:close/>
              </a:path>
              <a:path w="1920240" h="1610995">
                <a:moveTo>
                  <a:pt x="56261" y="1193850"/>
                </a:moveTo>
                <a:lnTo>
                  <a:pt x="18427" y="1066520"/>
                </a:lnTo>
                <a:lnTo>
                  <a:pt x="11049" y="1086269"/>
                </a:lnTo>
                <a:lnTo>
                  <a:pt x="12179" y="1090117"/>
                </a:lnTo>
                <a:lnTo>
                  <a:pt x="0" y="1093673"/>
                </a:lnTo>
                <a:lnTo>
                  <a:pt x="13449" y="1094371"/>
                </a:lnTo>
                <a:lnTo>
                  <a:pt x="14414" y="1097635"/>
                </a:lnTo>
                <a:lnTo>
                  <a:pt x="2349" y="1101572"/>
                </a:lnTo>
                <a:lnTo>
                  <a:pt x="10934" y="1130503"/>
                </a:lnTo>
                <a:lnTo>
                  <a:pt x="660" y="1140980"/>
                </a:lnTo>
                <a:lnTo>
                  <a:pt x="10744" y="1174940"/>
                </a:lnTo>
                <a:lnTo>
                  <a:pt x="22390" y="1214107"/>
                </a:lnTo>
                <a:lnTo>
                  <a:pt x="34683" y="1210398"/>
                </a:lnTo>
                <a:lnTo>
                  <a:pt x="34099" y="1208455"/>
                </a:lnTo>
                <a:lnTo>
                  <a:pt x="45440" y="1202029"/>
                </a:lnTo>
                <a:lnTo>
                  <a:pt x="31991" y="1156779"/>
                </a:lnTo>
                <a:lnTo>
                  <a:pt x="43980" y="1197102"/>
                </a:lnTo>
                <a:lnTo>
                  <a:pt x="56261" y="1193850"/>
                </a:lnTo>
                <a:close/>
              </a:path>
              <a:path w="1920240" h="1610995">
                <a:moveTo>
                  <a:pt x="63271" y="1172857"/>
                </a:moveTo>
                <a:lnTo>
                  <a:pt x="25450" y="1045552"/>
                </a:lnTo>
                <a:lnTo>
                  <a:pt x="13589" y="1050226"/>
                </a:lnTo>
                <a:lnTo>
                  <a:pt x="18427" y="1066520"/>
                </a:lnTo>
                <a:lnTo>
                  <a:pt x="53124" y="1183271"/>
                </a:lnTo>
                <a:lnTo>
                  <a:pt x="63271" y="1172857"/>
                </a:lnTo>
                <a:close/>
              </a:path>
              <a:path w="1920240" h="1610995">
                <a:moveTo>
                  <a:pt x="63538" y="1129169"/>
                </a:moveTo>
                <a:lnTo>
                  <a:pt x="32702" y="1025385"/>
                </a:lnTo>
                <a:lnTo>
                  <a:pt x="21590" y="1032535"/>
                </a:lnTo>
                <a:lnTo>
                  <a:pt x="25450" y="1045552"/>
                </a:lnTo>
                <a:lnTo>
                  <a:pt x="53035" y="1138377"/>
                </a:lnTo>
                <a:lnTo>
                  <a:pt x="63538" y="1129169"/>
                </a:lnTo>
                <a:close/>
              </a:path>
              <a:path w="1920240" h="1610995">
                <a:moveTo>
                  <a:pt x="65608" y="1225308"/>
                </a:moveTo>
                <a:lnTo>
                  <a:pt x="57365" y="1197559"/>
                </a:lnTo>
                <a:lnTo>
                  <a:pt x="45021" y="1200607"/>
                </a:lnTo>
                <a:lnTo>
                  <a:pt x="45440" y="1202029"/>
                </a:lnTo>
                <a:lnTo>
                  <a:pt x="47269" y="1208176"/>
                </a:lnTo>
                <a:lnTo>
                  <a:pt x="34734" y="1210564"/>
                </a:lnTo>
                <a:lnTo>
                  <a:pt x="36893" y="1217853"/>
                </a:lnTo>
                <a:lnTo>
                  <a:pt x="24752" y="1222082"/>
                </a:lnTo>
                <a:lnTo>
                  <a:pt x="10744" y="1174940"/>
                </a:lnTo>
                <a:lnTo>
                  <a:pt x="622" y="1185024"/>
                </a:lnTo>
                <a:lnTo>
                  <a:pt x="14947" y="1233297"/>
                </a:lnTo>
                <a:lnTo>
                  <a:pt x="4394" y="1242250"/>
                </a:lnTo>
                <a:lnTo>
                  <a:pt x="6235" y="1248435"/>
                </a:lnTo>
                <a:lnTo>
                  <a:pt x="20027" y="1250340"/>
                </a:lnTo>
                <a:lnTo>
                  <a:pt x="18986" y="1246860"/>
                </a:lnTo>
                <a:lnTo>
                  <a:pt x="30734" y="1242237"/>
                </a:lnTo>
                <a:lnTo>
                  <a:pt x="31661" y="1245336"/>
                </a:lnTo>
                <a:lnTo>
                  <a:pt x="20383" y="1251546"/>
                </a:lnTo>
                <a:lnTo>
                  <a:pt x="33705" y="1252220"/>
                </a:lnTo>
                <a:lnTo>
                  <a:pt x="34315" y="1254252"/>
                </a:lnTo>
                <a:lnTo>
                  <a:pt x="46888" y="1251496"/>
                </a:lnTo>
                <a:lnTo>
                  <a:pt x="35509" y="1258277"/>
                </a:lnTo>
                <a:lnTo>
                  <a:pt x="36537" y="1261732"/>
                </a:lnTo>
                <a:lnTo>
                  <a:pt x="49174" y="1259192"/>
                </a:lnTo>
                <a:lnTo>
                  <a:pt x="49491" y="1260246"/>
                </a:lnTo>
                <a:lnTo>
                  <a:pt x="60185" y="1251661"/>
                </a:lnTo>
                <a:lnTo>
                  <a:pt x="53187" y="1228102"/>
                </a:lnTo>
                <a:lnTo>
                  <a:pt x="65608" y="1225308"/>
                </a:lnTo>
                <a:close/>
              </a:path>
              <a:path w="1920240" h="1610995">
                <a:moveTo>
                  <a:pt x="70662" y="1063955"/>
                </a:moveTo>
                <a:lnTo>
                  <a:pt x="44297" y="975220"/>
                </a:lnTo>
                <a:lnTo>
                  <a:pt x="34150" y="985634"/>
                </a:lnTo>
                <a:lnTo>
                  <a:pt x="38074" y="998855"/>
                </a:lnTo>
                <a:lnTo>
                  <a:pt x="26619" y="1004874"/>
                </a:lnTo>
                <a:lnTo>
                  <a:pt x="39814" y="1004709"/>
                </a:lnTo>
                <a:lnTo>
                  <a:pt x="27952" y="1009383"/>
                </a:lnTo>
                <a:lnTo>
                  <a:pt x="32702" y="1025385"/>
                </a:lnTo>
                <a:lnTo>
                  <a:pt x="57873" y="1110094"/>
                </a:lnTo>
                <a:lnTo>
                  <a:pt x="68541" y="1101382"/>
                </a:lnTo>
                <a:lnTo>
                  <a:pt x="62103" y="1079741"/>
                </a:lnTo>
                <a:lnTo>
                  <a:pt x="70662" y="1063955"/>
                </a:lnTo>
                <a:close/>
              </a:path>
              <a:path w="1920240" h="1610995">
                <a:moveTo>
                  <a:pt x="80949" y="1455420"/>
                </a:moveTo>
                <a:lnTo>
                  <a:pt x="78143" y="1445971"/>
                </a:lnTo>
                <a:lnTo>
                  <a:pt x="77787" y="1446034"/>
                </a:lnTo>
                <a:lnTo>
                  <a:pt x="65532" y="1448003"/>
                </a:lnTo>
                <a:lnTo>
                  <a:pt x="65798" y="1448943"/>
                </a:lnTo>
                <a:lnTo>
                  <a:pt x="53200" y="1451089"/>
                </a:lnTo>
                <a:lnTo>
                  <a:pt x="62953" y="1483918"/>
                </a:lnTo>
                <a:lnTo>
                  <a:pt x="75133" y="1480299"/>
                </a:lnTo>
                <a:lnTo>
                  <a:pt x="69100" y="1460004"/>
                </a:lnTo>
                <a:lnTo>
                  <a:pt x="80949" y="1455420"/>
                </a:lnTo>
                <a:close/>
              </a:path>
              <a:path w="1920240" h="1610995">
                <a:moveTo>
                  <a:pt x="82918" y="1506550"/>
                </a:moveTo>
                <a:lnTo>
                  <a:pt x="76022" y="1483321"/>
                </a:lnTo>
                <a:lnTo>
                  <a:pt x="64033" y="1487538"/>
                </a:lnTo>
                <a:lnTo>
                  <a:pt x="71056" y="1511185"/>
                </a:lnTo>
                <a:lnTo>
                  <a:pt x="82918" y="1506550"/>
                </a:lnTo>
                <a:close/>
              </a:path>
              <a:path w="1920240" h="1610995">
                <a:moveTo>
                  <a:pt x="86245" y="1383931"/>
                </a:moveTo>
                <a:lnTo>
                  <a:pt x="73977" y="1387754"/>
                </a:lnTo>
                <a:lnTo>
                  <a:pt x="74536" y="1389646"/>
                </a:lnTo>
                <a:lnTo>
                  <a:pt x="74777" y="1390434"/>
                </a:lnTo>
                <a:lnTo>
                  <a:pt x="86245" y="1383931"/>
                </a:lnTo>
                <a:close/>
              </a:path>
              <a:path w="1920240" h="1610995">
                <a:moveTo>
                  <a:pt x="88430" y="1436382"/>
                </a:moveTo>
                <a:lnTo>
                  <a:pt x="75285" y="1392135"/>
                </a:lnTo>
                <a:lnTo>
                  <a:pt x="62979" y="1394752"/>
                </a:lnTo>
                <a:lnTo>
                  <a:pt x="74536" y="1389646"/>
                </a:lnTo>
                <a:lnTo>
                  <a:pt x="72021" y="1381150"/>
                </a:lnTo>
                <a:lnTo>
                  <a:pt x="58674" y="1380451"/>
                </a:lnTo>
                <a:lnTo>
                  <a:pt x="57899" y="1377835"/>
                </a:lnTo>
                <a:lnTo>
                  <a:pt x="68008" y="1367701"/>
                </a:lnTo>
                <a:lnTo>
                  <a:pt x="70459" y="1375930"/>
                </a:lnTo>
                <a:lnTo>
                  <a:pt x="82448" y="1371155"/>
                </a:lnTo>
                <a:lnTo>
                  <a:pt x="80505" y="1364640"/>
                </a:lnTo>
                <a:lnTo>
                  <a:pt x="67995" y="1367624"/>
                </a:lnTo>
                <a:lnTo>
                  <a:pt x="66929" y="1364056"/>
                </a:lnTo>
                <a:lnTo>
                  <a:pt x="67017" y="1364310"/>
                </a:lnTo>
                <a:lnTo>
                  <a:pt x="79603" y="1361592"/>
                </a:lnTo>
                <a:lnTo>
                  <a:pt x="78600" y="1358214"/>
                </a:lnTo>
                <a:lnTo>
                  <a:pt x="65811" y="1359852"/>
                </a:lnTo>
                <a:lnTo>
                  <a:pt x="77012" y="1352892"/>
                </a:lnTo>
                <a:lnTo>
                  <a:pt x="56197" y="1282877"/>
                </a:lnTo>
                <a:lnTo>
                  <a:pt x="63766" y="1308290"/>
                </a:lnTo>
                <a:lnTo>
                  <a:pt x="74409" y="1299514"/>
                </a:lnTo>
                <a:lnTo>
                  <a:pt x="66840" y="1274038"/>
                </a:lnTo>
                <a:lnTo>
                  <a:pt x="54648" y="1277620"/>
                </a:lnTo>
                <a:lnTo>
                  <a:pt x="51638" y="1267485"/>
                </a:lnTo>
                <a:lnTo>
                  <a:pt x="39674" y="1272298"/>
                </a:lnTo>
                <a:lnTo>
                  <a:pt x="58826" y="1336763"/>
                </a:lnTo>
                <a:lnTo>
                  <a:pt x="33718" y="1252270"/>
                </a:lnTo>
                <a:lnTo>
                  <a:pt x="21297" y="1255928"/>
                </a:lnTo>
                <a:lnTo>
                  <a:pt x="10439" y="1262595"/>
                </a:lnTo>
                <a:lnTo>
                  <a:pt x="29210" y="1325765"/>
                </a:lnTo>
                <a:lnTo>
                  <a:pt x="44970" y="1378788"/>
                </a:lnTo>
                <a:lnTo>
                  <a:pt x="57238" y="1375587"/>
                </a:lnTo>
                <a:lnTo>
                  <a:pt x="56896" y="1375752"/>
                </a:lnTo>
                <a:lnTo>
                  <a:pt x="45605" y="1380947"/>
                </a:lnTo>
                <a:lnTo>
                  <a:pt x="46939" y="1385430"/>
                </a:lnTo>
                <a:lnTo>
                  <a:pt x="59283" y="1382522"/>
                </a:lnTo>
                <a:lnTo>
                  <a:pt x="62928" y="1394764"/>
                </a:lnTo>
                <a:lnTo>
                  <a:pt x="63258" y="1395907"/>
                </a:lnTo>
                <a:lnTo>
                  <a:pt x="62928" y="1396022"/>
                </a:lnTo>
                <a:lnTo>
                  <a:pt x="51308" y="1400149"/>
                </a:lnTo>
                <a:lnTo>
                  <a:pt x="47409" y="1387017"/>
                </a:lnTo>
                <a:lnTo>
                  <a:pt x="35814" y="1392580"/>
                </a:lnTo>
                <a:lnTo>
                  <a:pt x="50457" y="1441856"/>
                </a:lnTo>
                <a:lnTo>
                  <a:pt x="62941" y="1439291"/>
                </a:lnTo>
                <a:lnTo>
                  <a:pt x="64033" y="1442961"/>
                </a:lnTo>
                <a:lnTo>
                  <a:pt x="76085" y="1439024"/>
                </a:lnTo>
                <a:lnTo>
                  <a:pt x="76542" y="1440561"/>
                </a:lnTo>
                <a:lnTo>
                  <a:pt x="88430" y="1436382"/>
                </a:lnTo>
                <a:close/>
              </a:path>
              <a:path w="1920240" h="1610995">
                <a:moveTo>
                  <a:pt x="90512" y="1443431"/>
                </a:moveTo>
                <a:lnTo>
                  <a:pt x="77787" y="1444752"/>
                </a:lnTo>
                <a:lnTo>
                  <a:pt x="78143" y="1445971"/>
                </a:lnTo>
                <a:lnTo>
                  <a:pt x="79400" y="1450187"/>
                </a:lnTo>
                <a:lnTo>
                  <a:pt x="90512" y="1443431"/>
                </a:lnTo>
                <a:close/>
              </a:path>
              <a:path w="1920240" h="1610995">
                <a:moveTo>
                  <a:pt x="95173" y="1476425"/>
                </a:moveTo>
                <a:lnTo>
                  <a:pt x="94284" y="1474482"/>
                </a:lnTo>
                <a:lnTo>
                  <a:pt x="93662" y="1472234"/>
                </a:lnTo>
                <a:lnTo>
                  <a:pt x="92887" y="1470075"/>
                </a:lnTo>
                <a:lnTo>
                  <a:pt x="91948" y="1467345"/>
                </a:lnTo>
                <a:lnTo>
                  <a:pt x="87337" y="1470748"/>
                </a:lnTo>
                <a:lnTo>
                  <a:pt x="86271" y="1471333"/>
                </a:lnTo>
                <a:lnTo>
                  <a:pt x="85077" y="1469555"/>
                </a:lnTo>
                <a:lnTo>
                  <a:pt x="84480" y="1468589"/>
                </a:lnTo>
                <a:lnTo>
                  <a:pt x="83604" y="1468488"/>
                </a:lnTo>
                <a:lnTo>
                  <a:pt x="82740" y="1469898"/>
                </a:lnTo>
                <a:lnTo>
                  <a:pt x="82613" y="1470952"/>
                </a:lnTo>
                <a:lnTo>
                  <a:pt x="82931" y="1471434"/>
                </a:lnTo>
                <a:lnTo>
                  <a:pt x="84328" y="1473758"/>
                </a:lnTo>
                <a:lnTo>
                  <a:pt x="85344" y="1476425"/>
                </a:lnTo>
                <a:lnTo>
                  <a:pt x="88125" y="1477594"/>
                </a:lnTo>
                <a:lnTo>
                  <a:pt x="90004" y="1478407"/>
                </a:lnTo>
                <a:lnTo>
                  <a:pt x="91782" y="1479473"/>
                </a:lnTo>
                <a:lnTo>
                  <a:pt x="95173" y="1476425"/>
                </a:lnTo>
                <a:close/>
              </a:path>
              <a:path w="1920240" h="1610995">
                <a:moveTo>
                  <a:pt x="95694" y="1014412"/>
                </a:moveTo>
                <a:lnTo>
                  <a:pt x="82181" y="1013574"/>
                </a:lnTo>
                <a:lnTo>
                  <a:pt x="93941" y="1008519"/>
                </a:lnTo>
                <a:lnTo>
                  <a:pt x="67208" y="918552"/>
                </a:lnTo>
                <a:lnTo>
                  <a:pt x="55613" y="924128"/>
                </a:lnTo>
                <a:lnTo>
                  <a:pt x="59753" y="938098"/>
                </a:lnTo>
                <a:lnTo>
                  <a:pt x="48704" y="945438"/>
                </a:lnTo>
                <a:lnTo>
                  <a:pt x="50419" y="951217"/>
                </a:lnTo>
                <a:lnTo>
                  <a:pt x="40106" y="961097"/>
                </a:lnTo>
                <a:lnTo>
                  <a:pt x="44297" y="975220"/>
                </a:lnTo>
                <a:lnTo>
                  <a:pt x="66789" y="1050899"/>
                </a:lnTo>
                <a:lnTo>
                  <a:pt x="79349" y="1048588"/>
                </a:lnTo>
                <a:lnTo>
                  <a:pt x="77571" y="1042606"/>
                </a:lnTo>
                <a:lnTo>
                  <a:pt x="89509" y="1038212"/>
                </a:lnTo>
                <a:lnTo>
                  <a:pt x="84632" y="1021829"/>
                </a:lnTo>
                <a:lnTo>
                  <a:pt x="86601" y="1028407"/>
                </a:lnTo>
                <a:lnTo>
                  <a:pt x="95694" y="1014412"/>
                </a:lnTo>
                <a:close/>
              </a:path>
              <a:path w="1920240" h="1610995">
                <a:moveTo>
                  <a:pt x="103111" y="994803"/>
                </a:moveTo>
                <a:lnTo>
                  <a:pt x="89179" y="992479"/>
                </a:lnTo>
                <a:lnTo>
                  <a:pt x="90944" y="998423"/>
                </a:lnTo>
                <a:lnTo>
                  <a:pt x="103111" y="994803"/>
                </a:lnTo>
                <a:close/>
              </a:path>
              <a:path w="1920240" h="1610995">
                <a:moveTo>
                  <a:pt x="108432" y="968121"/>
                </a:moveTo>
                <a:lnTo>
                  <a:pt x="83362" y="883742"/>
                </a:lnTo>
                <a:lnTo>
                  <a:pt x="71704" y="889101"/>
                </a:lnTo>
                <a:lnTo>
                  <a:pt x="75679" y="902500"/>
                </a:lnTo>
                <a:lnTo>
                  <a:pt x="63893" y="907364"/>
                </a:lnTo>
                <a:lnTo>
                  <a:pt x="67208" y="918552"/>
                </a:lnTo>
                <a:lnTo>
                  <a:pt x="89179" y="992479"/>
                </a:lnTo>
                <a:lnTo>
                  <a:pt x="100076" y="984592"/>
                </a:lnTo>
                <a:lnTo>
                  <a:pt x="92900" y="960462"/>
                </a:lnTo>
                <a:lnTo>
                  <a:pt x="95872" y="970432"/>
                </a:lnTo>
                <a:lnTo>
                  <a:pt x="108432" y="968121"/>
                </a:lnTo>
                <a:close/>
              </a:path>
              <a:path w="1920240" h="1610995">
                <a:moveTo>
                  <a:pt x="115963" y="1529067"/>
                </a:moveTo>
                <a:lnTo>
                  <a:pt x="103047" y="1529765"/>
                </a:lnTo>
                <a:lnTo>
                  <a:pt x="104851" y="1535836"/>
                </a:lnTo>
                <a:lnTo>
                  <a:pt x="115963" y="1529067"/>
                </a:lnTo>
                <a:close/>
              </a:path>
              <a:path w="1920240" h="1610995">
                <a:moveTo>
                  <a:pt x="133692" y="1588719"/>
                </a:moveTo>
                <a:lnTo>
                  <a:pt x="120027" y="1586661"/>
                </a:lnTo>
                <a:lnTo>
                  <a:pt x="130479" y="1577936"/>
                </a:lnTo>
                <a:lnTo>
                  <a:pt x="128384" y="1570875"/>
                </a:lnTo>
                <a:lnTo>
                  <a:pt x="114287" y="1567319"/>
                </a:lnTo>
                <a:lnTo>
                  <a:pt x="124282" y="1557083"/>
                </a:lnTo>
                <a:lnTo>
                  <a:pt x="120561" y="1544523"/>
                </a:lnTo>
                <a:lnTo>
                  <a:pt x="107746" y="1545310"/>
                </a:lnTo>
                <a:lnTo>
                  <a:pt x="118364" y="1537157"/>
                </a:lnTo>
                <a:lnTo>
                  <a:pt x="105384" y="1537665"/>
                </a:lnTo>
                <a:lnTo>
                  <a:pt x="98590" y="1514792"/>
                </a:lnTo>
                <a:lnTo>
                  <a:pt x="110096" y="1509306"/>
                </a:lnTo>
                <a:lnTo>
                  <a:pt x="108292" y="1503260"/>
                </a:lnTo>
                <a:lnTo>
                  <a:pt x="95186" y="1503337"/>
                </a:lnTo>
                <a:lnTo>
                  <a:pt x="92773" y="1495196"/>
                </a:lnTo>
                <a:lnTo>
                  <a:pt x="105067" y="1492389"/>
                </a:lnTo>
                <a:lnTo>
                  <a:pt x="102031" y="1482178"/>
                </a:lnTo>
                <a:lnTo>
                  <a:pt x="89890" y="1485480"/>
                </a:lnTo>
                <a:lnTo>
                  <a:pt x="89382" y="1483766"/>
                </a:lnTo>
                <a:lnTo>
                  <a:pt x="89014" y="1483842"/>
                </a:lnTo>
                <a:lnTo>
                  <a:pt x="76847" y="1486077"/>
                </a:lnTo>
                <a:lnTo>
                  <a:pt x="82918" y="1506550"/>
                </a:lnTo>
                <a:lnTo>
                  <a:pt x="83832" y="1509598"/>
                </a:lnTo>
                <a:lnTo>
                  <a:pt x="71056" y="1511185"/>
                </a:lnTo>
                <a:lnTo>
                  <a:pt x="82765" y="1550606"/>
                </a:lnTo>
                <a:lnTo>
                  <a:pt x="94183" y="1544485"/>
                </a:lnTo>
                <a:lnTo>
                  <a:pt x="96405" y="1551965"/>
                </a:lnTo>
                <a:lnTo>
                  <a:pt x="84175" y="1555369"/>
                </a:lnTo>
                <a:lnTo>
                  <a:pt x="89369" y="1572818"/>
                </a:lnTo>
                <a:lnTo>
                  <a:pt x="101866" y="1570355"/>
                </a:lnTo>
                <a:lnTo>
                  <a:pt x="103530" y="1575917"/>
                </a:lnTo>
                <a:lnTo>
                  <a:pt x="115938" y="1573161"/>
                </a:lnTo>
                <a:lnTo>
                  <a:pt x="116751" y="1575892"/>
                </a:lnTo>
                <a:lnTo>
                  <a:pt x="116408" y="1576031"/>
                </a:lnTo>
                <a:lnTo>
                  <a:pt x="104978" y="1580756"/>
                </a:lnTo>
                <a:lnTo>
                  <a:pt x="108737" y="1593418"/>
                </a:lnTo>
                <a:lnTo>
                  <a:pt x="96316" y="1596212"/>
                </a:lnTo>
                <a:lnTo>
                  <a:pt x="99314" y="1606308"/>
                </a:lnTo>
                <a:lnTo>
                  <a:pt x="111874" y="1603997"/>
                </a:lnTo>
                <a:lnTo>
                  <a:pt x="113957" y="1610995"/>
                </a:lnTo>
                <a:lnTo>
                  <a:pt x="125603" y="1605673"/>
                </a:lnTo>
                <a:lnTo>
                  <a:pt x="123075" y="1597202"/>
                </a:lnTo>
                <a:lnTo>
                  <a:pt x="133692" y="1588719"/>
                </a:lnTo>
                <a:close/>
              </a:path>
              <a:path w="1920240" h="1610995">
                <a:moveTo>
                  <a:pt x="141592" y="901369"/>
                </a:moveTo>
                <a:lnTo>
                  <a:pt x="115227" y="812634"/>
                </a:lnTo>
                <a:lnTo>
                  <a:pt x="103378" y="817308"/>
                </a:lnTo>
                <a:lnTo>
                  <a:pt x="106908" y="829246"/>
                </a:lnTo>
                <a:lnTo>
                  <a:pt x="94665" y="832599"/>
                </a:lnTo>
                <a:lnTo>
                  <a:pt x="99580" y="849172"/>
                </a:lnTo>
                <a:lnTo>
                  <a:pt x="88328" y="855865"/>
                </a:lnTo>
                <a:lnTo>
                  <a:pt x="91592" y="866851"/>
                </a:lnTo>
                <a:lnTo>
                  <a:pt x="79438" y="870508"/>
                </a:lnTo>
                <a:lnTo>
                  <a:pt x="83362" y="883742"/>
                </a:lnTo>
                <a:lnTo>
                  <a:pt x="105473" y="958151"/>
                </a:lnTo>
                <a:lnTo>
                  <a:pt x="117614" y="954417"/>
                </a:lnTo>
                <a:lnTo>
                  <a:pt x="115277" y="946556"/>
                </a:lnTo>
                <a:lnTo>
                  <a:pt x="126695" y="940384"/>
                </a:lnTo>
                <a:lnTo>
                  <a:pt x="122288" y="925576"/>
                </a:lnTo>
                <a:lnTo>
                  <a:pt x="133896" y="920038"/>
                </a:lnTo>
                <a:lnTo>
                  <a:pt x="114490" y="854735"/>
                </a:lnTo>
                <a:lnTo>
                  <a:pt x="130924" y="910031"/>
                </a:lnTo>
                <a:lnTo>
                  <a:pt x="141592" y="901369"/>
                </a:lnTo>
                <a:close/>
              </a:path>
              <a:path w="1920240" h="1610995">
                <a:moveTo>
                  <a:pt x="155321" y="858380"/>
                </a:moveTo>
                <a:lnTo>
                  <a:pt x="133908" y="786320"/>
                </a:lnTo>
                <a:lnTo>
                  <a:pt x="122847" y="793673"/>
                </a:lnTo>
                <a:lnTo>
                  <a:pt x="123888" y="797179"/>
                </a:lnTo>
                <a:lnTo>
                  <a:pt x="113220" y="805840"/>
                </a:lnTo>
                <a:lnTo>
                  <a:pt x="115227" y="812634"/>
                </a:lnTo>
                <a:lnTo>
                  <a:pt x="136321" y="883627"/>
                </a:lnTo>
                <a:lnTo>
                  <a:pt x="148247" y="879157"/>
                </a:lnTo>
                <a:lnTo>
                  <a:pt x="143471" y="863092"/>
                </a:lnTo>
                <a:lnTo>
                  <a:pt x="155321" y="858380"/>
                </a:lnTo>
                <a:close/>
              </a:path>
              <a:path w="1920240" h="1610995">
                <a:moveTo>
                  <a:pt x="163855" y="842505"/>
                </a:moveTo>
                <a:lnTo>
                  <a:pt x="141655" y="767816"/>
                </a:lnTo>
                <a:lnTo>
                  <a:pt x="131178" y="777125"/>
                </a:lnTo>
                <a:lnTo>
                  <a:pt x="133908" y="786320"/>
                </a:lnTo>
                <a:lnTo>
                  <a:pt x="152044" y="847344"/>
                </a:lnTo>
                <a:lnTo>
                  <a:pt x="163855" y="842505"/>
                </a:lnTo>
                <a:close/>
              </a:path>
              <a:path w="1920240" h="1610995">
                <a:moveTo>
                  <a:pt x="179666" y="717372"/>
                </a:moveTo>
                <a:lnTo>
                  <a:pt x="179235" y="715911"/>
                </a:lnTo>
                <a:lnTo>
                  <a:pt x="167093" y="719645"/>
                </a:lnTo>
                <a:lnTo>
                  <a:pt x="179666" y="717372"/>
                </a:lnTo>
                <a:close/>
              </a:path>
              <a:path w="1920240" h="1610995">
                <a:moveTo>
                  <a:pt x="209296" y="772515"/>
                </a:moveTo>
                <a:lnTo>
                  <a:pt x="191477" y="712533"/>
                </a:lnTo>
                <a:lnTo>
                  <a:pt x="180771" y="721080"/>
                </a:lnTo>
                <a:lnTo>
                  <a:pt x="181457" y="723392"/>
                </a:lnTo>
                <a:lnTo>
                  <a:pt x="168770" y="725258"/>
                </a:lnTo>
                <a:lnTo>
                  <a:pt x="184137" y="777024"/>
                </a:lnTo>
                <a:lnTo>
                  <a:pt x="168668" y="724941"/>
                </a:lnTo>
                <a:lnTo>
                  <a:pt x="158534" y="735431"/>
                </a:lnTo>
                <a:lnTo>
                  <a:pt x="159550" y="738898"/>
                </a:lnTo>
                <a:lnTo>
                  <a:pt x="147434" y="742632"/>
                </a:lnTo>
                <a:lnTo>
                  <a:pt x="150698" y="753668"/>
                </a:lnTo>
                <a:lnTo>
                  <a:pt x="140766" y="764794"/>
                </a:lnTo>
                <a:lnTo>
                  <a:pt x="141655" y="767816"/>
                </a:lnTo>
                <a:lnTo>
                  <a:pt x="161658" y="835101"/>
                </a:lnTo>
                <a:lnTo>
                  <a:pt x="174028" y="832142"/>
                </a:lnTo>
                <a:lnTo>
                  <a:pt x="171958" y="825182"/>
                </a:lnTo>
                <a:lnTo>
                  <a:pt x="183769" y="820343"/>
                </a:lnTo>
                <a:lnTo>
                  <a:pt x="181648" y="813219"/>
                </a:lnTo>
                <a:lnTo>
                  <a:pt x="193789" y="809485"/>
                </a:lnTo>
                <a:lnTo>
                  <a:pt x="190703" y="799109"/>
                </a:lnTo>
                <a:lnTo>
                  <a:pt x="198437" y="780516"/>
                </a:lnTo>
                <a:lnTo>
                  <a:pt x="197218" y="776452"/>
                </a:lnTo>
                <a:lnTo>
                  <a:pt x="209296" y="772515"/>
                </a:lnTo>
                <a:close/>
              </a:path>
              <a:path w="1920240" h="1610995">
                <a:moveTo>
                  <a:pt x="239572" y="740625"/>
                </a:moveTo>
                <a:lnTo>
                  <a:pt x="220776" y="677354"/>
                </a:lnTo>
                <a:lnTo>
                  <a:pt x="209880" y="685292"/>
                </a:lnTo>
                <a:lnTo>
                  <a:pt x="210921" y="688835"/>
                </a:lnTo>
                <a:lnTo>
                  <a:pt x="198589" y="692010"/>
                </a:lnTo>
                <a:lnTo>
                  <a:pt x="202044" y="703643"/>
                </a:lnTo>
                <a:lnTo>
                  <a:pt x="200253" y="704138"/>
                </a:lnTo>
                <a:lnTo>
                  <a:pt x="189839" y="707009"/>
                </a:lnTo>
                <a:lnTo>
                  <a:pt x="191477" y="712533"/>
                </a:lnTo>
                <a:lnTo>
                  <a:pt x="206857" y="764286"/>
                </a:lnTo>
                <a:lnTo>
                  <a:pt x="217424" y="755421"/>
                </a:lnTo>
                <a:lnTo>
                  <a:pt x="228346" y="747420"/>
                </a:lnTo>
                <a:lnTo>
                  <a:pt x="227177" y="743508"/>
                </a:lnTo>
                <a:lnTo>
                  <a:pt x="239572" y="740625"/>
                </a:lnTo>
                <a:close/>
              </a:path>
              <a:path w="1920240" h="1610995">
                <a:moveTo>
                  <a:pt x="272948" y="719188"/>
                </a:moveTo>
                <a:lnTo>
                  <a:pt x="253860" y="654951"/>
                </a:lnTo>
                <a:lnTo>
                  <a:pt x="242354" y="660806"/>
                </a:lnTo>
                <a:lnTo>
                  <a:pt x="242773" y="662241"/>
                </a:lnTo>
                <a:lnTo>
                  <a:pt x="231343" y="668324"/>
                </a:lnTo>
                <a:lnTo>
                  <a:pt x="232295" y="671537"/>
                </a:lnTo>
                <a:lnTo>
                  <a:pt x="220357" y="675932"/>
                </a:lnTo>
                <a:lnTo>
                  <a:pt x="220776" y="677354"/>
                </a:lnTo>
                <a:lnTo>
                  <a:pt x="238861" y="738225"/>
                </a:lnTo>
                <a:lnTo>
                  <a:pt x="251637" y="736638"/>
                </a:lnTo>
                <a:lnTo>
                  <a:pt x="250812" y="733869"/>
                </a:lnTo>
                <a:lnTo>
                  <a:pt x="263486" y="731926"/>
                </a:lnTo>
                <a:lnTo>
                  <a:pt x="253974" y="699935"/>
                </a:lnTo>
                <a:lnTo>
                  <a:pt x="261848" y="726389"/>
                </a:lnTo>
                <a:lnTo>
                  <a:pt x="272948" y="719188"/>
                </a:lnTo>
                <a:close/>
              </a:path>
              <a:path w="1920240" h="1610995">
                <a:moveTo>
                  <a:pt x="294322" y="701954"/>
                </a:moveTo>
                <a:lnTo>
                  <a:pt x="276288" y="641248"/>
                </a:lnTo>
                <a:lnTo>
                  <a:pt x="264668" y="646734"/>
                </a:lnTo>
                <a:lnTo>
                  <a:pt x="253263" y="652919"/>
                </a:lnTo>
                <a:lnTo>
                  <a:pt x="253860" y="654951"/>
                </a:lnTo>
                <a:lnTo>
                  <a:pt x="272796" y="718667"/>
                </a:lnTo>
                <a:lnTo>
                  <a:pt x="284264" y="712685"/>
                </a:lnTo>
                <a:lnTo>
                  <a:pt x="284213" y="712482"/>
                </a:lnTo>
                <a:lnTo>
                  <a:pt x="294322" y="701954"/>
                </a:lnTo>
                <a:close/>
              </a:path>
              <a:path w="1920240" h="1610995">
                <a:moveTo>
                  <a:pt x="377126" y="668489"/>
                </a:moveTo>
                <a:lnTo>
                  <a:pt x="358546" y="605980"/>
                </a:lnTo>
                <a:lnTo>
                  <a:pt x="346544" y="610158"/>
                </a:lnTo>
                <a:lnTo>
                  <a:pt x="346735" y="610844"/>
                </a:lnTo>
                <a:lnTo>
                  <a:pt x="334797" y="615188"/>
                </a:lnTo>
                <a:lnTo>
                  <a:pt x="335318" y="616940"/>
                </a:lnTo>
                <a:lnTo>
                  <a:pt x="322986" y="620026"/>
                </a:lnTo>
                <a:lnTo>
                  <a:pt x="322503" y="618401"/>
                </a:lnTo>
                <a:lnTo>
                  <a:pt x="310794" y="623608"/>
                </a:lnTo>
                <a:lnTo>
                  <a:pt x="311277" y="625233"/>
                </a:lnTo>
                <a:lnTo>
                  <a:pt x="299072" y="628726"/>
                </a:lnTo>
                <a:lnTo>
                  <a:pt x="300177" y="632472"/>
                </a:lnTo>
                <a:lnTo>
                  <a:pt x="287553" y="634580"/>
                </a:lnTo>
                <a:lnTo>
                  <a:pt x="288328" y="637235"/>
                </a:lnTo>
                <a:lnTo>
                  <a:pt x="276542" y="642099"/>
                </a:lnTo>
                <a:lnTo>
                  <a:pt x="294322" y="701954"/>
                </a:lnTo>
                <a:lnTo>
                  <a:pt x="295186" y="704837"/>
                </a:lnTo>
                <a:lnTo>
                  <a:pt x="306273" y="697560"/>
                </a:lnTo>
                <a:lnTo>
                  <a:pt x="305130" y="693737"/>
                </a:lnTo>
                <a:lnTo>
                  <a:pt x="317309" y="690118"/>
                </a:lnTo>
                <a:lnTo>
                  <a:pt x="332892" y="685266"/>
                </a:lnTo>
                <a:lnTo>
                  <a:pt x="341503" y="682358"/>
                </a:lnTo>
                <a:lnTo>
                  <a:pt x="340118" y="677722"/>
                </a:lnTo>
                <a:lnTo>
                  <a:pt x="353237" y="677278"/>
                </a:lnTo>
                <a:lnTo>
                  <a:pt x="364794" y="671588"/>
                </a:lnTo>
                <a:lnTo>
                  <a:pt x="352564" y="630428"/>
                </a:lnTo>
                <a:lnTo>
                  <a:pt x="364159" y="669429"/>
                </a:lnTo>
                <a:lnTo>
                  <a:pt x="377126" y="668489"/>
                </a:lnTo>
                <a:close/>
              </a:path>
              <a:path w="1920240" h="1610995">
                <a:moveTo>
                  <a:pt x="594804" y="687679"/>
                </a:moveTo>
                <a:lnTo>
                  <a:pt x="594271" y="685888"/>
                </a:lnTo>
                <a:lnTo>
                  <a:pt x="581660" y="688009"/>
                </a:lnTo>
                <a:lnTo>
                  <a:pt x="583857" y="695413"/>
                </a:lnTo>
                <a:lnTo>
                  <a:pt x="594804" y="687679"/>
                </a:lnTo>
                <a:close/>
              </a:path>
              <a:path w="1920240" h="1610995">
                <a:moveTo>
                  <a:pt x="614019" y="886142"/>
                </a:moveTo>
                <a:lnTo>
                  <a:pt x="611339" y="877112"/>
                </a:lnTo>
                <a:lnTo>
                  <a:pt x="597662" y="875639"/>
                </a:lnTo>
                <a:lnTo>
                  <a:pt x="601624" y="888987"/>
                </a:lnTo>
                <a:lnTo>
                  <a:pt x="614019" y="886142"/>
                </a:lnTo>
                <a:close/>
              </a:path>
              <a:path w="1920240" h="1610995">
                <a:moveTo>
                  <a:pt x="621474" y="554456"/>
                </a:moveTo>
                <a:lnTo>
                  <a:pt x="593191" y="459295"/>
                </a:lnTo>
                <a:lnTo>
                  <a:pt x="581342" y="464007"/>
                </a:lnTo>
                <a:lnTo>
                  <a:pt x="584593" y="474954"/>
                </a:lnTo>
                <a:lnTo>
                  <a:pt x="611847" y="566661"/>
                </a:lnTo>
                <a:lnTo>
                  <a:pt x="621474" y="554456"/>
                </a:lnTo>
                <a:close/>
              </a:path>
              <a:path w="1920240" h="1610995">
                <a:moveTo>
                  <a:pt x="627037" y="528624"/>
                </a:moveTo>
                <a:lnTo>
                  <a:pt x="599948" y="437451"/>
                </a:lnTo>
                <a:lnTo>
                  <a:pt x="588721" y="444233"/>
                </a:lnTo>
                <a:lnTo>
                  <a:pt x="593191" y="459295"/>
                </a:lnTo>
                <a:lnTo>
                  <a:pt x="615442" y="534149"/>
                </a:lnTo>
                <a:lnTo>
                  <a:pt x="627037" y="528624"/>
                </a:lnTo>
                <a:close/>
              </a:path>
              <a:path w="1920240" h="1610995">
                <a:moveTo>
                  <a:pt x="645566" y="501777"/>
                </a:moveTo>
                <a:lnTo>
                  <a:pt x="616534" y="404088"/>
                </a:lnTo>
                <a:lnTo>
                  <a:pt x="605993" y="413207"/>
                </a:lnTo>
                <a:lnTo>
                  <a:pt x="609028" y="423468"/>
                </a:lnTo>
                <a:lnTo>
                  <a:pt x="597382" y="428777"/>
                </a:lnTo>
                <a:lnTo>
                  <a:pt x="599948" y="437451"/>
                </a:lnTo>
                <a:lnTo>
                  <a:pt x="623252" y="515848"/>
                </a:lnTo>
                <a:lnTo>
                  <a:pt x="634682" y="509752"/>
                </a:lnTo>
                <a:lnTo>
                  <a:pt x="633818" y="506857"/>
                </a:lnTo>
                <a:lnTo>
                  <a:pt x="645566" y="501777"/>
                </a:lnTo>
                <a:close/>
              </a:path>
              <a:path w="1920240" h="1610995">
                <a:moveTo>
                  <a:pt x="679157" y="436499"/>
                </a:moveTo>
                <a:lnTo>
                  <a:pt x="657707" y="364274"/>
                </a:lnTo>
                <a:lnTo>
                  <a:pt x="646137" y="369925"/>
                </a:lnTo>
                <a:lnTo>
                  <a:pt x="646252" y="370332"/>
                </a:lnTo>
                <a:lnTo>
                  <a:pt x="635355" y="378256"/>
                </a:lnTo>
                <a:lnTo>
                  <a:pt x="636651" y="382651"/>
                </a:lnTo>
                <a:lnTo>
                  <a:pt x="625525" y="389750"/>
                </a:lnTo>
                <a:lnTo>
                  <a:pt x="626224" y="392150"/>
                </a:lnTo>
                <a:lnTo>
                  <a:pt x="615365" y="400138"/>
                </a:lnTo>
                <a:lnTo>
                  <a:pt x="616534" y="404088"/>
                </a:lnTo>
                <a:lnTo>
                  <a:pt x="642620" y="491845"/>
                </a:lnTo>
                <a:lnTo>
                  <a:pt x="653796" y="484898"/>
                </a:lnTo>
                <a:lnTo>
                  <a:pt x="632561" y="413435"/>
                </a:lnTo>
                <a:lnTo>
                  <a:pt x="653186" y="482828"/>
                </a:lnTo>
                <a:lnTo>
                  <a:pt x="662889" y="470903"/>
                </a:lnTo>
                <a:lnTo>
                  <a:pt x="659295" y="458825"/>
                </a:lnTo>
                <a:lnTo>
                  <a:pt x="670763" y="452805"/>
                </a:lnTo>
                <a:lnTo>
                  <a:pt x="669683" y="449186"/>
                </a:lnTo>
                <a:lnTo>
                  <a:pt x="679157" y="436499"/>
                </a:lnTo>
                <a:close/>
              </a:path>
              <a:path w="1920240" h="1610995">
                <a:moveTo>
                  <a:pt x="706412" y="662000"/>
                </a:moveTo>
                <a:lnTo>
                  <a:pt x="683298" y="584212"/>
                </a:lnTo>
                <a:lnTo>
                  <a:pt x="671283" y="588365"/>
                </a:lnTo>
                <a:lnTo>
                  <a:pt x="657390" y="586155"/>
                </a:lnTo>
                <a:lnTo>
                  <a:pt x="675652" y="647661"/>
                </a:lnTo>
                <a:lnTo>
                  <a:pt x="656463" y="583069"/>
                </a:lnTo>
                <a:lnTo>
                  <a:pt x="643305" y="583349"/>
                </a:lnTo>
                <a:lnTo>
                  <a:pt x="658215" y="633577"/>
                </a:lnTo>
                <a:lnTo>
                  <a:pt x="642505" y="580682"/>
                </a:lnTo>
                <a:lnTo>
                  <a:pt x="629450" y="581317"/>
                </a:lnTo>
                <a:lnTo>
                  <a:pt x="615988" y="580631"/>
                </a:lnTo>
                <a:lnTo>
                  <a:pt x="584593" y="474954"/>
                </a:lnTo>
                <a:lnTo>
                  <a:pt x="572376" y="478409"/>
                </a:lnTo>
                <a:lnTo>
                  <a:pt x="576922" y="493750"/>
                </a:lnTo>
                <a:lnTo>
                  <a:pt x="565073" y="498424"/>
                </a:lnTo>
                <a:lnTo>
                  <a:pt x="570509" y="516724"/>
                </a:lnTo>
                <a:lnTo>
                  <a:pt x="558558" y="521081"/>
                </a:lnTo>
                <a:lnTo>
                  <a:pt x="561911" y="532384"/>
                </a:lnTo>
                <a:lnTo>
                  <a:pt x="596747" y="649605"/>
                </a:lnTo>
                <a:lnTo>
                  <a:pt x="609574" y="648233"/>
                </a:lnTo>
                <a:lnTo>
                  <a:pt x="611301" y="653999"/>
                </a:lnTo>
                <a:lnTo>
                  <a:pt x="623874" y="651776"/>
                </a:lnTo>
                <a:lnTo>
                  <a:pt x="624814" y="654900"/>
                </a:lnTo>
                <a:lnTo>
                  <a:pt x="636193" y="648652"/>
                </a:lnTo>
                <a:lnTo>
                  <a:pt x="638289" y="655675"/>
                </a:lnTo>
                <a:lnTo>
                  <a:pt x="650049" y="650633"/>
                </a:lnTo>
                <a:lnTo>
                  <a:pt x="652411" y="658609"/>
                </a:lnTo>
                <a:lnTo>
                  <a:pt x="664578" y="655002"/>
                </a:lnTo>
                <a:lnTo>
                  <a:pt x="665810" y="659104"/>
                </a:lnTo>
                <a:lnTo>
                  <a:pt x="678865" y="658507"/>
                </a:lnTo>
                <a:lnTo>
                  <a:pt x="679589" y="660895"/>
                </a:lnTo>
                <a:lnTo>
                  <a:pt x="692619" y="660171"/>
                </a:lnTo>
                <a:lnTo>
                  <a:pt x="694258" y="665657"/>
                </a:lnTo>
                <a:lnTo>
                  <a:pt x="706412" y="662000"/>
                </a:lnTo>
                <a:close/>
              </a:path>
              <a:path w="1920240" h="1610995">
                <a:moveTo>
                  <a:pt x="740664" y="688098"/>
                </a:moveTo>
                <a:lnTo>
                  <a:pt x="712470" y="593217"/>
                </a:lnTo>
                <a:lnTo>
                  <a:pt x="699770" y="595045"/>
                </a:lnTo>
                <a:lnTo>
                  <a:pt x="697572" y="587629"/>
                </a:lnTo>
                <a:lnTo>
                  <a:pt x="685685" y="592226"/>
                </a:lnTo>
                <a:lnTo>
                  <a:pt x="706412" y="662000"/>
                </a:lnTo>
                <a:lnTo>
                  <a:pt x="709612" y="672744"/>
                </a:lnTo>
                <a:lnTo>
                  <a:pt x="722198" y="670572"/>
                </a:lnTo>
                <a:lnTo>
                  <a:pt x="727417" y="688086"/>
                </a:lnTo>
                <a:lnTo>
                  <a:pt x="740664" y="688098"/>
                </a:lnTo>
                <a:close/>
              </a:path>
              <a:path w="1920240" h="1610995">
                <a:moveTo>
                  <a:pt x="747001" y="1378318"/>
                </a:moveTo>
                <a:lnTo>
                  <a:pt x="680542" y="1154645"/>
                </a:lnTo>
                <a:lnTo>
                  <a:pt x="681024" y="1156246"/>
                </a:lnTo>
                <a:lnTo>
                  <a:pt x="693191" y="1152588"/>
                </a:lnTo>
                <a:lnTo>
                  <a:pt x="689140" y="1138961"/>
                </a:lnTo>
                <a:lnTo>
                  <a:pt x="674992" y="1135964"/>
                </a:lnTo>
                <a:lnTo>
                  <a:pt x="604951" y="900214"/>
                </a:lnTo>
                <a:lnTo>
                  <a:pt x="615861" y="892327"/>
                </a:lnTo>
                <a:lnTo>
                  <a:pt x="615010" y="889469"/>
                </a:lnTo>
                <a:lnTo>
                  <a:pt x="602043" y="890409"/>
                </a:lnTo>
                <a:lnTo>
                  <a:pt x="571347" y="787107"/>
                </a:lnTo>
                <a:lnTo>
                  <a:pt x="597662" y="875639"/>
                </a:lnTo>
                <a:lnTo>
                  <a:pt x="608215" y="866571"/>
                </a:lnTo>
                <a:lnTo>
                  <a:pt x="590486" y="806945"/>
                </a:lnTo>
                <a:lnTo>
                  <a:pt x="591908" y="811682"/>
                </a:lnTo>
                <a:lnTo>
                  <a:pt x="603072" y="804684"/>
                </a:lnTo>
                <a:lnTo>
                  <a:pt x="589775" y="804532"/>
                </a:lnTo>
                <a:lnTo>
                  <a:pt x="589686" y="804240"/>
                </a:lnTo>
                <a:lnTo>
                  <a:pt x="602170" y="801636"/>
                </a:lnTo>
                <a:lnTo>
                  <a:pt x="599351" y="792162"/>
                </a:lnTo>
                <a:lnTo>
                  <a:pt x="586994" y="795159"/>
                </a:lnTo>
                <a:lnTo>
                  <a:pt x="598766" y="790206"/>
                </a:lnTo>
                <a:lnTo>
                  <a:pt x="598512" y="789355"/>
                </a:lnTo>
                <a:lnTo>
                  <a:pt x="585139" y="788898"/>
                </a:lnTo>
                <a:lnTo>
                  <a:pt x="586460" y="793381"/>
                </a:lnTo>
                <a:lnTo>
                  <a:pt x="582968" y="781646"/>
                </a:lnTo>
                <a:lnTo>
                  <a:pt x="585139" y="788898"/>
                </a:lnTo>
                <a:lnTo>
                  <a:pt x="597255" y="785114"/>
                </a:lnTo>
                <a:lnTo>
                  <a:pt x="592797" y="770102"/>
                </a:lnTo>
                <a:lnTo>
                  <a:pt x="579894" y="771283"/>
                </a:lnTo>
                <a:lnTo>
                  <a:pt x="579005" y="768273"/>
                </a:lnTo>
                <a:lnTo>
                  <a:pt x="591337" y="765187"/>
                </a:lnTo>
                <a:lnTo>
                  <a:pt x="584758" y="743051"/>
                </a:lnTo>
                <a:lnTo>
                  <a:pt x="595312" y="733983"/>
                </a:lnTo>
                <a:lnTo>
                  <a:pt x="580948" y="685647"/>
                </a:lnTo>
                <a:lnTo>
                  <a:pt x="592201" y="678891"/>
                </a:lnTo>
                <a:lnTo>
                  <a:pt x="591985" y="678167"/>
                </a:lnTo>
                <a:lnTo>
                  <a:pt x="589559" y="670026"/>
                </a:lnTo>
                <a:lnTo>
                  <a:pt x="598284" y="654812"/>
                </a:lnTo>
                <a:lnTo>
                  <a:pt x="580847" y="596125"/>
                </a:lnTo>
                <a:lnTo>
                  <a:pt x="580847" y="685304"/>
                </a:lnTo>
                <a:lnTo>
                  <a:pt x="580415" y="683856"/>
                </a:lnTo>
                <a:lnTo>
                  <a:pt x="580847" y="685304"/>
                </a:lnTo>
                <a:lnTo>
                  <a:pt x="580847" y="596125"/>
                </a:lnTo>
                <a:lnTo>
                  <a:pt x="580059" y="593471"/>
                </a:lnTo>
                <a:lnTo>
                  <a:pt x="580059" y="682688"/>
                </a:lnTo>
                <a:lnTo>
                  <a:pt x="549503" y="579818"/>
                </a:lnTo>
                <a:lnTo>
                  <a:pt x="579399" y="680402"/>
                </a:lnTo>
                <a:lnTo>
                  <a:pt x="580059" y="682688"/>
                </a:lnTo>
                <a:lnTo>
                  <a:pt x="580059" y="593471"/>
                </a:lnTo>
                <a:lnTo>
                  <a:pt x="561911" y="532384"/>
                </a:lnTo>
                <a:lnTo>
                  <a:pt x="550392" y="538200"/>
                </a:lnTo>
                <a:lnTo>
                  <a:pt x="554964" y="553631"/>
                </a:lnTo>
                <a:lnTo>
                  <a:pt x="543064" y="558139"/>
                </a:lnTo>
                <a:lnTo>
                  <a:pt x="548309" y="575843"/>
                </a:lnTo>
                <a:lnTo>
                  <a:pt x="535990" y="578916"/>
                </a:lnTo>
                <a:lnTo>
                  <a:pt x="546227" y="613371"/>
                </a:lnTo>
                <a:lnTo>
                  <a:pt x="534771" y="574814"/>
                </a:lnTo>
                <a:lnTo>
                  <a:pt x="522414" y="577811"/>
                </a:lnTo>
                <a:lnTo>
                  <a:pt x="564819" y="720547"/>
                </a:lnTo>
                <a:lnTo>
                  <a:pt x="521169" y="573633"/>
                </a:lnTo>
                <a:lnTo>
                  <a:pt x="510374" y="581888"/>
                </a:lnTo>
                <a:lnTo>
                  <a:pt x="509778" y="579843"/>
                </a:lnTo>
                <a:lnTo>
                  <a:pt x="496544" y="579920"/>
                </a:lnTo>
                <a:lnTo>
                  <a:pt x="496125" y="578497"/>
                </a:lnTo>
                <a:lnTo>
                  <a:pt x="483120" y="579310"/>
                </a:lnTo>
                <a:lnTo>
                  <a:pt x="483171" y="579475"/>
                </a:lnTo>
                <a:lnTo>
                  <a:pt x="470979" y="583044"/>
                </a:lnTo>
                <a:lnTo>
                  <a:pt x="470357" y="580936"/>
                </a:lnTo>
                <a:lnTo>
                  <a:pt x="457835" y="583412"/>
                </a:lnTo>
                <a:lnTo>
                  <a:pt x="457974" y="583907"/>
                </a:lnTo>
                <a:lnTo>
                  <a:pt x="445058" y="585000"/>
                </a:lnTo>
                <a:lnTo>
                  <a:pt x="444627" y="583526"/>
                </a:lnTo>
                <a:lnTo>
                  <a:pt x="432295" y="586613"/>
                </a:lnTo>
                <a:lnTo>
                  <a:pt x="432104" y="585965"/>
                </a:lnTo>
                <a:lnTo>
                  <a:pt x="419684" y="588772"/>
                </a:lnTo>
                <a:lnTo>
                  <a:pt x="423748" y="602449"/>
                </a:lnTo>
                <a:lnTo>
                  <a:pt x="419468" y="588048"/>
                </a:lnTo>
                <a:lnTo>
                  <a:pt x="407162" y="591210"/>
                </a:lnTo>
                <a:lnTo>
                  <a:pt x="407111" y="591032"/>
                </a:lnTo>
                <a:lnTo>
                  <a:pt x="394881" y="594474"/>
                </a:lnTo>
                <a:lnTo>
                  <a:pt x="412127" y="652500"/>
                </a:lnTo>
                <a:lnTo>
                  <a:pt x="424116" y="648296"/>
                </a:lnTo>
                <a:lnTo>
                  <a:pt x="412140" y="652576"/>
                </a:lnTo>
                <a:lnTo>
                  <a:pt x="394754" y="594055"/>
                </a:lnTo>
                <a:lnTo>
                  <a:pt x="382485" y="597319"/>
                </a:lnTo>
                <a:lnTo>
                  <a:pt x="370344" y="601065"/>
                </a:lnTo>
                <a:lnTo>
                  <a:pt x="370459" y="601459"/>
                </a:lnTo>
                <a:lnTo>
                  <a:pt x="358432" y="605548"/>
                </a:lnTo>
                <a:lnTo>
                  <a:pt x="358546" y="605980"/>
                </a:lnTo>
                <a:lnTo>
                  <a:pt x="376885" y="667677"/>
                </a:lnTo>
                <a:lnTo>
                  <a:pt x="388048" y="660641"/>
                </a:lnTo>
                <a:lnTo>
                  <a:pt x="388607" y="662520"/>
                </a:lnTo>
                <a:lnTo>
                  <a:pt x="401802" y="662355"/>
                </a:lnTo>
                <a:lnTo>
                  <a:pt x="401726" y="662114"/>
                </a:lnTo>
                <a:lnTo>
                  <a:pt x="413664" y="657682"/>
                </a:lnTo>
                <a:lnTo>
                  <a:pt x="412915" y="655167"/>
                </a:lnTo>
                <a:lnTo>
                  <a:pt x="425500" y="652983"/>
                </a:lnTo>
                <a:lnTo>
                  <a:pt x="426466" y="656183"/>
                </a:lnTo>
                <a:lnTo>
                  <a:pt x="439864" y="656717"/>
                </a:lnTo>
                <a:lnTo>
                  <a:pt x="440093" y="657453"/>
                </a:lnTo>
                <a:lnTo>
                  <a:pt x="452297" y="653948"/>
                </a:lnTo>
                <a:lnTo>
                  <a:pt x="437349" y="603631"/>
                </a:lnTo>
                <a:lnTo>
                  <a:pt x="451167" y="650125"/>
                </a:lnTo>
                <a:lnTo>
                  <a:pt x="463308" y="646430"/>
                </a:lnTo>
                <a:lnTo>
                  <a:pt x="465239" y="652894"/>
                </a:lnTo>
                <a:lnTo>
                  <a:pt x="477583" y="649909"/>
                </a:lnTo>
                <a:lnTo>
                  <a:pt x="478459" y="652818"/>
                </a:lnTo>
                <a:lnTo>
                  <a:pt x="491134" y="650875"/>
                </a:lnTo>
                <a:lnTo>
                  <a:pt x="492404" y="655142"/>
                </a:lnTo>
                <a:lnTo>
                  <a:pt x="501789" y="642175"/>
                </a:lnTo>
                <a:lnTo>
                  <a:pt x="514781" y="641337"/>
                </a:lnTo>
                <a:lnTo>
                  <a:pt x="515924" y="645147"/>
                </a:lnTo>
                <a:lnTo>
                  <a:pt x="528167" y="641769"/>
                </a:lnTo>
                <a:lnTo>
                  <a:pt x="529831" y="647395"/>
                </a:lnTo>
                <a:lnTo>
                  <a:pt x="517702" y="651129"/>
                </a:lnTo>
                <a:lnTo>
                  <a:pt x="518210" y="652830"/>
                </a:lnTo>
                <a:lnTo>
                  <a:pt x="530491" y="649643"/>
                </a:lnTo>
                <a:lnTo>
                  <a:pt x="534822" y="664197"/>
                </a:lnTo>
                <a:lnTo>
                  <a:pt x="523278" y="669886"/>
                </a:lnTo>
                <a:lnTo>
                  <a:pt x="527088" y="682752"/>
                </a:lnTo>
                <a:lnTo>
                  <a:pt x="515874" y="689571"/>
                </a:lnTo>
                <a:lnTo>
                  <a:pt x="520192" y="704100"/>
                </a:lnTo>
                <a:lnTo>
                  <a:pt x="532295" y="700239"/>
                </a:lnTo>
                <a:lnTo>
                  <a:pt x="533273" y="703580"/>
                </a:lnTo>
                <a:lnTo>
                  <a:pt x="521423" y="708240"/>
                </a:lnTo>
                <a:lnTo>
                  <a:pt x="529475" y="735342"/>
                </a:lnTo>
                <a:lnTo>
                  <a:pt x="518147" y="741807"/>
                </a:lnTo>
                <a:lnTo>
                  <a:pt x="529767" y="780961"/>
                </a:lnTo>
                <a:lnTo>
                  <a:pt x="519544" y="791121"/>
                </a:lnTo>
                <a:lnTo>
                  <a:pt x="521500" y="797661"/>
                </a:lnTo>
                <a:lnTo>
                  <a:pt x="535647" y="800722"/>
                </a:lnTo>
                <a:lnTo>
                  <a:pt x="523913" y="805802"/>
                </a:lnTo>
                <a:lnTo>
                  <a:pt x="541502" y="865060"/>
                </a:lnTo>
                <a:lnTo>
                  <a:pt x="531418" y="875652"/>
                </a:lnTo>
                <a:lnTo>
                  <a:pt x="535305" y="888758"/>
                </a:lnTo>
                <a:lnTo>
                  <a:pt x="547636" y="885672"/>
                </a:lnTo>
                <a:lnTo>
                  <a:pt x="549224" y="891006"/>
                </a:lnTo>
                <a:lnTo>
                  <a:pt x="538949" y="901001"/>
                </a:lnTo>
                <a:lnTo>
                  <a:pt x="615454" y="1158506"/>
                </a:lnTo>
                <a:lnTo>
                  <a:pt x="629500" y="1161199"/>
                </a:lnTo>
                <a:lnTo>
                  <a:pt x="635939" y="1182890"/>
                </a:lnTo>
                <a:lnTo>
                  <a:pt x="625754" y="1193177"/>
                </a:lnTo>
                <a:lnTo>
                  <a:pt x="640054" y="1196721"/>
                </a:lnTo>
                <a:lnTo>
                  <a:pt x="657771" y="1256347"/>
                </a:lnTo>
                <a:lnTo>
                  <a:pt x="672592" y="1261668"/>
                </a:lnTo>
                <a:lnTo>
                  <a:pt x="685990" y="1306741"/>
                </a:lnTo>
                <a:lnTo>
                  <a:pt x="699046" y="1306093"/>
                </a:lnTo>
                <a:lnTo>
                  <a:pt x="711542" y="1348143"/>
                </a:lnTo>
                <a:lnTo>
                  <a:pt x="725817" y="1351622"/>
                </a:lnTo>
                <a:lnTo>
                  <a:pt x="733158" y="1376324"/>
                </a:lnTo>
                <a:lnTo>
                  <a:pt x="747001" y="1378318"/>
                </a:lnTo>
                <a:close/>
              </a:path>
              <a:path w="1920240" h="1610995">
                <a:moveTo>
                  <a:pt x="766483" y="329082"/>
                </a:moveTo>
                <a:lnTo>
                  <a:pt x="751141" y="277444"/>
                </a:lnTo>
                <a:lnTo>
                  <a:pt x="738060" y="278015"/>
                </a:lnTo>
                <a:lnTo>
                  <a:pt x="737958" y="277647"/>
                </a:lnTo>
                <a:lnTo>
                  <a:pt x="725500" y="280327"/>
                </a:lnTo>
                <a:lnTo>
                  <a:pt x="727024" y="285508"/>
                </a:lnTo>
                <a:lnTo>
                  <a:pt x="714794" y="288874"/>
                </a:lnTo>
                <a:lnTo>
                  <a:pt x="715340" y="290753"/>
                </a:lnTo>
                <a:lnTo>
                  <a:pt x="703910" y="296837"/>
                </a:lnTo>
                <a:lnTo>
                  <a:pt x="705548" y="302387"/>
                </a:lnTo>
                <a:lnTo>
                  <a:pt x="693534" y="306514"/>
                </a:lnTo>
                <a:lnTo>
                  <a:pt x="695909" y="314540"/>
                </a:lnTo>
                <a:lnTo>
                  <a:pt x="683679" y="317906"/>
                </a:lnTo>
                <a:lnTo>
                  <a:pt x="687298" y="330111"/>
                </a:lnTo>
                <a:lnTo>
                  <a:pt x="675017" y="333362"/>
                </a:lnTo>
                <a:lnTo>
                  <a:pt x="676795" y="339394"/>
                </a:lnTo>
                <a:lnTo>
                  <a:pt x="664616" y="343001"/>
                </a:lnTo>
                <a:lnTo>
                  <a:pt x="665861" y="347218"/>
                </a:lnTo>
                <a:lnTo>
                  <a:pt x="654951" y="354990"/>
                </a:lnTo>
                <a:lnTo>
                  <a:pt x="657707" y="364274"/>
                </a:lnTo>
                <a:lnTo>
                  <a:pt x="676186" y="426478"/>
                </a:lnTo>
                <a:lnTo>
                  <a:pt x="688238" y="422503"/>
                </a:lnTo>
                <a:lnTo>
                  <a:pt x="674344" y="375767"/>
                </a:lnTo>
                <a:lnTo>
                  <a:pt x="683920" y="407936"/>
                </a:lnTo>
                <a:lnTo>
                  <a:pt x="686346" y="407174"/>
                </a:lnTo>
                <a:lnTo>
                  <a:pt x="696036" y="404114"/>
                </a:lnTo>
                <a:lnTo>
                  <a:pt x="695464" y="402209"/>
                </a:lnTo>
                <a:lnTo>
                  <a:pt x="707491" y="398056"/>
                </a:lnTo>
                <a:lnTo>
                  <a:pt x="705561" y="391591"/>
                </a:lnTo>
                <a:lnTo>
                  <a:pt x="718083" y="389115"/>
                </a:lnTo>
                <a:lnTo>
                  <a:pt x="716851" y="385000"/>
                </a:lnTo>
                <a:lnTo>
                  <a:pt x="729132" y="381711"/>
                </a:lnTo>
                <a:lnTo>
                  <a:pt x="725347" y="368973"/>
                </a:lnTo>
                <a:lnTo>
                  <a:pt x="737222" y="364375"/>
                </a:lnTo>
                <a:lnTo>
                  <a:pt x="737882" y="366572"/>
                </a:lnTo>
                <a:lnTo>
                  <a:pt x="749185" y="360032"/>
                </a:lnTo>
                <a:lnTo>
                  <a:pt x="746785" y="351980"/>
                </a:lnTo>
                <a:lnTo>
                  <a:pt x="758621" y="347218"/>
                </a:lnTo>
                <a:lnTo>
                  <a:pt x="756399" y="339737"/>
                </a:lnTo>
                <a:lnTo>
                  <a:pt x="766483" y="329082"/>
                </a:lnTo>
                <a:close/>
              </a:path>
              <a:path w="1920240" h="1610995">
                <a:moveTo>
                  <a:pt x="784860" y="703084"/>
                </a:moveTo>
                <a:lnTo>
                  <a:pt x="759548" y="617880"/>
                </a:lnTo>
                <a:lnTo>
                  <a:pt x="747115" y="620649"/>
                </a:lnTo>
                <a:lnTo>
                  <a:pt x="745045" y="613689"/>
                </a:lnTo>
                <a:lnTo>
                  <a:pt x="731278" y="611911"/>
                </a:lnTo>
                <a:lnTo>
                  <a:pt x="729018" y="604278"/>
                </a:lnTo>
                <a:lnTo>
                  <a:pt x="716800" y="607783"/>
                </a:lnTo>
                <a:lnTo>
                  <a:pt x="740664" y="688098"/>
                </a:lnTo>
                <a:lnTo>
                  <a:pt x="743699" y="698309"/>
                </a:lnTo>
                <a:lnTo>
                  <a:pt x="756793" y="697776"/>
                </a:lnTo>
                <a:lnTo>
                  <a:pt x="758342" y="702983"/>
                </a:lnTo>
                <a:lnTo>
                  <a:pt x="774280" y="703135"/>
                </a:lnTo>
                <a:lnTo>
                  <a:pt x="784860" y="703084"/>
                </a:lnTo>
                <a:close/>
              </a:path>
              <a:path w="1920240" h="1610995">
                <a:moveTo>
                  <a:pt x="800150" y="308610"/>
                </a:moveTo>
                <a:lnTo>
                  <a:pt x="780834" y="243611"/>
                </a:lnTo>
                <a:lnTo>
                  <a:pt x="768908" y="248043"/>
                </a:lnTo>
                <a:lnTo>
                  <a:pt x="769950" y="251587"/>
                </a:lnTo>
                <a:lnTo>
                  <a:pt x="757643" y="254711"/>
                </a:lnTo>
                <a:lnTo>
                  <a:pt x="759053" y="259473"/>
                </a:lnTo>
                <a:lnTo>
                  <a:pt x="747052" y="263652"/>
                </a:lnTo>
                <a:lnTo>
                  <a:pt x="751141" y="277444"/>
                </a:lnTo>
                <a:lnTo>
                  <a:pt x="766305" y="328472"/>
                </a:lnTo>
                <a:lnTo>
                  <a:pt x="778395" y="324561"/>
                </a:lnTo>
                <a:lnTo>
                  <a:pt x="777049" y="320052"/>
                </a:lnTo>
                <a:lnTo>
                  <a:pt x="789482" y="317284"/>
                </a:lnTo>
                <a:lnTo>
                  <a:pt x="785837" y="305028"/>
                </a:lnTo>
                <a:lnTo>
                  <a:pt x="788276" y="313220"/>
                </a:lnTo>
                <a:lnTo>
                  <a:pt x="800150" y="308610"/>
                </a:lnTo>
                <a:close/>
              </a:path>
              <a:path w="1920240" h="1610995">
                <a:moveTo>
                  <a:pt x="826630" y="1467967"/>
                </a:moveTo>
                <a:lnTo>
                  <a:pt x="783272" y="1322019"/>
                </a:lnTo>
                <a:lnTo>
                  <a:pt x="771017" y="1325359"/>
                </a:lnTo>
                <a:lnTo>
                  <a:pt x="796315" y="1410550"/>
                </a:lnTo>
                <a:lnTo>
                  <a:pt x="763473" y="1299972"/>
                </a:lnTo>
                <a:lnTo>
                  <a:pt x="751827" y="1305369"/>
                </a:lnTo>
                <a:lnTo>
                  <a:pt x="746861" y="1288656"/>
                </a:lnTo>
                <a:lnTo>
                  <a:pt x="758266" y="1282433"/>
                </a:lnTo>
                <a:lnTo>
                  <a:pt x="756462" y="1276375"/>
                </a:lnTo>
                <a:lnTo>
                  <a:pt x="741908" y="1271981"/>
                </a:lnTo>
                <a:lnTo>
                  <a:pt x="735431" y="1250162"/>
                </a:lnTo>
                <a:lnTo>
                  <a:pt x="733907" y="1245031"/>
                </a:lnTo>
                <a:lnTo>
                  <a:pt x="730478" y="1233525"/>
                </a:lnTo>
                <a:lnTo>
                  <a:pt x="717588" y="1234694"/>
                </a:lnTo>
                <a:lnTo>
                  <a:pt x="715645" y="1228191"/>
                </a:lnTo>
                <a:lnTo>
                  <a:pt x="725957" y="1218311"/>
                </a:lnTo>
                <a:lnTo>
                  <a:pt x="712228" y="1216685"/>
                </a:lnTo>
                <a:lnTo>
                  <a:pt x="698728" y="1171206"/>
                </a:lnTo>
                <a:lnTo>
                  <a:pt x="684771" y="1168857"/>
                </a:lnTo>
                <a:lnTo>
                  <a:pt x="747001" y="1378318"/>
                </a:lnTo>
                <a:lnTo>
                  <a:pt x="753999" y="1401838"/>
                </a:lnTo>
                <a:lnTo>
                  <a:pt x="767803" y="1403743"/>
                </a:lnTo>
                <a:lnTo>
                  <a:pt x="776211" y="1432026"/>
                </a:lnTo>
                <a:lnTo>
                  <a:pt x="788720" y="1429550"/>
                </a:lnTo>
                <a:lnTo>
                  <a:pt x="777062" y="1434871"/>
                </a:lnTo>
                <a:lnTo>
                  <a:pt x="789647" y="1432699"/>
                </a:lnTo>
                <a:lnTo>
                  <a:pt x="796823" y="1456791"/>
                </a:lnTo>
                <a:lnTo>
                  <a:pt x="811047" y="1460144"/>
                </a:lnTo>
                <a:lnTo>
                  <a:pt x="813828" y="1469466"/>
                </a:lnTo>
                <a:lnTo>
                  <a:pt x="826630" y="1467967"/>
                </a:lnTo>
                <a:close/>
              </a:path>
              <a:path w="1920240" h="1610995">
                <a:moveTo>
                  <a:pt x="845769" y="1487779"/>
                </a:moveTo>
                <a:lnTo>
                  <a:pt x="804405" y="1348549"/>
                </a:lnTo>
                <a:lnTo>
                  <a:pt x="792391" y="1352702"/>
                </a:lnTo>
                <a:lnTo>
                  <a:pt x="826630" y="1467967"/>
                </a:lnTo>
                <a:lnTo>
                  <a:pt x="831634" y="1484769"/>
                </a:lnTo>
                <a:lnTo>
                  <a:pt x="845769" y="1487779"/>
                </a:lnTo>
                <a:close/>
              </a:path>
              <a:path w="1920240" h="1610995">
                <a:moveTo>
                  <a:pt x="849477" y="742200"/>
                </a:moveTo>
                <a:lnTo>
                  <a:pt x="818210" y="636943"/>
                </a:lnTo>
                <a:lnTo>
                  <a:pt x="805586" y="639051"/>
                </a:lnTo>
                <a:lnTo>
                  <a:pt x="807504" y="645541"/>
                </a:lnTo>
                <a:lnTo>
                  <a:pt x="803846" y="633196"/>
                </a:lnTo>
                <a:lnTo>
                  <a:pt x="790829" y="633958"/>
                </a:lnTo>
                <a:lnTo>
                  <a:pt x="798131" y="658583"/>
                </a:lnTo>
                <a:lnTo>
                  <a:pt x="789292" y="628789"/>
                </a:lnTo>
                <a:lnTo>
                  <a:pt x="774992" y="625259"/>
                </a:lnTo>
                <a:lnTo>
                  <a:pt x="774026" y="621995"/>
                </a:lnTo>
                <a:lnTo>
                  <a:pt x="760399" y="620725"/>
                </a:lnTo>
                <a:lnTo>
                  <a:pt x="784860" y="703084"/>
                </a:lnTo>
                <a:lnTo>
                  <a:pt x="785685" y="705840"/>
                </a:lnTo>
                <a:lnTo>
                  <a:pt x="799007" y="706094"/>
                </a:lnTo>
                <a:lnTo>
                  <a:pt x="801878" y="715733"/>
                </a:lnTo>
                <a:lnTo>
                  <a:pt x="813066" y="708875"/>
                </a:lnTo>
                <a:lnTo>
                  <a:pt x="817765" y="724649"/>
                </a:lnTo>
                <a:lnTo>
                  <a:pt x="830694" y="723607"/>
                </a:lnTo>
                <a:lnTo>
                  <a:pt x="835952" y="741260"/>
                </a:lnTo>
                <a:lnTo>
                  <a:pt x="849477" y="742200"/>
                </a:lnTo>
                <a:close/>
              </a:path>
              <a:path w="1920240" h="1610995">
                <a:moveTo>
                  <a:pt x="869873" y="275729"/>
                </a:moveTo>
                <a:lnTo>
                  <a:pt x="849972" y="208762"/>
                </a:lnTo>
                <a:lnTo>
                  <a:pt x="837946" y="212864"/>
                </a:lnTo>
                <a:lnTo>
                  <a:pt x="838441" y="214541"/>
                </a:lnTo>
                <a:lnTo>
                  <a:pt x="827316" y="221691"/>
                </a:lnTo>
                <a:lnTo>
                  <a:pt x="814336" y="222631"/>
                </a:lnTo>
                <a:lnTo>
                  <a:pt x="815149" y="225412"/>
                </a:lnTo>
                <a:lnTo>
                  <a:pt x="814984" y="225475"/>
                </a:lnTo>
                <a:lnTo>
                  <a:pt x="803389" y="230314"/>
                </a:lnTo>
                <a:lnTo>
                  <a:pt x="803630" y="231178"/>
                </a:lnTo>
                <a:lnTo>
                  <a:pt x="791489" y="234962"/>
                </a:lnTo>
                <a:lnTo>
                  <a:pt x="791959" y="236550"/>
                </a:lnTo>
                <a:lnTo>
                  <a:pt x="791705" y="236664"/>
                </a:lnTo>
                <a:lnTo>
                  <a:pt x="780415" y="242163"/>
                </a:lnTo>
                <a:lnTo>
                  <a:pt x="780834" y="243611"/>
                </a:lnTo>
                <a:lnTo>
                  <a:pt x="799769" y="307314"/>
                </a:lnTo>
                <a:lnTo>
                  <a:pt x="811720" y="303098"/>
                </a:lnTo>
                <a:lnTo>
                  <a:pt x="812050" y="304190"/>
                </a:lnTo>
                <a:lnTo>
                  <a:pt x="823061" y="296545"/>
                </a:lnTo>
                <a:lnTo>
                  <a:pt x="823150" y="296837"/>
                </a:lnTo>
                <a:lnTo>
                  <a:pt x="835291" y="293141"/>
                </a:lnTo>
                <a:lnTo>
                  <a:pt x="834745" y="291312"/>
                </a:lnTo>
                <a:lnTo>
                  <a:pt x="846582" y="286512"/>
                </a:lnTo>
                <a:lnTo>
                  <a:pt x="846264" y="285445"/>
                </a:lnTo>
                <a:lnTo>
                  <a:pt x="858888" y="283337"/>
                </a:lnTo>
                <a:lnTo>
                  <a:pt x="858545" y="282194"/>
                </a:lnTo>
                <a:lnTo>
                  <a:pt x="869873" y="275729"/>
                </a:lnTo>
                <a:close/>
              </a:path>
              <a:path w="1920240" h="1610995">
                <a:moveTo>
                  <a:pt x="883881" y="768807"/>
                </a:moveTo>
                <a:lnTo>
                  <a:pt x="849464" y="652983"/>
                </a:lnTo>
                <a:lnTo>
                  <a:pt x="836917" y="655332"/>
                </a:lnTo>
                <a:lnTo>
                  <a:pt x="834504" y="647192"/>
                </a:lnTo>
                <a:lnTo>
                  <a:pt x="821461" y="647877"/>
                </a:lnTo>
                <a:lnTo>
                  <a:pt x="849477" y="742200"/>
                </a:lnTo>
                <a:lnTo>
                  <a:pt x="855065" y="760996"/>
                </a:lnTo>
                <a:lnTo>
                  <a:pt x="867537" y="758393"/>
                </a:lnTo>
                <a:lnTo>
                  <a:pt x="870470" y="768235"/>
                </a:lnTo>
                <a:lnTo>
                  <a:pt x="883881" y="768807"/>
                </a:lnTo>
                <a:close/>
              </a:path>
              <a:path w="1920240" h="1610995">
                <a:moveTo>
                  <a:pt x="893711" y="266788"/>
                </a:moveTo>
                <a:lnTo>
                  <a:pt x="873213" y="197789"/>
                </a:lnTo>
                <a:lnTo>
                  <a:pt x="862838" y="207467"/>
                </a:lnTo>
                <a:lnTo>
                  <a:pt x="863714" y="210451"/>
                </a:lnTo>
                <a:lnTo>
                  <a:pt x="851636" y="214337"/>
                </a:lnTo>
                <a:lnTo>
                  <a:pt x="869873" y="275729"/>
                </a:lnTo>
                <a:lnTo>
                  <a:pt x="870153" y="276669"/>
                </a:lnTo>
                <a:lnTo>
                  <a:pt x="882599" y="273989"/>
                </a:lnTo>
                <a:lnTo>
                  <a:pt x="872045" y="238467"/>
                </a:lnTo>
                <a:lnTo>
                  <a:pt x="881519" y="270332"/>
                </a:lnTo>
                <a:lnTo>
                  <a:pt x="893711" y="266788"/>
                </a:lnTo>
                <a:close/>
              </a:path>
              <a:path w="1920240" h="1610995">
                <a:moveTo>
                  <a:pt x="909459" y="1523771"/>
                </a:moveTo>
                <a:lnTo>
                  <a:pt x="884212" y="1438808"/>
                </a:lnTo>
                <a:lnTo>
                  <a:pt x="870165" y="1436141"/>
                </a:lnTo>
                <a:lnTo>
                  <a:pt x="866584" y="1424038"/>
                </a:lnTo>
                <a:lnTo>
                  <a:pt x="851738" y="1418653"/>
                </a:lnTo>
                <a:lnTo>
                  <a:pt x="861098" y="1450174"/>
                </a:lnTo>
                <a:lnTo>
                  <a:pt x="843648" y="1391450"/>
                </a:lnTo>
                <a:lnTo>
                  <a:pt x="830287" y="1391094"/>
                </a:lnTo>
                <a:lnTo>
                  <a:pt x="827963" y="1383258"/>
                </a:lnTo>
                <a:lnTo>
                  <a:pt x="813841" y="1380286"/>
                </a:lnTo>
                <a:lnTo>
                  <a:pt x="845769" y="1487779"/>
                </a:lnTo>
                <a:lnTo>
                  <a:pt x="848029" y="1495386"/>
                </a:lnTo>
                <a:lnTo>
                  <a:pt x="861631" y="1496580"/>
                </a:lnTo>
                <a:lnTo>
                  <a:pt x="865403" y="1509268"/>
                </a:lnTo>
                <a:lnTo>
                  <a:pt x="877633" y="1505864"/>
                </a:lnTo>
                <a:lnTo>
                  <a:pt x="881189" y="1517815"/>
                </a:lnTo>
                <a:lnTo>
                  <a:pt x="894956" y="1519567"/>
                </a:lnTo>
                <a:lnTo>
                  <a:pt x="897026" y="1526527"/>
                </a:lnTo>
                <a:lnTo>
                  <a:pt x="909459" y="1523771"/>
                </a:lnTo>
                <a:close/>
              </a:path>
              <a:path w="1920240" h="1610995">
                <a:moveTo>
                  <a:pt x="951776" y="239268"/>
                </a:moveTo>
                <a:lnTo>
                  <a:pt x="932230" y="173482"/>
                </a:lnTo>
                <a:lnTo>
                  <a:pt x="919365" y="174777"/>
                </a:lnTo>
                <a:lnTo>
                  <a:pt x="920026" y="177025"/>
                </a:lnTo>
                <a:lnTo>
                  <a:pt x="908456" y="182626"/>
                </a:lnTo>
                <a:lnTo>
                  <a:pt x="896937" y="188442"/>
                </a:lnTo>
                <a:lnTo>
                  <a:pt x="896429" y="186728"/>
                </a:lnTo>
                <a:lnTo>
                  <a:pt x="884834" y="192303"/>
                </a:lnTo>
                <a:lnTo>
                  <a:pt x="885558" y="194792"/>
                </a:lnTo>
                <a:lnTo>
                  <a:pt x="873988" y="200393"/>
                </a:lnTo>
                <a:lnTo>
                  <a:pt x="893711" y="266788"/>
                </a:lnTo>
                <a:lnTo>
                  <a:pt x="894372" y="268986"/>
                </a:lnTo>
                <a:lnTo>
                  <a:pt x="904671" y="259067"/>
                </a:lnTo>
                <a:lnTo>
                  <a:pt x="903274" y="254381"/>
                </a:lnTo>
                <a:lnTo>
                  <a:pt x="916063" y="252844"/>
                </a:lnTo>
                <a:lnTo>
                  <a:pt x="917168" y="256540"/>
                </a:lnTo>
                <a:lnTo>
                  <a:pt x="928801" y="251104"/>
                </a:lnTo>
                <a:lnTo>
                  <a:pt x="928103" y="248767"/>
                </a:lnTo>
                <a:lnTo>
                  <a:pt x="940155" y="244729"/>
                </a:lnTo>
                <a:lnTo>
                  <a:pt x="940092" y="244525"/>
                </a:lnTo>
                <a:lnTo>
                  <a:pt x="951776" y="239268"/>
                </a:lnTo>
                <a:close/>
              </a:path>
              <a:path w="1920240" h="1610995">
                <a:moveTo>
                  <a:pt x="954671" y="1542173"/>
                </a:moveTo>
                <a:lnTo>
                  <a:pt x="932065" y="1466088"/>
                </a:lnTo>
                <a:lnTo>
                  <a:pt x="919175" y="1467307"/>
                </a:lnTo>
                <a:lnTo>
                  <a:pt x="932053" y="1466049"/>
                </a:lnTo>
                <a:lnTo>
                  <a:pt x="930529" y="1460919"/>
                </a:lnTo>
                <a:lnTo>
                  <a:pt x="917651" y="1462176"/>
                </a:lnTo>
                <a:lnTo>
                  <a:pt x="916305" y="1457617"/>
                </a:lnTo>
                <a:lnTo>
                  <a:pt x="904189" y="1461439"/>
                </a:lnTo>
                <a:lnTo>
                  <a:pt x="900518" y="1449070"/>
                </a:lnTo>
                <a:lnTo>
                  <a:pt x="887958" y="1451381"/>
                </a:lnTo>
                <a:lnTo>
                  <a:pt x="909459" y="1523771"/>
                </a:lnTo>
                <a:lnTo>
                  <a:pt x="912228" y="1533080"/>
                </a:lnTo>
                <a:lnTo>
                  <a:pt x="924509" y="1529880"/>
                </a:lnTo>
                <a:lnTo>
                  <a:pt x="926261" y="1535734"/>
                </a:lnTo>
                <a:lnTo>
                  <a:pt x="939342" y="1535163"/>
                </a:lnTo>
                <a:lnTo>
                  <a:pt x="940396" y="1538706"/>
                </a:lnTo>
                <a:lnTo>
                  <a:pt x="954671" y="1542173"/>
                </a:lnTo>
                <a:close/>
              </a:path>
              <a:path w="1920240" h="1610995">
                <a:moveTo>
                  <a:pt x="987107" y="224383"/>
                </a:moveTo>
                <a:lnTo>
                  <a:pt x="967003" y="156730"/>
                </a:lnTo>
                <a:lnTo>
                  <a:pt x="954989" y="160870"/>
                </a:lnTo>
                <a:lnTo>
                  <a:pt x="955268" y="161810"/>
                </a:lnTo>
                <a:lnTo>
                  <a:pt x="943394" y="166446"/>
                </a:lnTo>
                <a:lnTo>
                  <a:pt x="931087" y="169608"/>
                </a:lnTo>
                <a:lnTo>
                  <a:pt x="932230" y="173482"/>
                </a:lnTo>
                <a:lnTo>
                  <a:pt x="951382" y="237921"/>
                </a:lnTo>
                <a:lnTo>
                  <a:pt x="964069" y="236016"/>
                </a:lnTo>
                <a:lnTo>
                  <a:pt x="962926" y="232194"/>
                </a:lnTo>
                <a:lnTo>
                  <a:pt x="975194" y="228879"/>
                </a:lnTo>
                <a:lnTo>
                  <a:pt x="987107" y="224383"/>
                </a:lnTo>
                <a:close/>
              </a:path>
              <a:path w="1920240" h="1610995">
                <a:moveTo>
                  <a:pt x="996149" y="1548003"/>
                </a:moveTo>
                <a:lnTo>
                  <a:pt x="975791" y="1479486"/>
                </a:lnTo>
                <a:lnTo>
                  <a:pt x="963955" y="1484236"/>
                </a:lnTo>
                <a:lnTo>
                  <a:pt x="961948" y="1477479"/>
                </a:lnTo>
                <a:lnTo>
                  <a:pt x="949337" y="1479638"/>
                </a:lnTo>
                <a:lnTo>
                  <a:pt x="961097" y="1474597"/>
                </a:lnTo>
                <a:lnTo>
                  <a:pt x="960577" y="1472844"/>
                </a:lnTo>
                <a:lnTo>
                  <a:pt x="947864" y="1474647"/>
                </a:lnTo>
                <a:lnTo>
                  <a:pt x="949312" y="1479575"/>
                </a:lnTo>
                <a:lnTo>
                  <a:pt x="947318" y="1472844"/>
                </a:lnTo>
                <a:lnTo>
                  <a:pt x="934821" y="1475359"/>
                </a:lnTo>
                <a:lnTo>
                  <a:pt x="954671" y="1542173"/>
                </a:lnTo>
                <a:lnTo>
                  <a:pt x="955268" y="1544167"/>
                </a:lnTo>
                <a:lnTo>
                  <a:pt x="968070" y="1542719"/>
                </a:lnTo>
                <a:lnTo>
                  <a:pt x="969200" y="1546479"/>
                </a:lnTo>
                <a:lnTo>
                  <a:pt x="982878" y="1547914"/>
                </a:lnTo>
                <a:lnTo>
                  <a:pt x="983373" y="1549577"/>
                </a:lnTo>
                <a:lnTo>
                  <a:pt x="996149" y="1548003"/>
                </a:lnTo>
                <a:close/>
              </a:path>
              <a:path w="1920240" h="1610995">
                <a:moveTo>
                  <a:pt x="999185" y="889342"/>
                </a:moveTo>
                <a:lnTo>
                  <a:pt x="951026" y="727252"/>
                </a:lnTo>
                <a:lnTo>
                  <a:pt x="939088" y="730897"/>
                </a:lnTo>
                <a:lnTo>
                  <a:pt x="949731" y="722896"/>
                </a:lnTo>
                <a:lnTo>
                  <a:pt x="936675" y="723658"/>
                </a:lnTo>
                <a:lnTo>
                  <a:pt x="933386" y="712571"/>
                </a:lnTo>
                <a:lnTo>
                  <a:pt x="933119" y="712609"/>
                </a:lnTo>
                <a:lnTo>
                  <a:pt x="920699" y="714349"/>
                </a:lnTo>
                <a:lnTo>
                  <a:pt x="915974" y="698436"/>
                </a:lnTo>
                <a:lnTo>
                  <a:pt x="902830" y="698804"/>
                </a:lnTo>
                <a:lnTo>
                  <a:pt x="900582" y="691235"/>
                </a:lnTo>
                <a:lnTo>
                  <a:pt x="886841" y="689559"/>
                </a:lnTo>
                <a:lnTo>
                  <a:pt x="911225" y="771677"/>
                </a:lnTo>
                <a:lnTo>
                  <a:pt x="883373" y="677926"/>
                </a:lnTo>
                <a:lnTo>
                  <a:pt x="869454" y="675652"/>
                </a:lnTo>
                <a:lnTo>
                  <a:pt x="867537" y="669175"/>
                </a:lnTo>
                <a:lnTo>
                  <a:pt x="853084" y="665137"/>
                </a:lnTo>
                <a:lnTo>
                  <a:pt x="883881" y="768807"/>
                </a:lnTo>
                <a:lnTo>
                  <a:pt x="887552" y="781138"/>
                </a:lnTo>
                <a:lnTo>
                  <a:pt x="899960" y="778332"/>
                </a:lnTo>
                <a:lnTo>
                  <a:pt x="902131" y="785622"/>
                </a:lnTo>
                <a:lnTo>
                  <a:pt x="915238" y="785190"/>
                </a:lnTo>
                <a:lnTo>
                  <a:pt x="921727" y="806983"/>
                </a:lnTo>
                <a:lnTo>
                  <a:pt x="925372" y="819277"/>
                </a:lnTo>
                <a:lnTo>
                  <a:pt x="937552" y="815657"/>
                </a:lnTo>
                <a:lnTo>
                  <a:pt x="937793" y="816470"/>
                </a:lnTo>
                <a:lnTo>
                  <a:pt x="927455" y="826274"/>
                </a:lnTo>
                <a:lnTo>
                  <a:pt x="940930" y="827049"/>
                </a:lnTo>
                <a:lnTo>
                  <a:pt x="947648" y="849630"/>
                </a:lnTo>
                <a:lnTo>
                  <a:pt x="960081" y="846963"/>
                </a:lnTo>
                <a:lnTo>
                  <a:pt x="964272" y="861021"/>
                </a:lnTo>
                <a:lnTo>
                  <a:pt x="977163" y="859929"/>
                </a:lnTo>
                <a:lnTo>
                  <a:pt x="986358" y="890879"/>
                </a:lnTo>
                <a:lnTo>
                  <a:pt x="999185" y="889342"/>
                </a:lnTo>
                <a:close/>
              </a:path>
              <a:path w="1920240" h="1610995">
                <a:moveTo>
                  <a:pt x="1009904" y="1549717"/>
                </a:moveTo>
                <a:lnTo>
                  <a:pt x="989380" y="1480629"/>
                </a:lnTo>
                <a:lnTo>
                  <a:pt x="977112" y="1483918"/>
                </a:lnTo>
                <a:lnTo>
                  <a:pt x="996149" y="1548003"/>
                </a:lnTo>
                <a:lnTo>
                  <a:pt x="996975" y="1550771"/>
                </a:lnTo>
                <a:lnTo>
                  <a:pt x="1009904" y="1549717"/>
                </a:lnTo>
                <a:close/>
              </a:path>
              <a:path w="1920240" h="1610995">
                <a:moveTo>
                  <a:pt x="1048727" y="966901"/>
                </a:moveTo>
                <a:lnTo>
                  <a:pt x="990866" y="772134"/>
                </a:lnTo>
                <a:lnTo>
                  <a:pt x="978255" y="774331"/>
                </a:lnTo>
                <a:lnTo>
                  <a:pt x="972540" y="755091"/>
                </a:lnTo>
                <a:lnTo>
                  <a:pt x="972362" y="755142"/>
                </a:lnTo>
                <a:lnTo>
                  <a:pt x="960272" y="758342"/>
                </a:lnTo>
                <a:lnTo>
                  <a:pt x="999185" y="889342"/>
                </a:lnTo>
                <a:lnTo>
                  <a:pt x="988644" y="898550"/>
                </a:lnTo>
                <a:lnTo>
                  <a:pt x="1002220" y="899566"/>
                </a:lnTo>
                <a:lnTo>
                  <a:pt x="1009815" y="925118"/>
                </a:lnTo>
                <a:lnTo>
                  <a:pt x="1023899" y="928001"/>
                </a:lnTo>
                <a:lnTo>
                  <a:pt x="1036193" y="969340"/>
                </a:lnTo>
                <a:lnTo>
                  <a:pt x="1048727" y="966901"/>
                </a:lnTo>
                <a:close/>
              </a:path>
              <a:path w="1920240" h="1610995">
                <a:moveTo>
                  <a:pt x="1073391" y="1540421"/>
                </a:moveTo>
                <a:lnTo>
                  <a:pt x="1057668" y="1487525"/>
                </a:lnTo>
                <a:lnTo>
                  <a:pt x="1044676" y="1488376"/>
                </a:lnTo>
                <a:lnTo>
                  <a:pt x="1044244" y="1486903"/>
                </a:lnTo>
                <a:lnTo>
                  <a:pt x="1031557" y="1488821"/>
                </a:lnTo>
                <a:lnTo>
                  <a:pt x="1030833" y="1486369"/>
                </a:lnTo>
                <a:lnTo>
                  <a:pt x="1018806" y="1490484"/>
                </a:lnTo>
                <a:lnTo>
                  <a:pt x="1006094" y="1492313"/>
                </a:lnTo>
                <a:lnTo>
                  <a:pt x="1005624" y="1490726"/>
                </a:lnTo>
                <a:lnTo>
                  <a:pt x="992428" y="1490878"/>
                </a:lnTo>
                <a:lnTo>
                  <a:pt x="1009904" y="1549717"/>
                </a:lnTo>
                <a:lnTo>
                  <a:pt x="1010843" y="1552841"/>
                </a:lnTo>
                <a:lnTo>
                  <a:pt x="1024597" y="1554594"/>
                </a:lnTo>
                <a:lnTo>
                  <a:pt x="1023861" y="1552117"/>
                </a:lnTo>
                <a:lnTo>
                  <a:pt x="1036332" y="1549476"/>
                </a:lnTo>
                <a:lnTo>
                  <a:pt x="1033805" y="1540967"/>
                </a:lnTo>
                <a:lnTo>
                  <a:pt x="1046238" y="1538211"/>
                </a:lnTo>
                <a:lnTo>
                  <a:pt x="1048575" y="1546059"/>
                </a:lnTo>
                <a:lnTo>
                  <a:pt x="1061034" y="1543469"/>
                </a:lnTo>
                <a:lnTo>
                  <a:pt x="1061694" y="1545653"/>
                </a:lnTo>
                <a:lnTo>
                  <a:pt x="1073391" y="1540421"/>
                </a:lnTo>
                <a:close/>
              </a:path>
              <a:path w="1920240" h="1610995">
                <a:moveTo>
                  <a:pt x="1097368" y="194195"/>
                </a:moveTo>
                <a:lnTo>
                  <a:pt x="1077988" y="128968"/>
                </a:lnTo>
                <a:lnTo>
                  <a:pt x="1065517" y="131572"/>
                </a:lnTo>
                <a:lnTo>
                  <a:pt x="1052944" y="133832"/>
                </a:lnTo>
                <a:lnTo>
                  <a:pt x="1052995" y="134010"/>
                </a:lnTo>
                <a:lnTo>
                  <a:pt x="1040955" y="138074"/>
                </a:lnTo>
                <a:lnTo>
                  <a:pt x="1053693" y="180987"/>
                </a:lnTo>
                <a:lnTo>
                  <a:pt x="1040866" y="137795"/>
                </a:lnTo>
                <a:lnTo>
                  <a:pt x="1052995" y="134010"/>
                </a:lnTo>
                <a:lnTo>
                  <a:pt x="1052182" y="131279"/>
                </a:lnTo>
                <a:lnTo>
                  <a:pt x="1039914" y="134581"/>
                </a:lnTo>
                <a:lnTo>
                  <a:pt x="1040142" y="135407"/>
                </a:lnTo>
                <a:lnTo>
                  <a:pt x="1028738" y="141528"/>
                </a:lnTo>
                <a:lnTo>
                  <a:pt x="1030249" y="146659"/>
                </a:lnTo>
                <a:lnTo>
                  <a:pt x="1017549" y="148488"/>
                </a:lnTo>
                <a:lnTo>
                  <a:pt x="1016355" y="144449"/>
                </a:lnTo>
                <a:lnTo>
                  <a:pt x="1003528" y="145872"/>
                </a:lnTo>
                <a:lnTo>
                  <a:pt x="1003795" y="146824"/>
                </a:lnTo>
                <a:lnTo>
                  <a:pt x="991501" y="149987"/>
                </a:lnTo>
                <a:lnTo>
                  <a:pt x="992124" y="152095"/>
                </a:lnTo>
                <a:lnTo>
                  <a:pt x="979271" y="153441"/>
                </a:lnTo>
                <a:lnTo>
                  <a:pt x="978331" y="150266"/>
                </a:lnTo>
                <a:lnTo>
                  <a:pt x="966584" y="155308"/>
                </a:lnTo>
                <a:lnTo>
                  <a:pt x="967003" y="156730"/>
                </a:lnTo>
                <a:lnTo>
                  <a:pt x="986345" y="221818"/>
                </a:lnTo>
                <a:lnTo>
                  <a:pt x="998550" y="218325"/>
                </a:lnTo>
                <a:lnTo>
                  <a:pt x="998969" y="219722"/>
                </a:lnTo>
                <a:lnTo>
                  <a:pt x="1011453" y="217157"/>
                </a:lnTo>
                <a:lnTo>
                  <a:pt x="1011301" y="216649"/>
                </a:lnTo>
                <a:lnTo>
                  <a:pt x="1022502" y="209753"/>
                </a:lnTo>
                <a:lnTo>
                  <a:pt x="1023112" y="211785"/>
                </a:lnTo>
                <a:lnTo>
                  <a:pt x="1035062" y="207441"/>
                </a:lnTo>
                <a:lnTo>
                  <a:pt x="1024153" y="170751"/>
                </a:lnTo>
                <a:lnTo>
                  <a:pt x="1034694" y="206171"/>
                </a:lnTo>
                <a:lnTo>
                  <a:pt x="1047140" y="203492"/>
                </a:lnTo>
                <a:lnTo>
                  <a:pt x="1060767" y="204762"/>
                </a:lnTo>
                <a:lnTo>
                  <a:pt x="1060678" y="204470"/>
                </a:lnTo>
                <a:lnTo>
                  <a:pt x="1072616" y="200050"/>
                </a:lnTo>
                <a:lnTo>
                  <a:pt x="1073188" y="201955"/>
                </a:lnTo>
                <a:lnTo>
                  <a:pt x="1084961" y="197002"/>
                </a:lnTo>
                <a:lnTo>
                  <a:pt x="1084453" y="195287"/>
                </a:lnTo>
                <a:lnTo>
                  <a:pt x="1097368" y="194195"/>
                </a:lnTo>
                <a:close/>
              </a:path>
              <a:path w="1920240" h="1610995">
                <a:moveTo>
                  <a:pt x="1160741" y="184531"/>
                </a:moveTo>
                <a:lnTo>
                  <a:pt x="1141044" y="118211"/>
                </a:lnTo>
                <a:lnTo>
                  <a:pt x="1129245" y="123088"/>
                </a:lnTo>
                <a:lnTo>
                  <a:pt x="1140053" y="159499"/>
                </a:lnTo>
                <a:lnTo>
                  <a:pt x="1128356" y="120129"/>
                </a:lnTo>
                <a:lnTo>
                  <a:pt x="1115656" y="121958"/>
                </a:lnTo>
                <a:lnTo>
                  <a:pt x="1115453" y="121259"/>
                </a:lnTo>
                <a:lnTo>
                  <a:pt x="1103477" y="125603"/>
                </a:lnTo>
                <a:lnTo>
                  <a:pt x="1091044" y="128282"/>
                </a:lnTo>
                <a:lnTo>
                  <a:pt x="1090574" y="126695"/>
                </a:lnTo>
                <a:lnTo>
                  <a:pt x="1078255" y="129832"/>
                </a:lnTo>
                <a:lnTo>
                  <a:pt x="1097368" y="194195"/>
                </a:lnTo>
                <a:lnTo>
                  <a:pt x="1097991" y="196265"/>
                </a:lnTo>
                <a:lnTo>
                  <a:pt x="1109789" y="191389"/>
                </a:lnTo>
                <a:lnTo>
                  <a:pt x="1111161" y="195986"/>
                </a:lnTo>
                <a:lnTo>
                  <a:pt x="1123670" y="193548"/>
                </a:lnTo>
                <a:lnTo>
                  <a:pt x="1123327" y="192417"/>
                </a:lnTo>
                <a:lnTo>
                  <a:pt x="1135126" y="187490"/>
                </a:lnTo>
                <a:lnTo>
                  <a:pt x="1136383" y="191719"/>
                </a:lnTo>
                <a:lnTo>
                  <a:pt x="1147838" y="185724"/>
                </a:lnTo>
                <a:lnTo>
                  <a:pt x="1148930" y="189369"/>
                </a:lnTo>
                <a:lnTo>
                  <a:pt x="1160741" y="184531"/>
                </a:lnTo>
                <a:close/>
              </a:path>
              <a:path w="1920240" h="1610995">
                <a:moveTo>
                  <a:pt x="1165542" y="1449273"/>
                </a:moveTo>
                <a:lnTo>
                  <a:pt x="1127683" y="1321841"/>
                </a:lnTo>
                <a:lnTo>
                  <a:pt x="1115707" y="1326210"/>
                </a:lnTo>
                <a:lnTo>
                  <a:pt x="1123111" y="1351153"/>
                </a:lnTo>
                <a:lnTo>
                  <a:pt x="1113231" y="1362392"/>
                </a:lnTo>
                <a:lnTo>
                  <a:pt x="1115618" y="1370418"/>
                </a:lnTo>
                <a:lnTo>
                  <a:pt x="1118476" y="1380070"/>
                </a:lnTo>
                <a:lnTo>
                  <a:pt x="1106741" y="1385100"/>
                </a:lnTo>
                <a:lnTo>
                  <a:pt x="1109560" y="1394625"/>
                </a:lnTo>
                <a:lnTo>
                  <a:pt x="1099070" y="1403896"/>
                </a:lnTo>
                <a:lnTo>
                  <a:pt x="1104874" y="1423479"/>
                </a:lnTo>
                <a:lnTo>
                  <a:pt x="1093622" y="1430134"/>
                </a:lnTo>
                <a:lnTo>
                  <a:pt x="1098727" y="1447342"/>
                </a:lnTo>
                <a:lnTo>
                  <a:pt x="1086624" y="1451203"/>
                </a:lnTo>
                <a:lnTo>
                  <a:pt x="1088694" y="1458214"/>
                </a:lnTo>
                <a:lnTo>
                  <a:pt x="1076871" y="1462951"/>
                </a:lnTo>
                <a:lnTo>
                  <a:pt x="1078572" y="1468691"/>
                </a:lnTo>
                <a:lnTo>
                  <a:pt x="1066660" y="1473161"/>
                </a:lnTo>
                <a:lnTo>
                  <a:pt x="1066927" y="1474114"/>
                </a:lnTo>
                <a:lnTo>
                  <a:pt x="1054925" y="1478292"/>
                </a:lnTo>
                <a:lnTo>
                  <a:pt x="1057668" y="1487525"/>
                </a:lnTo>
                <a:lnTo>
                  <a:pt x="1072946" y="1538909"/>
                </a:lnTo>
                <a:lnTo>
                  <a:pt x="1085075" y="1535176"/>
                </a:lnTo>
                <a:lnTo>
                  <a:pt x="1067993" y="1477683"/>
                </a:lnTo>
                <a:lnTo>
                  <a:pt x="1084110" y="1531912"/>
                </a:lnTo>
                <a:lnTo>
                  <a:pt x="1096784" y="1529969"/>
                </a:lnTo>
                <a:lnTo>
                  <a:pt x="1095235" y="1524762"/>
                </a:lnTo>
                <a:lnTo>
                  <a:pt x="1107452" y="1521307"/>
                </a:lnTo>
                <a:lnTo>
                  <a:pt x="1096403" y="1484147"/>
                </a:lnTo>
                <a:lnTo>
                  <a:pt x="1106487" y="1518043"/>
                </a:lnTo>
                <a:lnTo>
                  <a:pt x="1118463" y="1513738"/>
                </a:lnTo>
                <a:lnTo>
                  <a:pt x="1117003" y="1508861"/>
                </a:lnTo>
                <a:lnTo>
                  <a:pt x="1127848" y="1500771"/>
                </a:lnTo>
                <a:lnTo>
                  <a:pt x="1107135" y="1431086"/>
                </a:lnTo>
                <a:lnTo>
                  <a:pt x="1126959" y="1497749"/>
                </a:lnTo>
                <a:lnTo>
                  <a:pt x="1137907" y="1490027"/>
                </a:lnTo>
                <a:lnTo>
                  <a:pt x="1136167" y="1484172"/>
                </a:lnTo>
                <a:lnTo>
                  <a:pt x="1148194" y="1480070"/>
                </a:lnTo>
                <a:lnTo>
                  <a:pt x="1138377" y="1447025"/>
                </a:lnTo>
                <a:lnTo>
                  <a:pt x="1146035" y="1472793"/>
                </a:lnTo>
                <a:lnTo>
                  <a:pt x="1156614" y="1463890"/>
                </a:lnTo>
                <a:lnTo>
                  <a:pt x="1165542" y="1449273"/>
                </a:lnTo>
                <a:close/>
              </a:path>
              <a:path w="1920240" h="1610995">
                <a:moveTo>
                  <a:pt x="1177671" y="1400911"/>
                </a:moveTo>
                <a:lnTo>
                  <a:pt x="1133373" y="1251788"/>
                </a:lnTo>
                <a:lnTo>
                  <a:pt x="1121003" y="1255458"/>
                </a:lnTo>
                <a:lnTo>
                  <a:pt x="1109789" y="1261592"/>
                </a:lnTo>
                <a:lnTo>
                  <a:pt x="1110742" y="1264805"/>
                </a:lnTo>
                <a:lnTo>
                  <a:pt x="1124051" y="1265047"/>
                </a:lnTo>
                <a:lnTo>
                  <a:pt x="1124724" y="1267345"/>
                </a:lnTo>
                <a:lnTo>
                  <a:pt x="1124559" y="1267434"/>
                </a:lnTo>
                <a:lnTo>
                  <a:pt x="1113561" y="1274279"/>
                </a:lnTo>
                <a:lnTo>
                  <a:pt x="1127683" y="1321841"/>
                </a:lnTo>
                <a:lnTo>
                  <a:pt x="1160322" y="1431696"/>
                </a:lnTo>
                <a:lnTo>
                  <a:pt x="1170863" y="1422590"/>
                </a:lnTo>
                <a:lnTo>
                  <a:pt x="1167218" y="1410347"/>
                </a:lnTo>
                <a:lnTo>
                  <a:pt x="1177671" y="1400911"/>
                </a:lnTo>
                <a:close/>
              </a:path>
              <a:path w="1920240" h="1610995">
                <a:moveTo>
                  <a:pt x="1186141" y="180835"/>
                </a:moveTo>
                <a:lnTo>
                  <a:pt x="1166088" y="113334"/>
                </a:lnTo>
                <a:lnTo>
                  <a:pt x="1154201" y="117894"/>
                </a:lnTo>
                <a:lnTo>
                  <a:pt x="1171155" y="175006"/>
                </a:lnTo>
                <a:lnTo>
                  <a:pt x="1153502" y="115570"/>
                </a:lnTo>
                <a:lnTo>
                  <a:pt x="1141361" y="119265"/>
                </a:lnTo>
                <a:lnTo>
                  <a:pt x="1160741" y="184531"/>
                </a:lnTo>
                <a:lnTo>
                  <a:pt x="1163472" y="193687"/>
                </a:lnTo>
                <a:lnTo>
                  <a:pt x="1174610" y="186613"/>
                </a:lnTo>
                <a:lnTo>
                  <a:pt x="1174076" y="184823"/>
                </a:lnTo>
                <a:lnTo>
                  <a:pt x="1186141" y="180835"/>
                </a:lnTo>
                <a:close/>
              </a:path>
              <a:path w="1920240" h="1610995">
                <a:moveTo>
                  <a:pt x="1189520" y="1307007"/>
                </a:moveTo>
                <a:lnTo>
                  <a:pt x="1175410" y="1259522"/>
                </a:lnTo>
                <a:lnTo>
                  <a:pt x="1176337" y="1262621"/>
                </a:lnTo>
                <a:lnTo>
                  <a:pt x="1188034" y="1257427"/>
                </a:lnTo>
                <a:lnTo>
                  <a:pt x="1175283" y="1259090"/>
                </a:lnTo>
                <a:lnTo>
                  <a:pt x="1092835" y="981621"/>
                </a:lnTo>
                <a:lnTo>
                  <a:pt x="1174153" y="1255255"/>
                </a:lnTo>
                <a:lnTo>
                  <a:pt x="1185887" y="1250175"/>
                </a:lnTo>
                <a:lnTo>
                  <a:pt x="1163269" y="1174051"/>
                </a:lnTo>
                <a:lnTo>
                  <a:pt x="1174127" y="1165999"/>
                </a:lnTo>
                <a:lnTo>
                  <a:pt x="1160551" y="1164894"/>
                </a:lnTo>
                <a:lnTo>
                  <a:pt x="1162329" y="1170889"/>
                </a:lnTo>
                <a:lnTo>
                  <a:pt x="1145298" y="1113599"/>
                </a:lnTo>
                <a:lnTo>
                  <a:pt x="1160551" y="1164894"/>
                </a:lnTo>
                <a:lnTo>
                  <a:pt x="1169416" y="1150137"/>
                </a:lnTo>
                <a:lnTo>
                  <a:pt x="1117320" y="974813"/>
                </a:lnTo>
                <a:lnTo>
                  <a:pt x="1104468" y="976160"/>
                </a:lnTo>
                <a:lnTo>
                  <a:pt x="1103528" y="972985"/>
                </a:lnTo>
                <a:lnTo>
                  <a:pt x="1115326" y="968108"/>
                </a:lnTo>
                <a:lnTo>
                  <a:pt x="1114285" y="964603"/>
                </a:lnTo>
                <a:lnTo>
                  <a:pt x="1100607" y="963142"/>
                </a:lnTo>
                <a:lnTo>
                  <a:pt x="1102321" y="968933"/>
                </a:lnTo>
                <a:lnTo>
                  <a:pt x="1099019" y="957821"/>
                </a:lnTo>
                <a:lnTo>
                  <a:pt x="1100607" y="963142"/>
                </a:lnTo>
                <a:lnTo>
                  <a:pt x="1111224" y="954278"/>
                </a:lnTo>
                <a:lnTo>
                  <a:pt x="1097445" y="952525"/>
                </a:lnTo>
                <a:lnTo>
                  <a:pt x="1081417" y="898563"/>
                </a:lnTo>
                <a:lnTo>
                  <a:pt x="1069124" y="901776"/>
                </a:lnTo>
                <a:lnTo>
                  <a:pt x="1054430" y="852309"/>
                </a:lnTo>
                <a:lnTo>
                  <a:pt x="1041311" y="852741"/>
                </a:lnTo>
                <a:lnTo>
                  <a:pt x="1149794" y="1217917"/>
                </a:lnTo>
                <a:lnTo>
                  <a:pt x="1029639" y="813485"/>
                </a:lnTo>
                <a:lnTo>
                  <a:pt x="1017079" y="815797"/>
                </a:lnTo>
                <a:lnTo>
                  <a:pt x="1009637" y="790740"/>
                </a:lnTo>
                <a:lnTo>
                  <a:pt x="995451" y="787565"/>
                </a:lnTo>
                <a:lnTo>
                  <a:pt x="1048727" y="966901"/>
                </a:lnTo>
                <a:lnTo>
                  <a:pt x="1038364" y="976630"/>
                </a:lnTo>
                <a:lnTo>
                  <a:pt x="1049096" y="1012748"/>
                </a:lnTo>
                <a:lnTo>
                  <a:pt x="1062520" y="1013333"/>
                </a:lnTo>
                <a:lnTo>
                  <a:pt x="1051534" y="1020978"/>
                </a:lnTo>
                <a:lnTo>
                  <a:pt x="1061707" y="1055192"/>
                </a:lnTo>
                <a:lnTo>
                  <a:pt x="1075905" y="1058367"/>
                </a:lnTo>
                <a:lnTo>
                  <a:pt x="1066012" y="1069682"/>
                </a:lnTo>
                <a:lnTo>
                  <a:pt x="1066393" y="1070965"/>
                </a:lnTo>
                <a:lnTo>
                  <a:pt x="1082294" y="1079893"/>
                </a:lnTo>
                <a:lnTo>
                  <a:pt x="1084300" y="1086650"/>
                </a:lnTo>
                <a:lnTo>
                  <a:pt x="1072616" y="1091933"/>
                </a:lnTo>
                <a:lnTo>
                  <a:pt x="1073734" y="1095679"/>
                </a:lnTo>
                <a:lnTo>
                  <a:pt x="1086700" y="1094701"/>
                </a:lnTo>
                <a:lnTo>
                  <a:pt x="1090180" y="1106424"/>
                </a:lnTo>
                <a:lnTo>
                  <a:pt x="1078103" y="1110399"/>
                </a:lnTo>
                <a:lnTo>
                  <a:pt x="1083386" y="1128179"/>
                </a:lnTo>
                <a:lnTo>
                  <a:pt x="1097521" y="1131150"/>
                </a:lnTo>
                <a:lnTo>
                  <a:pt x="1098664" y="1134986"/>
                </a:lnTo>
                <a:lnTo>
                  <a:pt x="1085824" y="1136357"/>
                </a:lnTo>
                <a:lnTo>
                  <a:pt x="1087424" y="1141768"/>
                </a:lnTo>
                <a:lnTo>
                  <a:pt x="1100937" y="1142631"/>
                </a:lnTo>
                <a:lnTo>
                  <a:pt x="1089926" y="1150200"/>
                </a:lnTo>
                <a:lnTo>
                  <a:pt x="1091082" y="1154061"/>
                </a:lnTo>
                <a:lnTo>
                  <a:pt x="1103985" y="1152880"/>
                </a:lnTo>
                <a:lnTo>
                  <a:pt x="1105179" y="1156906"/>
                </a:lnTo>
                <a:lnTo>
                  <a:pt x="1093495" y="1162202"/>
                </a:lnTo>
                <a:lnTo>
                  <a:pt x="1094409" y="1165288"/>
                </a:lnTo>
                <a:lnTo>
                  <a:pt x="1108036" y="1166507"/>
                </a:lnTo>
                <a:lnTo>
                  <a:pt x="1109370" y="1171041"/>
                </a:lnTo>
                <a:lnTo>
                  <a:pt x="1097813" y="1176718"/>
                </a:lnTo>
                <a:lnTo>
                  <a:pt x="1100175" y="1184694"/>
                </a:lnTo>
                <a:lnTo>
                  <a:pt x="1113663" y="1185468"/>
                </a:lnTo>
                <a:lnTo>
                  <a:pt x="1113739" y="1185710"/>
                </a:lnTo>
                <a:lnTo>
                  <a:pt x="1102461" y="1192390"/>
                </a:lnTo>
                <a:lnTo>
                  <a:pt x="1116838" y="1240815"/>
                </a:lnTo>
                <a:lnTo>
                  <a:pt x="1116685" y="1240917"/>
                </a:lnTo>
                <a:lnTo>
                  <a:pt x="1105890" y="1248486"/>
                </a:lnTo>
                <a:lnTo>
                  <a:pt x="1117206" y="1242034"/>
                </a:lnTo>
                <a:lnTo>
                  <a:pt x="1118095" y="1244993"/>
                </a:lnTo>
                <a:lnTo>
                  <a:pt x="1131531" y="1245603"/>
                </a:lnTo>
                <a:lnTo>
                  <a:pt x="1133373" y="1251788"/>
                </a:lnTo>
                <a:lnTo>
                  <a:pt x="1172311" y="1382839"/>
                </a:lnTo>
                <a:lnTo>
                  <a:pt x="1182979" y="1374178"/>
                </a:lnTo>
                <a:lnTo>
                  <a:pt x="1171105" y="1334236"/>
                </a:lnTo>
                <a:lnTo>
                  <a:pt x="1176210" y="1351394"/>
                </a:lnTo>
                <a:lnTo>
                  <a:pt x="1188034" y="1346593"/>
                </a:lnTo>
                <a:lnTo>
                  <a:pt x="1177493" y="1311122"/>
                </a:lnTo>
                <a:lnTo>
                  <a:pt x="1189520" y="1307007"/>
                </a:lnTo>
                <a:close/>
              </a:path>
              <a:path w="1920240" h="1610995">
                <a:moveTo>
                  <a:pt x="1324813" y="201625"/>
                </a:moveTo>
                <a:lnTo>
                  <a:pt x="1302296" y="125869"/>
                </a:lnTo>
                <a:lnTo>
                  <a:pt x="1288986" y="125679"/>
                </a:lnTo>
                <a:lnTo>
                  <a:pt x="1288084" y="122605"/>
                </a:lnTo>
                <a:lnTo>
                  <a:pt x="1274673" y="122085"/>
                </a:lnTo>
                <a:lnTo>
                  <a:pt x="1274203" y="120484"/>
                </a:lnTo>
                <a:lnTo>
                  <a:pt x="1260779" y="119875"/>
                </a:lnTo>
                <a:lnTo>
                  <a:pt x="1248778" y="124104"/>
                </a:lnTo>
                <a:lnTo>
                  <a:pt x="1246225" y="115481"/>
                </a:lnTo>
                <a:lnTo>
                  <a:pt x="1233551" y="117424"/>
                </a:lnTo>
                <a:lnTo>
                  <a:pt x="1246276" y="160286"/>
                </a:lnTo>
                <a:lnTo>
                  <a:pt x="1231734" y="111328"/>
                </a:lnTo>
                <a:lnTo>
                  <a:pt x="1220508" y="118110"/>
                </a:lnTo>
                <a:lnTo>
                  <a:pt x="1230731" y="152565"/>
                </a:lnTo>
                <a:lnTo>
                  <a:pt x="1218450" y="111201"/>
                </a:lnTo>
                <a:lnTo>
                  <a:pt x="1205801" y="113233"/>
                </a:lnTo>
                <a:lnTo>
                  <a:pt x="1205636" y="112661"/>
                </a:lnTo>
                <a:lnTo>
                  <a:pt x="1192339" y="112496"/>
                </a:lnTo>
                <a:lnTo>
                  <a:pt x="1192453" y="112903"/>
                </a:lnTo>
                <a:lnTo>
                  <a:pt x="1180147" y="116052"/>
                </a:lnTo>
                <a:lnTo>
                  <a:pt x="1180007" y="115582"/>
                </a:lnTo>
                <a:lnTo>
                  <a:pt x="1168158" y="120294"/>
                </a:lnTo>
                <a:lnTo>
                  <a:pt x="1186141" y="180835"/>
                </a:lnTo>
                <a:lnTo>
                  <a:pt x="1187843" y="186537"/>
                </a:lnTo>
                <a:lnTo>
                  <a:pt x="1200683" y="185191"/>
                </a:lnTo>
                <a:lnTo>
                  <a:pt x="1202512" y="191338"/>
                </a:lnTo>
                <a:lnTo>
                  <a:pt x="1213853" y="184962"/>
                </a:lnTo>
                <a:lnTo>
                  <a:pt x="1215390" y="190080"/>
                </a:lnTo>
                <a:lnTo>
                  <a:pt x="1226045" y="181394"/>
                </a:lnTo>
                <a:lnTo>
                  <a:pt x="1227988" y="187883"/>
                </a:lnTo>
                <a:lnTo>
                  <a:pt x="1240028" y="183819"/>
                </a:lnTo>
                <a:lnTo>
                  <a:pt x="1252347" y="180746"/>
                </a:lnTo>
                <a:lnTo>
                  <a:pt x="1254315" y="187325"/>
                </a:lnTo>
                <a:lnTo>
                  <a:pt x="1269415" y="193560"/>
                </a:lnTo>
                <a:lnTo>
                  <a:pt x="1280922" y="187706"/>
                </a:lnTo>
                <a:lnTo>
                  <a:pt x="1281696" y="190309"/>
                </a:lnTo>
                <a:lnTo>
                  <a:pt x="1293101" y="184137"/>
                </a:lnTo>
                <a:lnTo>
                  <a:pt x="1296606" y="195884"/>
                </a:lnTo>
                <a:lnTo>
                  <a:pt x="1308747" y="192201"/>
                </a:lnTo>
                <a:lnTo>
                  <a:pt x="1311541" y="201587"/>
                </a:lnTo>
                <a:lnTo>
                  <a:pt x="1324813" y="201625"/>
                </a:lnTo>
                <a:close/>
              </a:path>
              <a:path w="1920240" h="1610995">
                <a:moveTo>
                  <a:pt x="1339786" y="207454"/>
                </a:moveTo>
                <a:lnTo>
                  <a:pt x="1315974" y="127292"/>
                </a:lnTo>
                <a:lnTo>
                  <a:pt x="1303223" y="128955"/>
                </a:lnTo>
                <a:lnTo>
                  <a:pt x="1324813" y="201625"/>
                </a:lnTo>
                <a:lnTo>
                  <a:pt x="1326591" y="207606"/>
                </a:lnTo>
                <a:lnTo>
                  <a:pt x="1339786" y="207454"/>
                </a:lnTo>
                <a:close/>
              </a:path>
              <a:path w="1920240" h="1610995">
                <a:moveTo>
                  <a:pt x="1395120" y="215315"/>
                </a:moveTo>
                <a:lnTo>
                  <a:pt x="1372298" y="138506"/>
                </a:lnTo>
                <a:lnTo>
                  <a:pt x="1360614" y="143789"/>
                </a:lnTo>
                <a:lnTo>
                  <a:pt x="1357490" y="133248"/>
                </a:lnTo>
                <a:lnTo>
                  <a:pt x="1345349" y="136994"/>
                </a:lnTo>
                <a:lnTo>
                  <a:pt x="1343761" y="131622"/>
                </a:lnTo>
                <a:lnTo>
                  <a:pt x="1331277" y="134213"/>
                </a:lnTo>
                <a:lnTo>
                  <a:pt x="1329677" y="128803"/>
                </a:lnTo>
                <a:lnTo>
                  <a:pt x="1316570" y="129286"/>
                </a:lnTo>
                <a:lnTo>
                  <a:pt x="1339786" y="207454"/>
                </a:lnTo>
                <a:lnTo>
                  <a:pt x="1340116" y="208546"/>
                </a:lnTo>
                <a:lnTo>
                  <a:pt x="1352537" y="205790"/>
                </a:lnTo>
                <a:lnTo>
                  <a:pt x="1353845" y="210185"/>
                </a:lnTo>
                <a:lnTo>
                  <a:pt x="1366507" y="208191"/>
                </a:lnTo>
                <a:lnTo>
                  <a:pt x="1368107" y="213563"/>
                </a:lnTo>
                <a:lnTo>
                  <a:pt x="1381442" y="213893"/>
                </a:lnTo>
                <a:lnTo>
                  <a:pt x="1382496" y="217424"/>
                </a:lnTo>
                <a:lnTo>
                  <a:pt x="1395120" y="215315"/>
                </a:lnTo>
                <a:close/>
              </a:path>
              <a:path w="1920240" h="1610995">
                <a:moveTo>
                  <a:pt x="1422819" y="219354"/>
                </a:moveTo>
                <a:lnTo>
                  <a:pt x="1399298" y="140182"/>
                </a:lnTo>
                <a:lnTo>
                  <a:pt x="1387398" y="144729"/>
                </a:lnTo>
                <a:lnTo>
                  <a:pt x="1401902" y="193560"/>
                </a:lnTo>
                <a:lnTo>
                  <a:pt x="1386370" y="141274"/>
                </a:lnTo>
                <a:lnTo>
                  <a:pt x="1374076" y="144487"/>
                </a:lnTo>
                <a:lnTo>
                  <a:pt x="1395120" y="215315"/>
                </a:lnTo>
                <a:lnTo>
                  <a:pt x="1396453" y="219798"/>
                </a:lnTo>
                <a:lnTo>
                  <a:pt x="1407464" y="212318"/>
                </a:lnTo>
                <a:lnTo>
                  <a:pt x="1410525" y="222567"/>
                </a:lnTo>
                <a:lnTo>
                  <a:pt x="1422819" y="219354"/>
                </a:lnTo>
                <a:close/>
              </a:path>
              <a:path w="1920240" h="1610995">
                <a:moveTo>
                  <a:pt x="1490306" y="223570"/>
                </a:moveTo>
                <a:lnTo>
                  <a:pt x="1469123" y="152247"/>
                </a:lnTo>
                <a:lnTo>
                  <a:pt x="1455991" y="152641"/>
                </a:lnTo>
                <a:lnTo>
                  <a:pt x="1455191" y="149936"/>
                </a:lnTo>
                <a:lnTo>
                  <a:pt x="1441450" y="148297"/>
                </a:lnTo>
                <a:lnTo>
                  <a:pt x="1440789" y="146050"/>
                </a:lnTo>
                <a:lnTo>
                  <a:pt x="1429143" y="151460"/>
                </a:lnTo>
                <a:lnTo>
                  <a:pt x="1427899" y="147269"/>
                </a:lnTo>
                <a:lnTo>
                  <a:pt x="1415580" y="150393"/>
                </a:lnTo>
                <a:lnTo>
                  <a:pt x="1413687" y="144043"/>
                </a:lnTo>
                <a:lnTo>
                  <a:pt x="1400810" y="145262"/>
                </a:lnTo>
                <a:lnTo>
                  <a:pt x="1422819" y="219354"/>
                </a:lnTo>
                <a:lnTo>
                  <a:pt x="1423352" y="221145"/>
                </a:lnTo>
                <a:lnTo>
                  <a:pt x="1436700" y="221475"/>
                </a:lnTo>
                <a:lnTo>
                  <a:pt x="1449997" y="221640"/>
                </a:lnTo>
                <a:lnTo>
                  <a:pt x="1463471" y="222415"/>
                </a:lnTo>
                <a:lnTo>
                  <a:pt x="1452130" y="184238"/>
                </a:lnTo>
                <a:lnTo>
                  <a:pt x="1462811" y="220179"/>
                </a:lnTo>
                <a:lnTo>
                  <a:pt x="1477073" y="223621"/>
                </a:lnTo>
                <a:lnTo>
                  <a:pt x="1477149" y="223850"/>
                </a:lnTo>
                <a:lnTo>
                  <a:pt x="1490306" y="223570"/>
                </a:lnTo>
                <a:close/>
              </a:path>
              <a:path w="1920240" h="1610995">
                <a:moveTo>
                  <a:pt x="1565783" y="254635"/>
                </a:moveTo>
                <a:lnTo>
                  <a:pt x="1541818" y="173951"/>
                </a:lnTo>
                <a:lnTo>
                  <a:pt x="1529118" y="175818"/>
                </a:lnTo>
                <a:lnTo>
                  <a:pt x="1536534" y="200825"/>
                </a:lnTo>
                <a:lnTo>
                  <a:pt x="1526819" y="168084"/>
                </a:lnTo>
                <a:lnTo>
                  <a:pt x="1514729" y="171983"/>
                </a:lnTo>
                <a:lnTo>
                  <a:pt x="1518475" y="184607"/>
                </a:lnTo>
                <a:lnTo>
                  <a:pt x="1513217" y="166903"/>
                </a:lnTo>
                <a:lnTo>
                  <a:pt x="1498447" y="161772"/>
                </a:lnTo>
                <a:lnTo>
                  <a:pt x="1484553" y="159626"/>
                </a:lnTo>
                <a:lnTo>
                  <a:pt x="1483410" y="155740"/>
                </a:lnTo>
                <a:lnTo>
                  <a:pt x="1469821" y="154597"/>
                </a:lnTo>
                <a:lnTo>
                  <a:pt x="1490306" y="223570"/>
                </a:lnTo>
                <a:lnTo>
                  <a:pt x="1493266" y="233489"/>
                </a:lnTo>
                <a:lnTo>
                  <a:pt x="1505940" y="231635"/>
                </a:lnTo>
                <a:lnTo>
                  <a:pt x="1508721" y="240944"/>
                </a:lnTo>
                <a:lnTo>
                  <a:pt x="1522095" y="241350"/>
                </a:lnTo>
                <a:lnTo>
                  <a:pt x="1523047" y="244563"/>
                </a:lnTo>
                <a:lnTo>
                  <a:pt x="1536522" y="245351"/>
                </a:lnTo>
                <a:lnTo>
                  <a:pt x="1539392" y="254990"/>
                </a:lnTo>
                <a:lnTo>
                  <a:pt x="1552714" y="255282"/>
                </a:lnTo>
                <a:lnTo>
                  <a:pt x="1554899" y="262597"/>
                </a:lnTo>
                <a:lnTo>
                  <a:pt x="1565783" y="254635"/>
                </a:lnTo>
                <a:close/>
              </a:path>
              <a:path w="1920240" h="1610995">
                <a:moveTo>
                  <a:pt x="1573237" y="413499"/>
                </a:moveTo>
                <a:lnTo>
                  <a:pt x="1564970" y="385673"/>
                </a:lnTo>
                <a:lnTo>
                  <a:pt x="1552803" y="389331"/>
                </a:lnTo>
                <a:lnTo>
                  <a:pt x="1552905" y="389699"/>
                </a:lnTo>
                <a:lnTo>
                  <a:pt x="1542605" y="399580"/>
                </a:lnTo>
                <a:lnTo>
                  <a:pt x="1545640" y="409790"/>
                </a:lnTo>
                <a:lnTo>
                  <a:pt x="1558048" y="406996"/>
                </a:lnTo>
                <a:lnTo>
                  <a:pt x="1560512" y="415239"/>
                </a:lnTo>
                <a:lnTo>
                  <a:pt x="1573237" y="413499"/>
                </a:lnTo>
                <a:close/>
              </a:path>
              <a:path w="1920240" h="1610995">
                <a:moveTo>
                  <a:pt x="1610004" y="269697"/>
                </a:moveTo>
                <a:lnTo>
                  <a:pt x="1586103" y="189255"/>
                </a:lnTo>
                <a:lnTo>
                  <a:pt x="1572361" y="187604"/>
                </a:lnTo>
                <a:lnTo>
                  <a:pt x="1571434" y="184454"/>
                </a:lnTo>
                <a:lnTo>
                  <a:pt x="1558632" y="185953"/>
                </a:lnTo>
                <a:lnTo>
                  <a:pt x="1568678" y="219811"/>
                </a:lnTo>
                <a:lnTo>
                  <a:pt x="1556829" y="179895"/>
                </a:lnTo>
                <a:lnTo>
                  <a:pt x="1545107" y="185013"/>
                </a:lnTo>
                <a:lnTo>
                  <a:pt x="1565783" y="254635"/>
                </a:lnTo>
                <a:lnTo>
                  <a:pt x="1567853" y="261581"/>
                </a:lnTo>
                <a:lnTo>
                  <a:pt x="1580489" y="259575"/>
                </a:lnTo>
                <a:lnTo>
                  <a:pt x="1582407" y="265988"/>
                </a:lnTo>
                <a:lnTo>
                  <a:pt x="1595056" y="264007"/>
                </a:lnTo>
                <a:lnTo>
                  <a:pt x="1597482" y="272135"/>
                </a:lnTo>
                <a:lnTo>
                  <a:pt x="1610004" y="269697"/>
                </a:lnTo>
                <a:close/>
              </a:path>
              <a:path w="1920240" h="1610995">
                <a:moveTo>
                  <a:pt x="1622679" y="267766"/>
                </a:moveTo>
                <a:lnTo>
                  <a:pt x="1599069" y="188290"/>
                </a:lnTo>
                <a:lnTo>
                  <a:pt x="1587030" y="192354"/>
                </a:lnTo>
                <a:lnTo>
                  <a:pt x="1610004" y="269697"/>
                </a:lnTo>
                <a:lnTo>
                  <a:pt x="1610093" y="269976"/>
                </a:lnTo>
                <a:lnTo>
                  <a:pt x="1622679" y="267766"/>
                </a:lnTo>
                <a:close/>
              </a:path>
              <a:path w="1920240" h="1610995">
                <a:moveTo>
                  <a:pt x="1636750" y="270548"/>
                </a:moveTo>
                <a:lnTo>
                  <a:pt x="1613255" y="191465"/>
                </a:lnTo>
                <a:lnTo>
                  <a:pt x="1601330" y="195897"/>
                </a:lnTo>
                <a:lnTo>
                  <a:pt x="1622679" y="267766"/>
                </a:lnTo>
                <a:lnTo>
                  <a:pt x="1623517" y="270573"/>
                </a:lnTo>
                <a:lnTo>
                  <a:pt x="1636750" y="270548"/>
                </a:lnTo>
                <a:close/>
              </a:path>
              <a:path w="1920240" h="1610995">
                <a:moveTo>
                  <a:pt x="1675066" y="399491"/>
                </a:moveTo>
                <a:lnTo>
                  <a:pt x="1661287" y="353110"/>
                </a:lnTo>
                <a:lnTo>
                  <a:pt x="1654124" y="355320"/>
                </a:lnTo>
                <a:lnTo>
                  <a:pt x="1654124" y="373621"/>
                </a:lnTo>
                <a:lnTo>
                  <a:pt x="1643164" y="381304"/>
                </a:lnTo>
                <a:lnTo>
                  <a:pt x="1638947" y="367106"/>
                </a:lnTo>
                <a:lnTo>
                  <a:pt x="1652193" y="367144"/>
                </a:lnTo>
                <a:lnTo>
                  <a:pt x="1654124" y="373621"/>
                </a:lnTo>
                <a:lnTo>
                  <a:pt x="1654124" y="355320"/>
                </a:lnTo>
                <a:lnTo>
                  <a:pt x="1649145" y="356844"/>
                </a:lnTo>
                <a:lnTo>
                  <a:pt x="1649933" y="359524"/>
                </a:lnTo>
                <a:lnTo>
                  <a:pt x="1648409" y="354368"/>
                </a:lnTo>
                <a:lnTo>
                  <a:pt x="1637030" y="360629"/>
                </a:lnTo>
                <a:lnTo>
                  <a:pt x="1637245" y="361365"/>
                </a:lnTo>
                <a:lnTo>
                  <a:pt x="1636509" y="358876"/>
                </a:lnTo>
                <a:lnTo>
                  <a:pt x="1623923" y="361111"/>
                </a:lnTo>
                <a:lnTo>
                  <a:pt x="1611553" y="364096"/>
                </a:lnTo>
                <a:lnTo>
                  <a:pt x="1599628" y="368554"/>
                </a:lnTo>
                <a:lnTo>
                  <a:pt x="1587779" y="373253"/>
                </a:lnTo>
                <a:lnTo>
                  <a:pt x="1575917" y="377939"/>
                </a:lnTo>
                <a:lnTo>
                  <a:pt x="1576285" y="379145"/>
                </a:lnTo>
                <a:lnTo>
                  <a:pt x="1564563" y="384289"/>
                </a:lnTo>
                <a:lnTo>
                  <a:pt x="1564970" y="385673"/>
                </a:lnTo>
                <a:lnTo>
                  <a:pt x="1572831" y="412115"/>
                </a:lnTo>
                <a:lnTo>
                  <a:pt x="1584820" y="407873"/>
                </a:lnTo>
                <a:lnTo>
                  <a:pt x="1597075" y="404533"/>
                </a:lnTo>
                <a:lnTo>
                  <a:pt x="1597621" y="406374"/>
                </a:lnTo>
                <a:lnTo>
                  <a:pt x="1611083" y="407085"/>
                </a:lnTo>
                <a:lnTo>
                  <a:pt x="1611325" y="407898"/>
                </a:lnTo>
                <a:lnTo>
                  <a:pt x="1623987" y="405942"/>
                </a:lnTo>
                <a:lnTo>
                  <a:pt x="1625727" y="411810"/>
                </a:lnTo>
                <a:lnTo>
                  <a:pt x="1637665" y="407377"/>
                </a:lnTo>
                <a:lnTo>
                  <a:pt x="1637284" y="406107"/>
                </a:lnTo>
                <a:lnTo>
                  <a:pt x="1649958" y="404164"/>
                </a:lnTo>
                <a:lnTo>
                  <a:pt x="1651330" y="408762"/>
                </a:lnTo>
                <a:lnTo>
                  <a:pt x="1663788" y="406120"/>
                </a:lnTo>
                <a:lnTo>
                  <a:pt x="1663166" y="404050"/>
                </a:lnTo>
                <a:lnTo>
                  <a:pt x="1675066" y="399491"/>
                </a:lnTo>
                <a:close/>
              </a:path>
              <a:path w="1920240" h="1610995">
                <a:moveTo>
                  <a:pt x="1725841" y="302844"/>
                </a:moveTo>
                <a:lnTo>
                  <a:pt x="1703158" y="226479"/>
                </a:lnTo>
                <a:lnTo>
                  <a:pt x="1689023" y="223507"/>
                </a:lnTo>
                <a:lnTo>
                  <a:pt x="1708835" y="290233"/>
                </a:lnTo>
                <a:lnTo>
                  <a:pt x="1687245" y="217525"/>
                </a:lnTo>
                <a:lnTo>
                  <a:pt x="1673987" y="217487"/>
                </a:lnTo>
                <a:lnTo>
                  <a:pt x="1671548" y="209257"/>
                </a:lnTo>
                <a:lnTo>
                  <a:pt x="1659280" y="212598"/>
                </a:lnTo>
                <a:lnTo>
                  <a:pt x="1657400" y="206248"/>
                </a:lnTo>
                <a:lnTo>
                  <a:pt x="1645221" y="209867"/>
                </a:lnTo>
                <a:lnTo>
                  <a:pt x="1642694" y="201358"/>
                </a:lnTo>
                <a:lnTo>
                  <a:pt x="1630362" y="204444"/>
                </a:lnTo>
                <a:lnTo>
                  <a:pt x="1628660" y="198704"/>
                </a:lnTo>
                <a:lnTo>
                  <a:pt x="1615274" y="198259"/>
                </a:lnTo>
                <a:lnTo>
                  <a:pt x="1636750" y="270548"/>
                </a:lnTo>
                <a:lnTo>
                  <a:pt x="1637855" y="274256"/>
                </a:lnTo>
                <a:lnTo>
                  <a:pt x="1651304" y="274916"/>
                </a:lnTo>
                <a:lnTo>
                  <a:pt x="1653336" y="281749"/>
                </a:lnTo>
                <a:lnTo>
                  <a:pt x="1665706" y="278790"/>
                </a:lnTo>
                <a:lnTo>
                  <a:pt x="1667256" y="283997"/>
                </a:lnTo>
                <a:lnTo>
                  <a:pt x="1669300" y="290906"/>
                </a:lnTo>
                <a:lnTo>
                  <a:pt x="1682699" y="291439"/>
                </a:lnTo>
                <a:lnTo>
                  <a:pt x="1685226" y="299910"/>
                </a:lnTo>
                <a:lnTo>
                  <a:pt x="1697850" y="297789"/>
                </a:lnTo>
                <a:lnTo>
                  <a:pt x="1699920" y="304749"/>
                </a:lnTo>
                <a:lnTo>
                  <a:pt x="1712226" y="301675"/>
                </a:lnTo>
                <a:lnTo>
                  <a:pt x="1714004" y="307606"/>
                </a:lnTo>
                <a:lnTo>
                  <a:pt x="1725841" y="302844"/>
                </a:lnTo>
                <a:close/>
              </a:path>
              <a:path w="1920240" h="1610995">
                <a:moveTo>
                  <a:pt x="1784731" y="233502"/>
                </a:moveTo>
                <a:lnTo>
                  <a:pt x="1724456" y="30632"/>
                </a:lnTo>
                <a:lnTo>
                  <a:pt x="1724634" y="31203"/>
                </a:lnTo>
                <a:lnTo>
                  <a:pt x="1735455" y="23037"/>
                </a:lnTo>
                <a:lnTo>
                  <a:pt x="1734972" y="21412"/>
                </a:lnTo>
                <a:lnTo>
                  <a:pt x="1722462" y="23926"/>
                </a:lnTo>
                <a:lnTo>
                  <a:pt x="1722158" y="22872"/>
                </a:lnTo>
                <a:lnTo>
                  <a:pt x="1733918" y="17868"/>
                </a:lnTo>
                <a:lnTo>
                  <a:pt x="1732394" y="12738"/>
                </a:lnTo>
                <a:lnTo>
                  <a:pt x="1718627" y="10985"/>
                </a:lnTo>
                <a:lnTo>
                  <a:pt x="1729244" y="2120"/>
                </a:lnTo>
                <a:lnTo>
                  <a:pt x="1728990" y="1270"/>
                </a:lnTo>
                <a:lnTo>
                  <a:pt x="1715363" y="0"/>
                </a:lnTo>
                <a:lnTo>
                  <a:pt x="1702358" y="850"/>
                </a:lnTo>
                <a:lnTo>
                  <a:pt x="1702269" y="533"/>
                </a:lnTo>
                <a:lnTo>
                  <a:pt x="1690001" y="3822"/>
                </a:lnTo>
                <a:lnTo>
                  <a:pt x="1693367" y="15163"/>
                </a:lnTo>
                <a:lnTo>
                  <a:pt x="1681530" y="19926"/>
                </a:lnTo>
                <a:lnTo>
                  <a:pt x="1678203" y="8699"/>
                </a:lnTo>
                <a:lnTo>
                  <a:pt x="1665389" y="10160"/>
                </a:lnTo>
                <a:lnTo>
                  <a:pt x="1671332" y="30175"/>
                </a:lnTo>
                <a:lnTo>
                  <a:pt x="1661807" y="42900"/>
                </a:lnTo>
                <a:lnTo>
                  <a:pt x="1676755" y="48450"/>
                </a:lnTo>
                <a:lnTo>
                  <a:pt x="1682115" y="66471"/>
                </a:lnTo>
                <a:lnTo>
                  <a:pt x="1669834" y="69938"/>
                </a:lnTo>
                <a:lnTo>
                  <a:pt x="1672120" y="77622"/>
                </a:lnTo>
                <a:lnTo>
                  <a:pt x="1684845" y="75717"/>
                </a:lnTo>
                <a:lnTo>
                  <a:pt x="1698840" y="122783"/>
                </a:lnTo>
                <a:lnTo>
                  <a:pt x="1710918" y="118884"/>
                </a:lnTo>
                <a:lnTo>
                  <a:pt x="1712010" y="122567"/>
                </a:lnTo>
                <a:lnTo>
                  <a:pt x="1711375" y="123304"/>
                </a:lnTo>
                <a:lnTo>
                  <a:pt x="1712391" y="123863"/>
                </a:lnTo>
                <a:lnTo>
                  <a:pt x="1715655" y="134785"/>
                </a:lnTo>
                <a:lnTo>
                  <a:pt x="1704784" y="142798"/>
                </a:lnTo>
                <a:lnTo>
                  <a:pt x="1717421" y="140728"/>
                </a:lnTo>
                <a:lnTo>
                  <a:pt x="1726768" y="172173"/>
                </a:lnTo>
                <a:lnTo>
                  <a:pt x="1740763" y="174701"/>
                </a:lnTo>
                <a:lnTo>
                  <a:pt x="1751571" y="211074"/>
                </a:lnTo>
                <a:lnTo>
                  <a:pt x="1765007" y="211683"/>
                </a:lnTo>
                <a:lnTo>
                  <a:pt x="1772119" y="235610"/>
                </a:lnTo>
                <a:lnTo>
                  <a:pt x="1772615" y="235534"/>
                </a:lnTo>
                <a:lnTo>
                  <a:pt x="1784731" y="233502"/>
                </a:lnTo>
                <a:close/>
              </a:path>
              <a:path w="1920240" h="1610995">
                <a:moveTo>
                  <a:pt x="1805482" y="392531"/>
                </a:moveTo>
                <a:lnTo>
                  <a:pt x="1762429" y="247611"/>
                </a:lnTo>
                <a:lnTo>
                  <a:pt x="1749729" y="249440"/>
                </a:lnTo>
                <a:lnTo>
                  <a:pt x="1768055" y="311162"/>
                </a:lnTo>
                <a:lnTo>
                  <a:pt x="1748434" y="245084"/>
                </a:lnTo>
                <a:lnTo>
                  <a:pt x="1735175" y="245084"/>
                </a:lnTo>
                <a:lnTo>
                  <a:pt x="1734045" y="241261"/>
                </a:lnTo>
                <a:lnTo>
                  <a:pt x="1721802" y="244843"/>
                </a:lnTo>
                <a:lnTo>
                  <a:pt x="1718906" y="235115"/>
                </a:lnTo>
                <a:lnTo>
                  <a:pt x="1718779" y="235140"/>
                </a:lnTo>
                <a:lnTo>
                  <a:pt x="1706448" y="237540"/>
                </a:lnTo>
                <a:lnTo>
                  <a:pt x="1725841" y="302844"/>
                </a:lnTo>
                <a:lnTo>
                  <a:pt x="1729384" y="314769"/>
                </a:lnTo>
                <a:lnTo>
                  <a:pt x="1743710" y="319062"/>
                </a:lnTo>
                <a:lnTo>
                  <a:pt x="1756029" y="315315"/>
                </a:lnTo>
                <a:lnTo>
                  <a:pt x="1758022" y="321983"/>
                </a:lnTo>
                <a:lnTo>
                  <a:pt x="1772018" y="324510"/>
                </a:lnTo>
                <a:lnTo>
                  <a:pt x="1773072" y="328041"/>
                </a:lnTo>
                <a:lnTo>
                  <a:pt x="1760639" y="330771"/>
                </a:lnTo>
                <a:lnTo>
                  <a:pt x="1761020" y="332066"/>
                </a:lnTo>
                <a:lnTo>
                  <a:pt x="1748155" y="333552"/>
                </a:lnTo>
                <a:lnTo>
                  <a:pt x="1748028" y="333590"/>
                </a:lnTo>
                <a:lnTo>
                  <a:pt x="1736115" y="337426"/>
                </a:lnTo>
                <a:lnTo>
                  <a:pt x="1723466" y="339420"/>
                </a:lnTo>
                <a:lnTo>
                  <a:pt x="1712010" y="345478"/>
                </a:lnTo>
                <a:lnTo>
                  <a:pt x="1710969" y="341947"/>
                </a:lnTo>
                <a:lnTo>
                  <a:pt x="1698917" y="345998"/>
                </a:lnTo>
                <a:lnTo>
                  <a:pt x="1699031" y="346417"/>
                </a:lnTo>
                <a:lnTo>
                  <a:pt x="1686471" y="348678"/>
                </a:lnTo>
                <a:lnTo>
                  <a:pt x="1686725" y="349542"/>
                </a:lnTo>
                <a:lnTo>
                  <a:pt x="1674380" y="352602"/>
                </a:lnTo>
                <a:lnTo>
                  <a:pt x="1673999" y="351294"/>
                </a:lnTo>
                <a:lnTo>
                  <a:pt x="1661439" y="353618"/>
                </a:lnTo>
                <a:lnTo>
                  <a:pt x="1674482" y="397497"/>
                </a:lnTo>
                <a:lnTo>
                  <a:pt x="1686801" y="394373"/>
                </a:lnTo>
                <a:lnTo>
                  <a:pt x="1700187" y="394868"/>
                </a:lnTo>
                <a:lnTo>
                  <a:pt x="1701126" y="398030"/>
                </a:lnTo>
                <a:lnTo>
                  <a:pt x="1713242" y="394220"/>
                </a:lnTo>
                <a:lnTo>
                  <a:pt x="1715998" y="403491"/>
                </a:lnTo>
                <a:lnTo>
                  <a:pt x="1728914" y="402361"/>
                </a:lnTo>
                <a:lnTo>
                  <a:pt x="1723021" y="382536"/>
                </a:lnTo>
                <a:lnTo>
                  <a:pt x="1727974" y="399186"/>
                </a:lnTo>
                <a:lnTo>
                  <a:pt x="1740941" y="398246"/>
                </a:lnTo>
                <a:lnTo>
                  <a:pt x="1742452" y="403339"/>
                </a:lnTo>
                <a:lnTo>
                  <a:pt x="1753768" y="396836"/>
                </a:lnTo>
                <a:lnTo>
                  <a:pt x="1752765" y="393458"/>
                </a:lnTo>
                <a:lnTo>
                  <a:pt x="1764931" y="390017"/>
                </a:lnTo>
                <a:lnTo>
                  <a:pt x="1765427" y="391680"/>
                </a:lnTo>
                <a:lnTo>
                  <a:pt x="1753273" y="395160"/>
                </a:lnTo>
                <a:lnTo>
                  <a:pt x="1753768" y="396836"/>
                </a:lnTo>
                <a:lnTo>
                  <a:pt x="1755533" y="402767"/>
                </a:lnTo>
                <a:lnTo>
                  <a:pt x="1765998" y="393623"/>
                </a:lnTo>
                <a:lnTo>
                  <a:pt x="1766316" y="394665"/>
                </a:lnTo>
                <a:lnTo>
                  <a:pt x="1778279" y="390182"/>
                </a:lnTo>
                <a:lnTo>
                  <a:pt x="1778889" y="392201"/>
                </a:lnTo>
                <a:lnTo>
                  <a:pt x="1791614" y="390474"/>
                </a:lnTo>
                <a:lnTo>
                  <a:pt x="1792732" y="394195"/>
                </a:lnTo>
                <a:lnTo>
                  <a:pt x="1805482" y="392531"/>
                </a:lnTo>
                <a:close/>
              </a:path>
              <a:path w="1920240" h="1610995">
                <a:moveTo>
                  <a:pt x="1821459" y="267931"/>
                </a:moveTo>
                <a:lnTo>
                  <a:pt x="1765503" y="79590"/>
                </a:lnTo>
                <a:lnTo>
                  <a:pt x="1751418" y="76796"/>
                </a:lnTo>
                <a:lnTo>
                  <a:pt x="1746783" y="61163"/>
                </a:lnTo>
                <a:lnTo>
                  <a:pt x="1758454" y="55867"/>
                </a:lnTo>
                <a:lnTo>
                  <a:pt x="1745183" y="55803"/>
                </a:lnTo>
                <a:lnTo>
                  <a:pt x="1737245" y="29057"/>
                </a:lnTo>
                <a:lnTo>
                  <a:pt x="1724634" y="31203"/>
                </a:lnTo>
                <a:lnTo>
                  <a:pt x="1784731" y="233502"/>
                </a:lnTo>
                <a:lnTo>
                  <a:pt x="1785162" y="234975"/>
                </a:lnTo>
                <a:lnTo>
                  <a:pt x="1773123" y="239026"/>
                </a:lnTo>
                <a:lnTo>
                  <a:pt x="1774139" y="242443"/>
                </a:lnTo>
                <a:lnTo>
                  <a:pt x="1774621" y="242265"/>
                </a:lnTo>
                <a:lnTo>
                  <a:pt x="1786001" y="237769"/>
                </a:lnTo>
                <a:lnTo>
                  <a:pt x="1791906" y="257632"/>
                </a:lnTo>
                <a:lnTo>
                  <a:pt x="1804428" y="255244"/>
                </a:lnTo>
                <a:lnTo>
                  <a:pt x="1805724" y="259600"/>
                </a:lnTo>
                <a:lnTo>
                  <a:pt x="1793608" y="263359"/>
                </a:lnTo>
                <a:lnTo>
                  <a:pt x="1794027" y="264795"/>
                </a:lnTo>
                <a:lnTo>
                  <a:pt x="1807248" y="264718"/>
                </a:lnTo>
                <a:lnTo>
                  <a:pt x="1809407" y="271957"/>
                </a:lnTo>
                <a:lnTo>
                  <a:pt x="1821459" y="267931"/>
                </a:lnTo>
                <a:close/>
              </a:path>
              <a:path w="1920240" h="1610995">
                <a:moveTo>
                  <a:pt x="1865401" y="371233"/>
                </a:moveTo>
                <a:lnTo>
                  <a:pt x="1793341" y="128701"/>
                </a:lnTo>
                <a:lnTo>
                  <a:pt x="1781124" y="132156"/>
                </a:lnTo>
                <a:lnTo>
                  <a:pt x="1821459" y="267931"/>
                </a:lnTo>
                <a:lnTo>
                  <a:pt x="1823567" y="275056"/>
                </a:lnTo>
                <a:lnTo>
                  <a:pt x="1813331" y="285178"/>
                </a:lnTo>
                <a:lnTo>
                  <a:pt x="1827288" y="287540"/>
                </a:lnTo>
                <a:lnTo>
                  <a:pt x="1834019" y="310197"/>
                </a:lnTo>
                <a:lnTo>
                  <a:pt x="1822094" y="314667"/>
                </a:lnTo>
                <a:lnTo>
                  <a:pt x="1822196" y="315061"/>
                </a:lnTo>
                <a:lnTo>
                  <a:pt x="1810156" y="319062"/>
                </a:lnTo>
                <a:lnTo>
                  <a:pt x="1798142" y="323227"/>
                </a:lnTo>
                <a:lnTo>
                  <a:pt x="1790242" y="296646"/>
                </a:lnTo>
                <a:lnTo>
                  <a:pt x="1801012" y="288302"/>
                </a:lnTo>
                <a:lnTo>
                  <a:pt x="1797202" y="275450"/>
                </a:lnTo>
                <a:lnTo>
                  <a:pt x="1784261" y="276504"/>
                </a:lnTo>
                <a:lnTo>
                  <a:pt x="1788769" y="291693"/>
                </a:lnTo>
                <a:lnTo>
                  <a:pt x="1778952" y="258648"/>
                </a:lnTo>
                <a:lnTo>
                  <a:pt x="1765401" y="257606"/>
                </a:lnTo>
                <a:lnTo>
                  <a:pt x="1805482" y="392531"/>
                </a:lnTo>
                <a:lnTo>
                  <a:pt x="1806117" y="394652"/>
                </a:lnTo>
                <a:lnTo>
                  <a:pt x="1818208" y="388988"/>
                </a:lnTo>
                <a:lnTo>
                  <a:pt x="1829955" y="385711"/>
                </a:lnTo>
                <a:lnTo>
                  <a:pt x="1832381" y="393890"/>
                </a:lnTo>
                <a:lnTo>
                  <a:pt x="1843925" y="388112"/>
                </a:lnTo>
                <a:lnTo>
                  <a:pt x="1839468" y="373138"/>
                </a:lnTo>
                <a:lnTo>
                  <a:pt x="1852244" y="371563"/>
                </a:lnTo>
                <a:lnTo>
                  <a:pt x="1852726" y="373138"/>
                </a:lnTo>
                <a:lnTo>
                  <a:pt x="1865401" y="371233"/>
                </a:lnTo>
                <a:close/>
              </a:path>
              <a:path w="1920240" h="1610995">
                <a:moveTo>
                  <a:pt x="1877923" y="368795"/>
                </a:moveTo>
                <a:lnTo>
                  <a:pt x="1816100" y="160718"/>
                </a:lnTo>
                <a:lnTo>
                  <a:pt x="1802206" y="158534"/>
                </a:lnTo>
                <a:lnTo>
                  <a:pt x="1865401" y="371233"/>
                </a:lnTo>
                <a:lnTo>
                  <a:pt x="1865718" y="372300"/>
                </a:lnTo>
                <a:lnTo>
                  <a:pt x="1877923" y="368795"/>
                </a:lnTo>
                <a:close/>
              </a:path>
              <a:path w="1920240" h="1610995">
                <a:moveTo>
                  <a:pt x="1904796" y="280847"/>
                </a:moveTo>
                <a:lnTo>
                  <a:pt x="1903209" y="275526"/>
                </a:lnTo>
                <a:lnTo>
                  <a:pt x="1890115" y="276047"/>
                </a:lnTo>
                <a:lnTo>
                  <a:pt x="1893252" y="286588"/>
                </a:lnTo>
                <a:lnTo>
                  <a:pt x="1904796" y="280847"/>
                </a:lnTo>
                <a:close/>
              </a:path>
              <a:path w="1920240" h="1610995">
                <a:moveTo>
                  <a:pt x="1920201" y="332727"/>
                </a:moveTo>
                <a:lnTo>
                  <a:pt x="1908403" y="293014"/>
                </a:lnTo>
                <a:lnTo>
                  <a:pt x="1895322" y="293585"/>
                </a:lnTo>
                <a:lnTo>
                  <a:pt x="1876996" y="231902"/>
                </a:lnTo>
                <a:lnTo>
                  <a:pt x="1865134" y="236575"/>
                </a:lnTo>
                <a:lnTo>
                  <a:pt x="1858251" y="213385"/>
                </a:lnTo>
                <a:lnTo>
                  <a:pt x="1845310" y="214439"/>
                </a:lnTo>
                <a:lnTo>
                  <a:pt x="1836788" y="185750"/>
                </a:lnTo>
                <a:lnTo>
                  <a:pt x="1822500" y="182257"/>
                </a:lnTo>
                <a:lnTo>
                  <a:pt x="1877923" y="368795"/>
                </a:lnTo>
                <a:lnTo>
                  <a:pt x="1878749" y="371563"/>
                </a:lnTo>
                <a:lnTo>
                  <a:pt x="1890090" y="365201"/>
                </a:lnTo>
                <a:lnTo>
                  <a:pt x="1891004" y="368236"/>
                </a:lnTo>
                <a:lnTo>
                  <a:pt x="1902015" y="360718"/>
                </a:lnTo>
                <a:lnTo>
                  <a:pt x="1902866" y="363562"/>
                </a:lnTo>
                <a:lnTo>
                  <a:pt x="1913940" y="356247"/>
                </a:lnTo>
                <a:lnTo>
                  <a:pt x="1907857" y="335775"/>
                </a:lnTo>
                <a:lnTo>
                  <a:pt x="1920201" y="332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166" y="0"/>
            <a:ext cx="18128614" cy="4868442"/>
            <a:chOff x="-8166" y="-11922"/>
            <a:chExt cx="18128614" cy="486844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36638" y="872710"/>
              <a:ext cx="3738107" cy="37381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90935" y="627006"/>
              <a:ext cx="4229513" cy="42295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99646" y="938751"/>
              <a:ext cx="12011023" cy="14192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166" y="-11922"/>
              <a:ext cx="3815625" cy="366395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36055" y="394103"/>
            <a:ext cx="14015889" cy="1513641"/>
          </a:xfrm>
          <a:prstGeom prst="rect">
            <a:avLst/>
          </a:prstGeom>
        </p:spPr>
        <p:txBody>
          <a:bodyPr vert="horz" wrap="square" lIns="0" tIns="493162" rIns="0" bIns="0" rtlCol="0">
            <a:spAutoFit/>
          </a:bodyPr>
          <a:lstStyle/>
          <a:p>
            <a:pPr marL="1198880">
              <a:lnSpc>
                <a:spcPct val="100000"/>
              </a:lnSpc>
              <a:spcBef>
                <a:spcPts val="120"/>
              </a:spcBef>
            </a:pPr>
            <a:r>
              <a:rPr sz="6600" spc="-780" dirty="0"/>
              <a:t>F</a:t>
            </a:r>
            <a:r>
              <a:rPr sz="6600" spc="-640" dirty="0"/>
              <a:t>i</a:t>
            </a:r>
            <a:r>
              <a:rPr sz="6600" spc="-755" dirty="0"/>
              <a:t>nd</a:t>
            </a:r>
            <a:r>
              <a:rPr sz="6600" spc="-640" dirty="0"/>
              <a:t>i</a:t>
            </a:r>
            <a:r>
              <a:rPr sz="6600" spc="-755" dirty="0"/>
              <a:t>n</a:t>
            </a:r>
            <a:r>
              <a:rPr sz="6600" spc="-680" dirty="0"/>
              <a:t>g</a:t>
            </a:r>
            <a:r>
              <a:rPr sz="6600" spc="-254" dirty="0"/>
              <a:t>s</a:t>
            </a:r>
            <a:r>
              <a:rPr sz="6600" spc="465" dirty="0"/>
              <a:t> </a:t>
            </a:r>
            <a:r>
              <a:rPr sz="6600" spc="-430" dirty="0">
                <a:latin typeface="Arial"/>
                <a:cs typeface="Arial"/>
              </a:rPr>
              <a:t>–</a:t>
            </a:r>
            <a:r>
              <a:rPr sz="6600" spc="254" dirty="0">
                <a:latin typeface="Arial"/>
                <a:cs typeface="Arial"/>
              </a:rPr>
              <a:t> </a:t>
            </a:r>
            <a:r>
              <a:rPr sz="6600" spc="-985" dirty="0"/>
              <a:t>M</a:t>
            </a:r>
            <a:r>
              <a:rPr sz="6600" spc="-810" dirty="0"/>
              <a:t>e</a:t>
            </a:r>
            <a:r>
              <a:rPr sz="6600" spc="-915" dirty="0"/>
              <a:t>d</a:t>
            </a:r>
            <a:r>
              <a:rPr sz="6600" spc="-800" dirty="0"/>
              <a:t>i</a:t>
            </a:r>
            <a:r>
              <a:rPr sz="6600" spc="-415" dirty="0"/>
              <a:t>a</a:t>
            </a:r>
            <a:r>
              <a:rPr sz="6600" spc="465" dirty="0"/>
              <a:t> </a:t>
            </a:r>
            <a:r>
              <a:rPr sz="6600" spc="-775" dirty="0"/>
              <a:t>D</a:t>
            </a:r>
            <a:r>
              <a:rPr sz="6600" spc="-620" dirty="0"/>
              <a:t>i</a:t>
            </a:r>
            <a:r>
              <a:rPr sz="6600" spc="-660" dirty="0"/>
              <a:t>s</a:t>
            </a:r>
            <a:r>
              <a:rPr sz="6600" spc="-680" dirty="0"/>
              <a:t>c</a:t>
            </a:r>
            <a:r>
              <a:rPr sz="6600" spc="-745" dirty="0"/>
              <a:t>o</a:t>
            </a:r>
            <a:r>
              <a:rPr sz="6600" spc="-720" dirty="0"/>
              <a:t>u</a:t>
            </a:r>
            <a:r>
              <a:rPr sz="6600" spc="-730" dirty="0"/>
              <a:t>r</a:t>
            </a:r>
            <a:r>
              <a:rPr sz="6600" spc="-660" dirty="0"/>
              <a:t>s</a:t>
            </a:r>
            <a:r>
              <a:rPr sz="6600" spc="-235" dirty="0"/>
              <a:t>e</a:t>
            </a:r>
            <a:endParaRPr sz="66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2027" y="4011509"/>
            <a:ext cx="161924" cy="1619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2027" y="6126059"/>
            <a:ext cx="161924" cy="161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2027" y="6830908"/>
            <a:ext cx="161924" cy="161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2027" y="8945458"/>
            <a:ext cx="161924" cy="1619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82113" y="2920446"/>
            <a:ext cx="13021944" cy="7073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6699"/>
              </a:lnSpc>
              <a:spcBef>
                <a:spcPts val="95"/>
              </a:spcBef>
            </a:pPr>
            <a:r>
              <a:rPr sz="3600" b="1" spc="-210" dirty="0">
                <a:latin typeface="Calibri"/>
                <a:cs typeface="Calibri"/>
              </a:rPr>
              <a:t>Media</a:t>
            </a:r>
            <a:r>
              <a:rPr sz="3600" b="1" spc="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framing</a:t>
            </a:r>
            <a:r>
              <a:rPr sz="3600" b="1" spc="-210" dirty="0">
                <a:latin typeface="Calibri"/>
                <a:cs typeface="Calibri"/>
              </a:rPr>
              <a:t> </a:t>
            </a:r>
            <a:r>
              <a:rPr sz="3600" b="1" spc="-20" dirty="0">
                <a:latin typeface="Calibri"/>
                <a:cs typeface="Calibri"/>
              </a:rPr>
              <a:t>shapes</a:t>
            </a:r>
            <a:r>
              <a:rPr sz="3600" b="1" spc="-125" dirty="0">
                <a:latin typeface="Calibri"/>
                <a:cs typeface="Calibri"/>
              </a:rPr>
              <a:t> </a:t>
            </a:r>
            <a:r>
              <a:rPr sz="3600" b="1" spc="-25" dirty="0">
                <a:latin typeface="Calibri"/>
                <a:cs typeface="Calibri"/>
              </a:rPr>
              <a:t>public</a:t>
            </a:r>
            <a:r>
              <a:rPr sz="3600" b="1" spc="-110" dirty="0">
                <a:latin typeface="Calibri"/>
                <a:cs typeface="Calibri"/>
              </a:rPr>
              <a:t> </a:t>
            </a:r>
            <a:r>
              <a:rPr sz="3600" b="1" spc="-40" dirty="0">
                <a:latin typeface="Calibri"/>
                <a:cs typeface="Calibri"/>
              </a:rPr>
              <a:t>understanding</a:t>
            </a:r>
            <a:r>
              <a:rPr sz="3600" b="1" spc="-11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of</a:t>
            </a:r>
            <a:r>
              <a:rPr sz="3600" b="1" spc="-110" dirty="0">
                <a:latin typeface="Calibri"/>
                <a:cs typeface="Calibri"/>
              </a:rPr>
              <a:t> </a:t>
            </a:r>
            <a:r>
              <a:rPr sz="3600" b="1" spc="-45" dirty="0">
                <a:latin typeface="Calibri"/>
                <a:cs typeface="Calibri"/>
              </a:rPr>
              <a:t>environmental</a:t>
            </a:r>
            <a:r>
              <a:rPr sz="3600" b="1" spc="-110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issues. </a:t>
            </a:r>
            <a:r>
              <a:rPr sz="3600" b="1" dirty="0">
                <a:latin typeface="Calibri"/>
                <a:cs typeface="Calibri"/>
              </a:rPr>
              <a:t>Common</a:t>
            </a:r>
            <a:r>
              <a:rPr sz="3600" b="1" spc="655" dirty="0">
                <a:latin typeface="Calibri"/>
                <a:cs typeface="Calibri"/>
              </a:rPr>
              <a:t>   </a:t>
            </a:r>
            <a:r>
              <a:rPr sz="3600" b="1" dirty="0">
                <a:latin typeface="Calibri"/>
                <a:cs typeface="Calibri"/>
              </a:rPr>
              <a:t>metaphors:</a:t>
            </a:r>
            <a:r>
              <a:rPr sz="3600" b="1" spc="665" dirty="0">
                <a:latin typeface="Calibri"/>
                <a:cs typeface="Calibri"/>
              </a:rPr>
              <a:t>   </a:t>
            </a:r>
            <a:r>
              <a:rPr sz="3600" b="1" dirty="0">
                <a:latin typeface="Calibri"/>
                <a:cs typeface="Calibri"/>
              </a:rPr>
              <a:t>war,</a:t>
            </a:r>
            <a:r>
              <a:rPr sz="3600" b="1" spc="665" dirty="0">
                <a:latin typeface="Calibri"/>
                <a:cs typeface="Calibri"/>
              </a:rPr>
              <a:t>   </a:t>
            </a:r>
            <a:r>
              <a:rPr sz="3600" b="1" dirty="0">
                <a:latin typeface="Calibri"/>
                <a:cs typeface="Calibri"/>
              </a:rPr>
              <a:t>battle,</a:t>
            </a:r>
            <a:r>
              <a:rPr sz="3600" b="1" spc="665" dirty="0">
                <a:latin typeface="Calibri"/>
                <a:cs typeface="Calibri"/>
              </a:rPr>
              <a:t>   </a:t>
            </a:r>
            <a:r>
              <a:rPr sz="3600" b="1" dirty="0">
                <a:latin typeface="Calibri"/>
                <a:cs typeface="Calibri"/>
              </a:rPr>
              <a:t>resilience,</a:t>
            </a:r>
            <a:r>
              <a:rPr sz="3600" b="1" spc="665" dirty="0">
                <a:latin typeface="Calibri"/>
                <a:cs typeface="Calibri"/>
              </a:rPr>
              <a:t>   </a:t>
            </a:r>
            <a:r>
              <a:rPr sz="3600" b="1" spc="-20" dirty="0">
                <a:latin typeface="Calibri"/>
                <a:cs typeface="Calibri"/>
              </a:rPr>
              <a:t>adaptation </a:t>
            </a:r>
            <a:r>
              <a:rPr sz="3600" b="1" spc="-40" dirty="0">
                <a:latin typeface="Calibri"/>
                <a:cs typeface="Calibri"/>
              </a:rPr>
              <a:t>(Skinnemoen,</a:t>
            </a:r>
            <a:r>
              <a:rPr sz="3600" b="1" spc="-50" dirty="0">
                <a:latin typeface="Calibri"/>
                <a:cs typeface="Calibri"/>
              </a:rPr>
              <a:t> </a:t>
            </a:r>
            <a:r>
              <a:rPr sz="3600" b="1" spc="70" dirty="0">
                <a:latin typeface="Calibri"/>
                <a:cs typeface="Calibri"/>
              </a:rPr>
              <a:t>2009;</a:t>
            </a:r>
            <a:r>
              <a:rPr sz="3600" b="1" spc="-4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Schäfer</a:t>
            </a:r>
            <a:r>
              <a:rPr sz="3600" b="1" spc="-50" dirty="0">
                <a:latin typeface="Calibri"/>
                <a:cs typeface="Calibri"/>
              </a:rPr>
              <a:t> </a:t>
            </a:r>
            <a:r>
              <a:rPr sz="3600" b="1" spc="-240" dirty="0">
                <a:latin typeface="Calibri"/>
                <a:cs typeface="Calibri"/>
              </a:rPr>
              <a:t>&amp;</a:t>
            </a:r>
            <a:r>
              <a:rPr sz="3600" b="1" spc="-45" dirty="0">
                <a:latin typeface="Calibri"/>
                <a:cs typeface="Calibri"/>
              </a:rPr>
              <a:t> </a:t>
            </a:r>
            <a:r>
              <a:rPr sz="3600" b="1" spc="-160" dirty="0">
                <a:latin typeface="Calibri"/>
                <a:cs typeface="Calibri"/>
              </a:rPr>
              <a:t>O’Neill,</a:t>
            </a:r>
            <a:r>
              <a:rPr sz="3600" b="1" spc="-50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2017).</a:t>
            </a:r>
            <a:endParaRPr sz="3600" dirty="0">
              <a:latin typeface="Calibri"/>
              <a:cs typeface="Calibri"/>
            </a:endParaRPr>
          </a:p>
          <a:p>
            <a:pPr marR="784860" algn="ctr">
              <a:lnSpc>
                <a:spcPct val="100000"/>
              </a:lnSpc>
              <a:spcBef>
                <a:spcPts val="1170"/>
              </a:spcBef>
            </a:pPr>
            <a:r>
              <a:rPr sz="3600" b="1" u="heavy" spc="-5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  <a:latin typeface="Calibri"/>
                <a:cs typeface="Calibri"/>
              </a:rPr>
              <a:t>“climate</a:t>
            </a:r>
            <a:r>
              <a:rPr sz="3600" b="1" u="heavy" spc="-14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heavy" spc="-3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  <a:latin typeface="Calibri"/>
                <a:cs typeface="Calibri"/>
              </a:rPr>
              <a:t>chan</a:t>
            </a:r>
            <a:r>
              <a:rPr sz="3600" b="1" u="none" spc="-30" dirty="0">
                <a:solidFill>
                  <a:srgbClr val="2E9415"/>
                </a:solidFill>
                <a:latin typeface="Calibri"/>
                <a:cs typeface="Calibri"/>
              </a:rPr>
              <a:t>g</a:t>
            </a:r>
            <a:r>
              <a:rPr sz="3600" b="1" u="heavy" spc="-3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  <a:latin typeface="Calibri"/>
                <a:cs typeface="Calibri"/>
              </a:rPr>
              <a:t>e</a:t>
            </a:r>
            <a:r>
              <a:rPr sz="3600" b="1" u="heavy" spc="-135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heavy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  <a:latin typeface="Calibri"/>
                <a:cs typeface="Calibri"/>
              </a:rPr>
              <a:t>is</a:t>
            </a:r>
            <a:r>
              <a:rPr sz="3600" b="1" u="heavy" spc="-135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heavy" spc="-2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  <a:latin typeface="Calibri"/>
                <a:cs typeface="Calibri"/>
              </a:rPr>
              <a:t>war”</a:t>
            </a:r>
            <a:endParaRPr sz="36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170"/>
              </a:spcBef>
            </a:pPr>
            <a:r>
              <a:rPr sz="3600" b="1" dirty="0">
                <a:latin typeface="Calibri"/>
                <a:cs typeface="Calibri"/>
              </a:rPr>
              <a:t>Risks:</a:t>
            </a:r>
            <a:r>
              <a:rPr sz="3600" b="1" spc="-114" dirty="0">
                <a:latin typeface="Calibri"/>
                <a:cs typeface="Calibri"/>
              </a:rPr>
              <a:t> </a:t>
            </a:r>
            <a:r>
              <a:rPr sz="3600" b="1" spc="-45" dirty="0">
                <a:latin typeface="Calibri"/>
                <a:cs typeface="Calibri"/>
              </a:rPr>
              <a:t>oversimplification,</a:t>
            </a:r>
            <a:r>
              <a:rPr sz="3600" b="1" spc="-114" dirty="0">
                <a:latin typeface="Calibri"/>
                <a:cs typeface="Calibri"/>
              </a:rPr>
              <a:t> </a:t>
            </a:r>
            <a:r>
              <a:rPr sz="3600" b="1" spc="-50" dirty="0">
                <a:latin typeface="Calibri"/>
                <a:cs typeface="Calibri"/>
              </a:rPr>
              <a:t>greenwashing</a:t>
            </a:r>
            <a:r>
              <a:rPr sz="3600" b="1" spc="-110" dirty="0">
                <a:latin typeface="Calibri"/>
                <a:cs typeface="Calibri"/>
              </a:rPr>
              <a:t> </a:t>
            </a:r>
            <a:r>
              <a:rPr sz="3600" b="1" spc="-20" dirty="0">
                <a:latin typeface="Calibri"/>
                <a:cs typeface="Calibri"/>
              </a:rPr>
              <a:t>(Zanaty,</a:t>
            </a:r>
            <a:r>
              <a:rPr sz="3600" b="1" spc="-114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2023).</a:t>
            </a:r>
            <a:endParaRPr sz="3600" dirty="0">
              <a:latin typeface="Calibri"/>
              <a:cs typeface="Calibri"/>
            </a:endParaRPr>
          </a:p>
          <a:p>
            <a:pPr marL="12700" marR="5080" algn="just">
              <a:lnSpc>
                <a:spcPct val="126699"/>
              </a:lnSpc>
            </a:pPr>
            <a:r>
              <a:rPr sz="3600" b="1" dirty="0">
                <a:latin typeface="Calibri"/>
                <a:cs typeface="Calibri"/>
              </a:rPr>
              <a:t>Positive narratives</a:t>
            </a:r>
            <a:r>
              <a:rPr sz="3600" b="1" spc="1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also</a:t>
            </a:r>
            <a:r>
              <a:rPr sz="3600" b="1" spc="10" dirty="0">
                <a:latin typeface="Calibri"/>
                <a:cs typeface="Calibri"/>
              </a:rPr>
              <a:t> </a:t>
            </a:r>
            <a:r>
              <a:rPr sz="3600" b="1" spc="-20" dirty="0">
                <a:latin typeface="Calibri"/>
                <a:cs typeface="Calibri"/>
              </a:rPr>
              <a:t>appear:</a:t>
            </a:r>
            <a:r>
              <a:rPr sz="3600" b="1" spc="1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Baral</a:t>
            </a:r>
            <a:r>
              <a:rPr sz="3600" b="1" spc="1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et</a:t>
            </a:r>
            <a:r>
              <a:rPr sz="3600" b="1" spc="1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al.</a:t>
            </a:r>
            <a:r>
              <a:rPr sz="3600" b="1" spc="10" dirty="0">
                <a:latin typeface="Calibri"/>
                <a:cs typeface="Calibri"/>
              </a:rPr>
              <a:t> </a:t>
            </a:r>
            <a:r>
              <a:rPr sz="3600" b="1" spc="60" dirty="0">
                <a:latin typeface="Calibri"/>
                <a:cs typeface="Calibri"/>
              </a:rPr>
              <a:t>(2024)</a:t>
            </a:r>
            <a:r>
              <a:rPr sz="3600" b="1" spc="1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show</a:t>
            </a:r>
            <a:r>
              <a:rPr sz="3600" b="1" spc="1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that</a:t>
            </a:r>
            <a:r>
              <a:rPr sz="3600" b="1" spc="15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Nepali </a:t>
            </a:r>
            <a:r>
              <a:rPr sz="3600" b="1" dirty="0">
                <a:latin typeface="Calibri"/>
                <a:cs typeface="Calibri"/>
              </a:rPr>
              <a:t>media</a:t>
            </a:r>
            <a:r>
              <a:rPr sz="3600" b="1" spc="405" dirty="0">
                <a:latin typeface="Calibri"/>
                <a:cs typeface="Calibri"/>
              </a:rPr>
              <a:t>  </a:t>
            </a:r>
            <a:r>
              <a:rPr sz="3600" b="1" dirty="0">
                <a:latin typeface="Calibri"/>
                <a:cs typeface="Calibri"/>
              </a:rPr>
              <a:t>promotes</a:t>
            </a:r>
            <a:r>
              <a:rPr sz="3600" b="1" spc="405" dirty="0">
                <a:latin typeface="Calibri"/>
                <a:cs typeface="Calibri"/>
              </a:rPr>
              <a:t>  </a:t>
            </a:r>
            <a:r>
              <a:rPr sz="3600" b="1" dirty="0">
                <a:latin typeface="Calibri"/>
                <a:cs typeface="Calibri"/>
              </a:rPr>
              <a:t>hopeful,</a:t>
            </a:r>
            <a:r>
              <a:rPr sz="3600" b="1" spc="409" dirty="0">
                <a:latin typeface="Calibri"/>
                <a:cs typeface="Calibri"/>
              </a:rPr>
              <a:t>  </a:t>
            </a:r>
            <a:r>
              <a:rPr sz="3600" b="1" spc="-10" dirty="0">
                <a:latin typeface="Calibri"/>
                <a:cs typeface="Calibri"/>
              </a:rPr>
              <a:t>solution-</a:t>
            </a:r>
            <a:r>
              <a:rPr sz="3600" b="1" dirty="0">
                <a:latin typeface="Calibri"/>
                <a:cs typeface="Calibri"/>
              </a:rPr>
              <a:t>oriented</a:t>
            </a:r>
            <a:r>
              <a:rPr sz="3600" b="1" spc="405" dirty="0">
                <a:latin typeface="Calibri"/>
                <a:cs typeface="Calibri"/>
              </a:rPr>
              <a:t>  </a:t>
            </a:r>
            <a:r>
              <a:rPr sz="3600" b="1" dirty="0">
                <a:latin typeface="Calibri"/>
                <a:cs typeface="Calibri"/>
              </a:rPr>
              <a:t>stories</a:t>
            </a:r>
            <a:r>
              <a:rPr sz="3600" b="1" spc="405" dirty="0">
                <a:latin typeface="Calibri"/>
                <a:cs typeface="Calibri"/>
              </a:rPr>
              <a:t>  </a:t>
            </a:r>
            <a:r>
              <a:rPr sz="3600" b="1" dirty="0">
                <a:latin typeface="Calibri"/>
                <a:cs typeface="Calibri"/>
              </a:rPr>
              <a:t>that</a:t>
            </a:r>
            <a:r>
              <a:rPr sz="3600" b="1" spc="405" dirty="0">
                <a:latin typeface="Calibri"/>
                <a:cs typeface="Calibri"/>
              </a:rPr>
              <a:t>  </a:t>
            </a:r>
            <a:r>
              <a:rPr sz="3600" b="1" spc="-10" dirty="0">
                <a:latin typeface="Calibri"/>
                <a:cs typeface="Calibri"/>
              </a:rPr>
              <a:t>raise </a:t>
            </a:r>
            <a:r>
              <a:rPr sz="3600" b="1" spc="-40" dirty="0">
                <a:latin typeface="Calibri"/>
                <a:cs typeface="Calibri"/>
              </a:rPr>
              <a:t>awareness</a:t>
            </a:r>
            <a:r>
              <a:rPr sz="3600" b="1" spc="-170" dirty="0">
                <a:latin typeface="Calibri"/>
                <a:cs typeface="Calibri"/>
              </a:rPr>
              <a:t> </a:t>
            </a:r>
            <a:r>
              <a:rPr sz="3600" b="1" spc="-45" dirty="0">
                <a:latin typeface="Calibri"/>
                <a:cs typeface="Calibri"/>
              </a:rPr>
              <a:t>and</a:t>
            </a:r>
            <a:r>
              <a:rPr sz="3600" b="1" spc="-150" dirty="0">
                <a:latin typeface="Calibri"/>
                <a:cs typeface="Calibri"/>
              </a:rPr>
              <a:t> </a:t>
            </a:r>
            <a:r>
              <a:rPr sz="3600" b="1" spc="-40" dirty="0">
                <a:latin typeface="Calibri"/>
                <a:cs typeface="Calibri"/>
              </a:rPr>
              <a:t>motivate</a:t>
            </a:r>
            <a:r>
              <a:rPr sz="3600" b="1" spc="-145" dirty="0">
                <a:latin typeface="Calibri"/>
                <a:cs typeface="Calibri"/>
              </a:rPr>
              <a:t> </a:t>
            </a:r>
            <a:r>
              <a:rPr sz="3600" b="1" spc="-25" dirty="0">
                <a:latin typeface="Calibri"/>
                <a:cs typeface="Calibri"/>
              </a:rPr>
              <a:t>public</a:t>
            </a:r>
            <a:r>
              <a:rPr sz="3600" b="1" spc="-140" dirty="0">
                <a:latin typeface="Calibri"/>
                <a:cs typeface="Calibri"/>
              </a:rPr>
              <a:t> </a:t>
            </a:r>
            <a:r>
              <a:rPr sz="3600" b="1" spc="-40" dirty="0">
                <a:latin typeface="Calibri"/>
                <a:cs typeface="Calibri"/>
              </a:rPr>
              <a:t>action</a:t>
            </a:r>
            <a:r>
              <a:rPr sz="3600" b="1" spc="-145" dirty="0">
                <a:latin typeface="Calibri"/>
                <a:cs typeface="Calibri"/>
              </a:rPr>
              <a:t> </a:t>
            </a:r>
            <a:r>
              <a:rPr sz="3600" b="1" spc="-95" dirty="0">
                <a:latin typeface="Calibri"/>
                <a:cs typeface="Calibri"/>
              </a:rPr>
              <a:t>on</a:t>
            </a:r>
            <a:r>
              <a:rPr sz="3600" b="1" spc="-110" dirty="0">
                <a:latin typeface="Calibri"/>
                <a:cs typeface="Calibri"/>
              </a:rPr>
              <a:t> </a:t>
            </a:r>
            <a:r>
              <a:rPr sz="3600" b="1" spc="-20" dirty="0">
                <a:latin typeface="Calibri"/>
                <a:cs typeface="Calibri"/>
              </a:rPr>
              <a:t>climate</a:t>
            </a:r>
            <a:r>
              <a:rPr sz="3600" b="1" spc="-140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issues.</a:t>
            </a:r>
            <a:endParaRPr sz="3600" dirty="0">
              <a:latin typeface="Calibri"/>
              <a:cs typeface="Calibri"/>
            </a:endParaRPr>
          </a:p>
          <a:p>
            <a:pPr marL="12700" marR="112395" algn="just">
              <a:lnSpc>
                <a:spcPct val="126699"/>
              </a:lnSpc>
            </a:pPr>
            <a:r>
              <a:rPr sz="3600" b="1" dirty="0">
                <a:latin typeface="Calibri"/>
                <a:cs typeface="Calibri"/>
              </a:rPr>
              <a:t>Local</a:t>
            </a:r>
            <a:r>
              <a:rPr sz="3600" b="1" spc="-150" dirty="0">
                <a:latin typeface="Calibri"/>
                <a:cs typeface="Calibri"/>
              </a:rPr>
              <a:t> </a:t>
            </a:r>
            <a:r>
              <a:rPr sz="3600" b="1" spc="-25" dirty="0">
                <a:latin typeface="Calibri"/>
                <a:cs typeface="Calibri"/>
              </a:rPr>
              <a:t>examples</a:t>
            </a:r>
            <a:r>
              <a:rPr sz="3600" b="1" spc="-150" dirty="0">
                <a:latin typeface="Calibri"/>
                <a:cs typeface="Calibri"/>
              </a:rPr>
              <a:t> </a:t>
            </a:r>
            <a:r>
              <a:rPr sz="3600" b="1" spc="-55" dirty="0">
                <a:latin typeface="Calibri"/>
                <a:cs typeface="Calibri"/>
              </a:rPr>
              <a:t>promote</a:t>
            </a:r>
            <a:r>
              <a:rPr sz="3600" b="1" spc="-15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civic</a:t>
            </a:r>
            <a:r>
              <a:rPr sz="3600" b="1" spc="-150" dirty="0">
                <a:latin typeface="Calibri"/>
                <a:cs typeface="Calibri"/>
              </a:rPr>
              <a:t> </a:t>
            </a:r>
            <a:r>
              <a:rPr sz="3600" b="1" spc="-25" dirty="0">
                <a:latin typeface="Calibri"/>
                <a:cs typeface="Calibri"/>
              </a:rPr>
              <a:t>pride</a:t>
            </a:r>
            <a:r>
              <a:rPr sz="3600" b="1" spc="-150" dirty="0">
                <a:latin typeface="Calibri"/>
                <a:cs typeface="Calibri"/>
              </a:rPr>
              <a:t> </a:t>
            </a:r>
            <a:r>
              <a:rPr sz="3600" b="1" spc="-45" dirty="0">
                <a:latin typeface="Calibri"/>
                <a:cs typeface="Calibri"/>
              </a:rPr>
              <a:t>and</a:t>
            </a:r>
            <a:r>
              <a:rPr sz="3600" b="1" spc="-150" dirty="0">
                <a:latin typeface="Calibri"/>
                <a:cs typeface="Calibri"/>
              </a:rPr>
              <a:t> </a:t>
            </a:r>
            <a:r>
              <a:rPr sz="3600" b="1" spc="-40" dirty="0">
                <a:latin typeface="Calibri"/>
                <a:cs typeface="Calibri"/>
              </a:rPr>
              <a:t>communal</a:t>
            </a:r>
            <a:r>
              <a:rPr sz="3600" b="1" spc="-15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identity</a:t>
            </a:r>
            <a:r>
              <a:rPr sz="3600" b="1" spc="530" dirty="0">
                <a:latin typeface="Calibri"/>
                <a:cs typeface="Calibri"/>
              </a:rPr>
              <a:t> </a:t>
            </a:r>
            <a:r>
              <a:rPr sz="3600" b="1" spc="-30" dirty="0">
                <a:latin typeface="Calibri"/>
                <a:cs typeface="Calibri"/>
              </a:rPr>
              <a:t>(Maseko </a:t>
            </a:r>
            <a:r>
              <a:rPr sz="3600" b="1" spc="-240" dirty="0">
                <a:latin typeface="Calibri"/>
                <a:cs typeface="Calibri"/>
              </a:rPr>
              <a:t>&amp;</a:t>
            </a:r>
            <a:r>
              <a:rPr sz="3600" b="1" spc="-95" dirty="0">
                <a:latin typeface="Calibri"/>
                <a:cs typeface="Calibri"/>
              </a:rPr>
              <a:t> </a:t>
            </a:r>
            <a:r>
              <a:rPr sz="3600" b="1" spc="-20" dirty="0">
                <a:latin typeface="Calibri"/>
                <a:cs typeface="Calibri"/>
              </a:rPr>
              <a:t>Siziba,</a:t>
            </a:r>
            <a:r>
              <a:rPr sz="3600" b="1" spc="-135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2024).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277" y="5143500"/>
            <a:ext cx="4229735" cy="4229735"/>
            <a:chOff x="580277" y="5143500"/>
            <a:chExt cx="4229735" cy="4229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5981" y="5389203"/>
              <a:ext cx="3738107" cy="37381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277" y="5143500"/>
              <a:ext cx="4229514" cy="422951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571202" y="-4417"/>
            <a:ext cx="16717010" cy="2999740"/>
            <a:chOff x="1571202" y="-4417"/>
            <a:chExt cx="16717010" cy="29997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1202" y="957135"/>
              <a:ext cx="12011023" cy="14192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82643" y="-4417"/>
              <a:ext cx="4705356" cy="28898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64840" y="2833024"/>
              <a:ext cx="161924" cy="161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64840" y="4242724"/>
            <a:ext cx="161924" cy="161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64840" y="6319174"/>
            <a:ext cx="161924" cy="161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64840" y="7728874"/>
            <a:ext cx="161924" cy="16192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0730" marR="5080">
              <a:lnSpc>
                <a:spcPct val="125000"/>
              </a:lnSpc>
              <a:spcBef>
                <a:spcPts val="100"/>
              </a:spcBef>
              <a:tabLst>
                <a:tab pos="7576820" algn="l"/>
                <a:tab pos="9184640" algn="l"/>
                <a:tab pos="9984105" algn="l"/>
                <a:tab pos="13649960" algn="l"/>
                <a:tab pos="14176375" algn="l"/>
              </a:tabLst>
            </a:pPr>
            <a:r>
              <a:rPr sz="3700" spc="-10" dirty="0"/>
              <a:t>Environmental</a:t>
            </a:r>
            <a:r>
              <a:rPr sz="3700" dirty="0"/>
              <a:t>	</a:t>
            </a:r>
            <a:r>
              <a:rPr sz="3700" spc="-10" dirty="0"/>
              <a:t>themes</a:t>
            </a:r>
            <a:r>
              <a:rPr sz="3700" dirty="0"/>
              <a:t>	</a:t>
            </a:r>
            <a:r>
              <a:rPr sz="3700" spc="-25" dirty="0"/>
              <a:t>are</a:t>
            </a:r>
            <a:r>
              <a:rPr sz="3700" dirty="0"/>
              <a:t>	</a:t>
            </a:r>
            <a:r>
              <a:rPr sz="3700" spc="-10" dirty="0"/>
              <a:t>underrepresented</a:t>
            </a:r>
            <a:r>
              <a:rPr sz="3700" dirty="0"/>
              <a:t>	</a:t>
            </a:r>
            <a:r>
              <a:rPr sz="3700" spc="-25" dirty="0"/>
              <a:t>in</a:t>
            </a:r>
            <a:r>
              <a:rPr sz="3700" dirty="0"/>
              <a:t>	</a:t>
            </a:r>
            <a:r>
              <a:rPr sz="3700" spc="-45" dirty="0"/>
              <a:t>textbooks (Kosasih,</a:t>
            </a:r>
            <a:r>
              <a:rPr sz="3700" spc="-165" dirty="0"/>
              <a:t> </a:t>
            </a:r>
            <a:r>
              <a:rPr sz="3700" spc="-155" dirty="0"/>
              <a:t>2016;</a:t>
            </a:r>
            <a:r>
              <a:rPr sz="3700" spc="-100" dirty="0"/>
              <a:t> </a:t>
            </a:r>
            <a:r>
              <a:rPr sz="3700" spc="-20" dirty="0"/>
              <a:t>Chen</a:t>
            </a:r>
            <a:r>
              <a:rPr sz="3700" spc="-145" dirty="0"/>
              <a:t> </a:t>
            </a:r>
            <a:r>
              <a:rPr sz="3700" spc="-265" dirty="0"/>
              <a:t>&amp;</a:t>
            </a:r>
            <a:r>
              <a:rPr sz="3700" spc="-100" dirty="0"/>
              <a:t> </a:t>
            </a:r>
            <a:r>
              <a:rPr sz="3700" spc="-45" dirty="0"/>
              <a:t>Zhi,</a:t>
            </a:r>
            <a:r>
              <a:rPr sz="3700" spc="-125" dirty="0"/>
              <a:t> </a:t>
            </a:r>
            <a:r>
              <a:rPr sz="3700" spc="-10" dirty="0"/>
              <a:t>2024).</a:t>
            </a:r>
            <a:endParaRPr sz="3700" dirty="0"/>
          </a:p>
          <a:p>
            <a:pPr marL="4558030" marR="981710" algn="r">
              <a:lnSpc>
                <a:spcPct val="100000"/>
              </a:lnSpc>
              <a:spcBef>
                <a:spcPts val="1110"/>
              </a:spcBef>
            </a:pPr>
            <a:r>
              <a:rPr sz="3700" spc="-30" dirty="0"/>
              <a:t>In</a:t>
            </a:r>
            <a:r>
              <a:rPr sz="3700" spc="-160" dirty="0"/>
              <a:t> </a:t>
            </a:r>
            <a:r>
              <a:rPr sz="3700" spc="-25" dirty="0"/>
              <a:t>the</a:t>
            </a:r>
            <a:r>
              <a:rPr sz="3700" spc="-155" dirty="0"/>
              <a:t> </a:t>
            </a:r>
            <a:r>
              <a:rPr sz="3700" dirty="0"/>
              <a:t>Cerdas</a:t>
            </a:r>
            <a:r>
              <a:rPr sz="3700" spc="-160" dirty="0"/>
              <a:t> </a:t>
            </a:r>
            <a:r>
              <a:rPr sz="3700" spc="-40" dirty="0"/>
              <a:t>Berbahasa</a:t>
            </a:r>
            <a:r>
              <a:rPr sz="3700" spc="-155" dirty="0"/>
              <a:t> </a:t>
            </a:r>
            <a:r>
              <a:rPr sz="3700" spc="-50" dirty="0"/>
              <a:t>textbooks(Kosasih,</a:t>
            </a:r>
            <a:r>
              <a:rPr sz="3700" spc="-160" dirty="0"/>
              <a:t> </a:t>
            </a:r>
            <a:r>
              <a:rPr sz="3700" spc="-90" dirty="0"/>
              <a:t>2016,2017):</a:t>
            </a:r>
            <a:endParaRPr sz="3700" dirty="0"/>
          </a:p>
          <a:p>
            <a:pPr marL="4558030" marR="1047115" algn="r">
              <a:lnSpc>
                <a:spcPct val="100000"/>
              </a:lnSpc>
              <a:spcBef>
                <a:spcPts val="1060"/>
              </a:spcBef>
            </a:pPr>
            <a:r>
              <a:rPr sz="3600" u="heavy" spc="-9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Grade</a:t>
            </a:r>
            <a:r>
              <a:rPr sz="3600" u="heavy" spc="-114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65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X:</a:t>
            </a:r>
            <a:r>
              <a:rPr sz="3600" u="heavy" spc="-14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805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1</a:t>
            </a:r>
            <a:r>
              <a:rPr sz="3600" u="heavy" spc="-95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of</a:t>
            </a:r>
            <a:r>
              <a:rPr sz="3600" u="heavy" spc="-165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7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56</a:t>
            </a:r>
            <a:r>
              <a:rPr sz="3600" u="heavy" spc="-114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3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themes</a:t>
            </a:r>
            <a:r>
              <a:rPr sz="3600" u="heavy" spc="-114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11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(1.8%)</a:t>
            </a:r>
            <a:r>
              <a:rPr sz="3600" u="heavy" spc="-95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114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on</a:t>
            </a:r>
            <a:r>
              <a:rPr sz="3600" u="heavy" spc="-95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5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environmental</a:t>
            </a:r>
            <a:r>
              <a:rPr sz="3600" u="heavy" spc="-12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1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issues.</a:t>
            </a:r>
            <a:endParaRPr sz="3600" dirty="0"/>
          </a:p>
          <a:p>
            <a:pPr marL="4570730" marR="5080" indent="31750">
              <a:lnSpc>
                <a:spcPts val="5550"/>
              </a:lnSpc>
              <a:spcBef>
                <a:spcPts val="240"/>
              </a:spcBef>
              <a:tabLst>
                <a:tab pos="6015990" algn="l"/>
                <a:tab pos="8052434" algn="l"/>
                <a:tab pos="9224010" algn="l"/>
                <a:tab pos="10810240" algn="l"/>
                <a:tab pos="13435330" algn="l"/>
                <a:tab pos="15443835" algn="l"/>
              </a:tabLst>
            </a:pPr>
            <a:r>
              <a:rPr sz="3600" u="heavy" spc="-9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Grade</a:t>
            </a:r>
            <a:r>
              <a:rPr sz="3600" u="heavy" spc="-114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75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XI:</a:t>
            </a:r>
            <a:r>
              <a:rPr sz="3600" u="heavy" spc="-13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7</a:t>
            </a:r>
            <a:r>
              <a:rPr sz="3600" u="heavy" spc="-14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of</a:t>
            </a:r>
            <a:r>
              <a:rPr sz="3600" u="heavy" spc="-114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6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29</a:t>
            </a:r>
            <a:r>
              <a:rPr sz="3600" u="heavy" spc="-114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3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themes</a:t>
            </a:r>
            <a:r>
              <a:rPr sz="3600" u="heavy" spc="-114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12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(17.2%)</a:t>
            </a:r>
            <a:r>
              <a:rPr sz="3600" u="heavy" spc="-95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114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on</a:t>
            </a:r>
            <a:r>
              <a:rPr sz="3600" u="heavy" spc="-95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5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environmental</a:t>
            </a:r>
            <a:r>
              <a:rPr sz="3600" u="heavy" spc="-114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 </a:t>
            </a:r>
            <a:r>
              <a:rPr sz="3600" u="heavy" spc="-10" dirty="0">
                <a:solidFill>
                  <a:srgbClr val="2E9415"/>
                </a:solidFill>
                <a:uFill>
                  <a:solidFill>
                    <a:srgbClr val="2E9415"/>
                  </a:solidFill>
                </a:uFill>
              </a:rPr>
              <a:t>issues.</a:t>
            </a:r>
            <a:r>
              <a:rPr sz="3600" u="none" spc="-10" dirty="0">
                <a:solidFill>
                  <a:srgbClr val="2E9415"/>
                </a:solidFill>
              </a:rPr>
              <a:t> </a:t>
            </a:r>
            <a:r>
              <a:rPr sz="3700" u="none" spc="-20" dirty="0"/>
              <a:t>When</a:t>
            </a:r>
            <a:r>
              <a:rPr sz="3700" u="none" dirty="0"/>
              <a:t>	</a:t>
            </a:r>
            <a:r>
              <a:rPr sz="3700" u="none" spc="-10" dirty="0"/>
              <a:t>included,</a:t>
            </a:r>
            <a:r>
              <a:rPr sz="3700" u="none" dirty="0"/>
              <a:t>	</a:t>
            </a:r>
            <a:r>
              <a:rPr sz="3700" u="none" spc="-20" dirty="0"/>
              <a:t>they</a:t>
            </a:r>
            <a:r>
              <a:rPr sz="3700" u="none" dirty="0"/>
              <a:t>	</a:t>
            </a:r>
            <a:r>
              <a:rPr sz="3700" u="none" spc="-10" dirty="0"/>
              <a:t>reflect</a:t>
            </a:r>
            <a:r>
              <a:rPr sz="3700" u="none" dirty="0"/>
              <a:t>	</a:t>
            </a:r>
            <a:r>
              <a:rPr sz="3700" u="none" spc="-10" dirty="0"/>
              <a:t>institutional</a:t>
            </a:r>
            <a:r>
              <a:rPr sz="3700" u="none" dirty="0"/>
              <a:t>	</a:t>
            </a:r>
            <a:r>
              <a:rPr sz="3700" u="none" spc="-10" dirty="0"/>
              <a:t>ideology,</a:t>
            </a:r>
            <a:r>
              <a:rPr sz="3700" u="none" dirty="0"/>
              <a:t>	</a:t>
            </a:r>
            <a:r>
              <a:rPr sz="3700" u="none" spc="-85" dirty="0"/>
              <a:t>not </a:t>
            </a:r>
            <a:r>
              <a:rPr sz="3700" u="none" spc="-10" dirty="0"/>
              <a:t>action.</a:t>
            </a:r>
            <a:endParaRPr sz="3700" dirty="0"/>
          </a:p>
          <a:p>
            <a:pPr marL="4570730" marR="5080">
              <a:lnSpc>
                <a:spcPts val="5550"/>
              </a:lnSpc>
              <a:tabLst>
                <a:tab pos="6644640" algn="l"/>
                <a:tab pos="7475855" algn="l"/>
                <a:tab pos="9309735" algn="l"/>
                <a:tab pos="10754995" algn="l"/>
                <a:tab pos="11626850" algn="l"/>
                <a:tab pos="13712190" algn="l"/>
              </a:tabLst>
            </a:pPr>
            <a:r>
              <a:rPr sz="3700" spc="-10" dirty="0"/>
              <a:t>Education</a:t>
            </a:r>
            <a:r>
              <a:rPr sz="3700" dirty="0"/>
              <a:t>	</a:t>
            </a:r>
            <a:r>
              <a:rPr sz="3700" spc="-25" dirty="0"/>
              <a:t>can</a:t>
            </a:r>
            <a:r>
              <a:rPr sz="3700" dirty="0"/>
              <a:t>	</a:t>
            </a:r>
            <a:r>
              <a:rPr sz="3700" spc="-10" dirty="0"/>
              <a:t>cultivate</a:t>
            </a:r>
            <a:r>
              <a:rPr sz="3700" dirty="0"/>
              <a:t>	</a:t>
            </a:r>
            <a:r>
              <a:rPr sz="3700" spc="-10" dirty="0"/>
              <a:t>ethical</a:t>
            </a:r>
            <a:r>
              <a:rPr sz="3700" dirty="0"/>
              <a:t>	</a:t>
            </a:r>
            <a:r>
              <a:rPr sz="3700" spc="-25" dirty="0"/>
              <a:t>and</a:t>
            </a:r>
            <a:r>
              <a:rPr sz="3700" dirty="0"/>
              <a:t>	</a:t>
            </a:r>
            <a:r>
              <a:rPr sz="3700" spc="-10" dirty="0"/>
              <a:t>emotional</a:t>
            </a:r>
            <a:r>
              <a:rPr sz="3700" dirty="0"/>
              <a:t>	</a:t>
            </a:r>
            <a:r>
              <a:rPr sz="3700" spc="-60" dirty="0"/>
              <a:t>engagement </a:t>
            </a:r>
            <a:r>
              <a:rPr sz="3700" spc="-100" dirty="0"/>
              <a:t>with</a:t>
            </a:r>
            <a:r>
              <a:rPr sz="3700" spc="-85" dirty="0"/>
              <a:t> </a:t>
            </a:r>
            <a:r>
              <a:rPr sz="3700" spc="-10" dirty="0"/>
              <a:t>sustainability.</a:t>
            </a:r>
            <a:endParaRPr sz="3700" dirty="0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895600" y="1197387"/>
            <a:ext cx="11365865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00" spc="-750" dirty="0" smtClean="0"/>
              <a:t>F</a:t>
            </a:r>
            <a:r>
              <a:rPr sz="6000" spc="-610" dirty="0" smtClean="0"/>
              <a:t>i</a:t>
            </a:r>
            <a:r>
              <a:rPr sz="6000" spc="-725" dirty="0" smtClean="0"/>
              <a:t>n</a:t>
            </a:r>
            <a:r>
              <a:rPr sz="6000" spc="-720" dirty="0" smtClean="0"/>
              <a:t>d</a:t>
            </a:r>
            <a:r>
              <a:rPr sz="6000" spc="-610" dirty="0" smtClean="0"/>
              <a:t>i</a:t>
            </a:r>
            <a:r>
              <a:rPr sz="6000" spc="-725" dirty="0" smtClean="0"/>
              <a:t>n</a:t>
            </a:r>
            <a:r>
              <a:rPr sz="6000" spc="-650" dirty="0" smtClean="0"/>
              <a:t>g</a:t>
            </a:r>
            <a:r>
              <a:rPr sz="6000" spc="-240" dirty="0" smtClean="0"/>
              <a:t>s</a:t>
            </a:r>
            <a:r>
              <a:rPr sz="6000" spc="450" dirty="0" smtClean="0"/>
              <a:t> </a:t>
            </a:r>
            <a:r>
              <a:rPr sz="6000" spc="-415" dirty="0" smtClean="0">
                <a:latin typeface="Arial"/>
                <a:cs typeface="Arial"/>
              </a:rPr>
              <a:t>–</a:t>
            </a:r>
            <a:r>
              <a:rPr sz="6000" spc="245" dirty="0" smtClean="0">
                <a:latin typeface="Arial"/>
                <a:cs typeface="Arial"/>
              </a:rPr>
              <a:t> </a:t>
            </a:r>
            <a:r>
              <a:rPr sz="6000" spc="-850" dirty="0" smtClean="0"/>
              <a:t>E</a:t>
            </a:r>
            <a:r>
              <a:rPr sz="6000" spc="-775" dirty="0" smtClean="0"/>
              <a:t>d</a:t>
            </a:r>
            <a:r>
              <a:rPr sz="6000" spc="-765" dirty="0" smtClean="0"/>
              <a:t>u</a:t>
            </a:r>
            <a:r>
              <a:rPr sz="6000" spc="-725" dirty="0" smtClean="0"/>
              <a:t>c</a:t>
            </a:r>
            <a:r>
              <a:rPr sz="6000" spc="-740" dirty="0" smtClean="0"/>
              <a:t>a</a:t>
            </a:r>
            <a:r>
              <a:rPr sz="6000" spc="-690" dirty="0" smtClean="0"/>
              <a:t>t</a:t>
            </a:r>
            <a:r>
              <a:rPr sz="6000" spc="-665" dirty="0" smtClean="0"/>
              <a:t>i</a:t>
            </a:r>
            <a:r>
              <a:rPr sz="6000" spc="-785" dirty="0" smtClean="0"/>
              <a:t>o</a:t>
            </a:r>
            <a:r>
              <a:rPr sz="6000" spc="-780" dirty="0" smtClean="0"/>
              <a:t>n</a:t>
            </a:r>
            <a:r>
              <a:rPr sz="6000" spc="-740" dirty="0" smtClean="0"/>
              <a:t>a</a:t>
            </a:r>
            <a:r>
              <a:rPr sz="6000" spc="-295" dirty="0" smtClean="0"/>
              <a:t>l</a:t>
            </a:r>
            <a:r>
              <a:rPr sz="6000" spc="450" dirty="0" smtClean="0"/>
              <a:t> </a:t>
            </a:r>
            <a:r>
              <a:rPr sz="6000" spc="-750" dirty="0" smtClean="0"/>
              <a:t>D</a:t>
            </a:r>
            <a:r>
              <a:rPr sz="6000" spc="-600" dirty="0" smtClean="0"/>
              <a:t>i</a:t>
            </a:r>
            <a:r>
              <a:rPr sz="6000" spc="-640" dirty="0" smtClean="0"/>
              <a:t>s</a:t>
            </a:r>
            <a:r>
              <a:rPr sz="6000" spc="-660" dirty="0" smtClean="0"/>
              <a:t>c</a:t>
            </a:r>
            <a:r>
              <a:rPr sz="6000" spc="-720" dirty="0" smtClean="0"/>
              <a:t>o</a:t>
            </a:r>
            <a:r>
              <a:rPr sz="6000" spc="-700" dirty="0" smtClean="0"/>
              <a:t>u</a:t>
            </a:r>
            <a:r>
              <a:rPr sz="6000" spc="-710" dirty="0" smtClean="0"/>
              <a:t>r</a:t>
            </a:r>
            <a:r>
              <a:rPr sz="6000" spc="-640" dirty="0" smtClean="0"/>
              <a:t>s</a:t>
            </a:r>
            <a:r>
              <a:rPr sz="6000" spc="-229" dirty="0" smtClean="0"/>
              <a:t>e</a:t>
            </a:r>
            <a:endParaRPr sz="6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18099" y="9404"/>
            <a:ext cx="7654925" cy="3263900"/>
            <a:chOff x="4218099" y="9404"/>
            <a:chExt cx="7654925" cy="3263900"/>
          </a:xfrm>
        </p:grpSpPr>
        <p:sp>
          <p:nvSpPr>
            <p:cNvPr id="3" name="object 3"/>
            <p:cNvSpPr/>
            <p:nvPr/>
          </p:nvSpPr>
          <p:spPr>
            <a:xfrm>
              <a:off x="4263386" y="54628"/>
              <a:ext cx="7564755" cy="3164840"/>
            </a:xfrm>
            <a:custGeom>
              <a:avLst/>
              <a:gdLst/>
              <a:ahLst/>
              <a:cxnLst/>
              <a:rect l="l" t="t" r="r" b="b"/>
              <a:pathLst>
                <a:path w="7564755" h="3164840">
                  <a:moveTo>
                    <a:pt x="4364341" y="3164444"/>
                  </a:moveTo>
                  <a:lnTo>
                    <a:pt x="4310462" y="3135351"/>
                  </a:lnTo>
                  <a:lnTo>
                    <a:pt x="4267879" y="3110029"/>
                  </a:lnTo>
                  <a:lnTo>
                    <a:pt x="4226054" y="3083141"/>
                  </a:lnTo>
                  <a:lnTo>
                    <a:pt x="4185008" y="3054706"/>
                  </a:lnTo>
                  <a:lnTo>
                    <a:pt x="4144765" y="3024742"/>
                  </a:lnTo>
                  <a:lnTo>
                    <a:pt x="4105345" y="2993266"/>
                  </a:lnTo>
                  <a:lnTo>
                    <a:pt x="4066772" y="2960298"/>
                  </a:lnTo>
                  <a:lnTo>
                    <a:pt x="4029068" y="2925854"/>
                  </a:lnTo>
                  <a:lnTo>
                    <a:pt x="3992255" y="2889952"/>
                  </a:lnTo>
                  <a:lnTo>
                    <a:pt x="3961922" y="2858290"/>
                  </a:lnTo>
                  <a:lnTo>
                    <a:pt x="3932317" y="2825034"/>
                  </a:lnTo>
                  <a:lnTo>
                    <a:pt x="3903408" y="2790140"/>
                  </a:lnTo>
                  <a:lnTo>
                    <a:pt x="3875164" y="2753565"/>
                  </a:lnTo>
                  <a:lnTo>
                    <a:pt x="3847555" y="2715264"/>
                  </a:lnTo>
                  <a:lnTo>
                    <a:pt x="3820549" y="2675192"/>
                  </a:lnTo>
                  <a:lnTo>
                    <a:pt x="3794114" y="2633306"/>
                  </a:lnTo>
                  <a:lnTo>
                    <a:pt x="3768221" y="2589561"/>
                  </a:lnTo>
                  <a:lnTo>
                    <a:pt x="3742838" y="2543912"/>
                  </a:lnTo>
                  <a:lnTo>
                    <a:pt x="3717933" y="2496315"/>
                  </a:lnTo>
                  <a:lnTo>
                    <a:pt x="3695946" y="2451054"/>
                  </a:lnTo>
                  <a:lnTo>
                    <a:pt x="3675409" y="2404373"/>
                  </a:lnTo>
                  <a:lnTo>
                    <a:pt x="3656387" y="2356430"/>
                  </a:lnTo>
                  <a:lnTo>
                    <a:pt x="3638946" y="2307383"/>
                  </a:lnTo>
                  <a:lnTo>
                    <a:pt x="3622984" y="2257135"/>
                  </a:lnTo>
                  <a:lnTo>
                    <a:pt x="3606423" y="2196175"/>
                  </a:lnTo>
                  <a:lnTo>
                    <a:pt x="3597627" y="2158277"/>
                  </a:lnTo>
                  <a:lnTo>
                    <a:pt x="3595323" y="2147067"/>
                  </a:lnTo>
                  <a:lnTo>
                    <a:pt x="3582899" y="2108639"/>
                  </a:lnTo>
                  <a:lnTo>
                    <a:pt x="3546323" y="2107914"/>
                  </a:lnTo>
                  <a:lnTo>
                    <a:pt x="3539808" y="2108742"/>
                  </a:lnTo>
                  <a:lnTo>
                    <a:pt x="3274278" y="2113100"/>
                  </a:lnTo>
                  <a:lnTo>
                    <a:pt x="3172176" y="2113978"/>
                  </a:lnTo>
                  <a:lnTo>
                    <a:pt x="3072072" y="2113985"/>
                  </a:lnTo>
                  <a:lnTo>
                    <a:pt x="3027671" y="2113001"/>
                  </a:lnTo>
                  <a:lnTo>
                    <a:pt x="2975199" y="2110748"/>
                  </a:lnTo>
                  <a:lnTo>
                    <a:pt x="2920649" y="2107810"/>
                  </a:lnTo>
                  <a:lnTo>
                    <a:pt x="2867387" y="2104609"/>
                  </a:lnTo>
                  <a:lnTo>
                    <a:pt x="2743012" y="2111283"/>
                  </a:lnTo>
                  <a:lnTo>
                    <a:pt x="2639656" y="2116144"/>
                  </a:lnTo>
                  <a:lnTo>
                    <a:pt x="2141147" y="2135214"/>
                  </a:lnTo>
                  <a:lnTo>
                    <a:pt x="1989865" y="2141596"/>
                  </a:lnTo>
                  <a:lnTo>
                    <a:pt x="1887291" y="2145033"/>
                  </a:lnTo>
                  <a:lnTo>
                    <a:pt x="1733568" y="2148915"/>
                  </a:lnTo>
                  <a:lnTo>
                    <a:pt x="1528237" y="2152309"/>
                  </a:lnTo>
                  <a:lnTo>
                    <a:pt x="1260248" y="2154895"/>
                  </a:lnTo>
                  <a:lnTo>
                    <a:pt x="1143039" y="2154909"/>
                  </a:lnTo>
                  <a:lnTo>
                    <a:pt x="1036964" y="2153866"/>
                  </a:lnTo>
                  <a:lnTo>
                    <a:pt x="937139" y="2151747"/>
                  </a:lnTo>
                  <a:lnTo>
                    <a:pt x="889139" y="2150275"/>
                  </a:lnTo>
                  <a:lnTo>
                    <a:pt x="842184" y="2148521"/>
                  </a:lnTo>
                  <a:lnTo>
                    <a:pt x="796101" y="2146482"/>
                  </a:lnTo>
                  <a:lnTo>
                    <a:pt x="750719" y="2144154"/>
                  </a:lnTo>
                  <a:lnTo>
                    <a:pt x="670674" y="2137988"/>
                  </a:lnTo>
                  <a:lnTo>
                    <a:pt x="622450" y="2133152"/>
                  </a:lnTo>
                  <a:lnTo>
                    <a:pt x="570581" y="2127218"/>
                  </a:lnTo>
                  <a:lnTo>
                    <a:pt x="516437" y="2120242"/>
                  </a:lnTo>
                  <a:lnTo>
                    <a:pt x="461384" y="2112276"/>
                  </a:lnTo>
                  <a:lnTo>
                    <a:pt x="406790" y="2103374"/>
                  </a:lnTo>
                  <a:lnTo>
                    <a:pt x="360504" y="2094910"/>
                  </a:lnTo>
                  <a:lnTo>
                    <a:pt x="317548" y="2086082"/>
                  </a:lnTo>
                  <a:lnTo>
                    <a:pt x="278490" y="2077016"/>
                  </a:lnTo>
                  <a:lnTo>
                    <a:pt x="232520" y="2064561"/>
                  </a:lnTo>
                  <a:lnTo>
                    <a:pt x="178142" y="2045015"/>
                  </a:lnTo>
                  <a:lnTo>
                    <a:pt x="158939" y="2033150"/>
                  </a:lnTo>
                  <a:lnTo>
                    <a:pt x="154478" y="2030229"/>
                  </a:lnTo>
                  <a:lnTo>
                    <a:pt x="117320" y="1999207"/>
                  </a:lnTo>
                  <a:lnTo>
                    <a:pt x="89613" y="1961514"/>
                  </a:lnTo>
                  <a:lnTo>
                    <a:pt x="67290" y="1912870"/>
                  </a:lnTo>
                  <a:lnTo>
                    <a:pt x="48812" y="1852314"/>
                  </a:lnTo>
                  <a:lnTo>
                    <a:pt x="36793" y="1790245"/>
                  </a:lnTo>
                  <a:lnTo>
                    <a:pt x="28352" y="1727676"/>
                  </a:lnTo>
                  <a:lnTo>
                    <a:pt x="21684" y="1661625"/>
                  </a:lnTo>
                  <a:lnTo>
                    <a:pt x="17066" y="1598297"/>
                  </a:lnTo>
                  <a:lnTo>
                    <a:pt x="13923" y="1543997"/>
                  </a:lnTo>
                  <a:lnTo>
                    <a:pt x="8794" y="1435214"/>
                  </a:lnTo>
                  <a:lnTo>
                    <a:pt x="4716" y="1337499"/>
                  </a:lnTo>
                  <a:lnTo>
                    <a:pt x="3084" y="1291661"/>
                  </a:lnTo>
                  <a:lnTo>
                    <a:pt x="1795" y="1244940"/>
                  </a:lnTo>
                  <a:lnTo>
                    <a:pt x="852" y="1197216"/>
                  </a:lnTo>
                  <a:lnTo>
                    <a:pt x="253" y="1148369"/>
                  </a:lnTo>
                  <a:lnTo>
                    <a:pt x="0" y="1098279"/>
                  </a:lnTo>
                  <a:lnTo>
                    <a:pt x="91" y="1046825"/>
                  </a:lnTo>
                  <a:lnTo>
                    <a:pt x="528" y="993888"/>
                  </a:lnTo>
                  <a:lnTo>
                    <a:pt x="1311" y="939346"/>
                  </a:lnTo>
                  <a:lnTo>
                    <a:pt x="3915" y="824972"/>
                  </a:lnTo>
                  <a:lnTo>
                    <a:pt x="5736" y="764898"/>
                  </a:lnTo>
                  <a:lnTo>
                    <a:pt x="8641" y="707455"/>
                  </a:lnTo>
                  <a:lnTo>
                    <a:pt x="12433" y="653329"/>
                  </a:lnTo>
                  <a:lnTo>
                    <a:pt x="17142" y="602186"/>
                  </a:lnTo>
                  <a:lnTo>
                    <a:pt x="22798" y="553694"/>
                  </a:lnTo>
                  <a:lnTo>
                    <a:pt x="29500" y="507579"/>
                  </a:lnTo>
                  <a:lnTo>
                    <a:pt x="38527" y="456423"/>
                  </a:lnTo>
                  <a:lnTo>
                    <a:pt x="50605" y="402037"/>
                  </a:lnTo>
                  <a:lnTo>
                    <a:pt x="66465" y="346231"/>
                  </a:lnTo>
                  <a:lnTo>
                    <a:pt x="82600" y="302292"/>
                  </a:lnTo>
                  <a:lnTo>
                    <a:pt x="113470" y="240507"/>
                  </a:lnTo>
                  <a:lnTo>
                    <a:pt x="144246" y="196201"/>
                  </a:lnTo>
                  <a:lnTo>
                    <a:pt x="180254" y="159445"/>
                  </a:lnTo>
                  <a:lnTo>
                    <a:pt x="231294" y="127285"/>
                  </a:lnTo>
                  <a:lnTo>
                    <a:pt x="276171" y="113363"/>
                  </a:lnTo>
                  <a:lnTo>
                    <a:pt x="298730" y="110005"/>
                  </a:lnTo>
                  <a:lnTo>
                    <a:pt x="304669" y="108245"/>
                  </a:lnTo>
                  <a:lnTo>
                    <a:pt x="373297" y="93754"/>
                  </a:lnTo>
                  <a:lnTo>
                    <a:pt x="438092" y="83711"/>
                  </a:lnTo>
                  <a:lnTo>
                    <a:pt x="501814" y="75740"/>
                  </a:lnTo>
                  <a:lnTo>
                    <a:pt x="575120" y="68190"/>
                  </a:lnTo>
                  <a:lnTo>
                    <a:pt x="628282" y="63562"/>
                  </a:lnTo>
                  <a:lnTo>
                    <a:pt x="681464" y="59276"/>
                  </a:lnTo>
                  <a:lnTo>
                    <a:pt x="787631" y="51650"/>
                  </a:lnTo>
                  <a:lnTo>
                    <a:pt x="893107" y="45164"/>
                  </a:lnTo>
                  <a:lnTo>
                    <a:pt x="997378" y="39670"/>
                  </a:lnTo>
                  <a:lnTo>
                    <a:pt x="1099932" y="35019"/>
                  </a:lnTo>
                  <a:lnTo>
                    <a:pt x="1249417" y="29297"/>
                  </a:lnTo>
                  <a:lnTo>
                    <a:pt x="1392148" y="24637"/>
                  </a:lnTo>
                  <a:lnTo>
                    <a:pt x="1608774" y="19058"/>
                  </a:lnTo>
                  <a:lnTo>
                    <a:pt x="1922423" y="13213"/>
                  </a:lnTo>
                  <a:lnTo>
                    <a:pt x="2717640" y="2853"/>
                  </a:lnTo>
                  <a:lnTo>
                    <a:pt x="2877036" y="1568"/>
                  </a:lnTo>
                  <a:lnTo>
                    <a:pt x="3023445" y="1330"/>
                  </a:lnTo>
                  <a:lnTo>
                    <a:pt x="3294866" y="2480"/>
                  </a:lnTo>
                  <a:lnTo>
                    <a:pt x="4220695" y="0"/>
                  </a:lnTo>
                  <a:lnTo>
                    <a:pt x="4454412" y="638"/>
                  </a:lnTo>
                  <a:lnTo>
                    <a:pt x="4665882" y="2600"/>
                  </a:lnTo>
                  <a:lnTo>
                    <a:pt x="4812929" y="4983"/>
                  </a:lnTo>
                  <a:lnTo>
                    <a:pt x="4952443" y="8180"/>
                  </a:lnTo>
                  <a:lnTo>
                    <a:pt x="5240090" y="16791"/>
                  </a:lnTo>
                  <a:lnTo>
                    <a:pt x="5901453" y="30511"/>
                  </a:lnTo>
                  <a:lnTo>
                    <a:pt x="6055302" y="34720"/>
                  </a:lnTo>
                  <a:lnTo>
                    <a:pt x="6157661" y="38212"/>
                  </a:lnTo>
                  <a:lnTo>
                    <a:pt x="6248278" y="41647"/>
                  </a:lnTo>
                  <a:lnTo>
                    <a:pt x="6629886" y="52119"/>
                  </a:lnTo>
                  <a:lnTo>
                    <a:pt x="6730247" y="55568"/>
                  </a:lnTo>
                  <a:lnTo>
                    <a:pt x="6833551" y="59798"/>
                  </a:lnTo>
                  <a:lnTo>
                    <a:pt x="6940221" y="65077"/>
                  </a:lnTo>
                  <a:lnTo>
                    <a:pt x="7062146" y="62413"/>
                  </a:lnTo>
                  <a:lnTo>
                    <a:pt x="7105759" y="62670"/>
                  </a:lnTo>
                  <a:lnTo>
                    <a:pt x="7169768" y="65475"/>
                  </a:lnTo>
                  <a:lnTo>
                    <a:pt x="7218266" y="69822"/>
                  </a:lnTo>
                  <a:lnTo>
                    <a:pt x="7262532" y="76119"/>
                  </a:lnTo>
                  <a:lnTo>
                    <a:pt x="7303887" y="84517"/>
                  </a:lnTo>
                  <a:lnTo>
                    <a:pt x="7351821" y="97949"/>
                  </a:lnTo>
                  <a:lnTo>
                    <a:pt x="7393407" y="114183"/>
                  </a:lnTo>
                  <a:lnTo>
                    <a:pt x="7435613" y="137535"/>
                  </a:lnTo>
                  <a:lnTo>
                    <a:pt x="7471006" y="165751"/>
                  </a:lnTo>
                  <a:lnTo>
                    <a:pt x="7504768" y="206176"/>
                  </a:lnTo>
                  <a:lnTo>
                    <a:pt x="7529667" y="254727"/>
                  </a:lnTo>
                  <a:lnTo>
                    <a:pt x="7543974" y="303681"/>
                  </a:lnTo>
                  <a:lnTo>
                    <a:pt x="7552519" y="360488"/>
                  </a:lnTo>
                  <a:lnTo>
                    <a:pt x="7555760" y="415228"/>
                  </a:lnTo>
                  <a:lnTo>
                    <a:pt x="7556522" y="551210"/>
                  </a:lnTo>
                  <a:lnTo>
                    <a:pt x="7556382" y="628801"/>
                  </a:lnTo>
                  <a:lnTo>
                    <a:pt x="7557168" y="729864"/>
                  </a:lnTo>
                  <a:lnTo>
                    <a:pt x="7563447" y="1130963"/>
                  </a:lnTo>
                  <a:lnTo>
                    <a:pt x="7564211" y="1232442"/>
                  </a:lnTo>
                  <a:lnTo>
                    <a:pt x="7563986" y="1334083"/>
                  </a:lnTo>
                  <a:lnTo>
                    <a:pt x="7563397" y="1384852"/>
                  </a:lnTo>
                  <a:lnTo>
                    <a:pt x="7562436" y="1435528"/>
                  </a:lnTo>
                  <a:lnTo>
                    <a:pt x="7558101" y="1599971"/>
                  </a:lnTo>
                  <a:lnTo>
                    <a:pt x="7555348" y="1656399"/>
                  </a:lnTo>
                  <a:lnTo>
                    <a:pt x="7549692" y="1721162"/>
                  </a:lnTo>
                  <a:lnTo>
                    <a:pt x="7539673" y="1786323"/>
                  </a:lnTo>
                  <a:lnTo>
                    <a:pt x="7523939" y="1849515"/>
                  </a:lnTo>
                  <a:lnTo>
                    <a:pt x="7503286" y="1902569"/>
                  </a:lnTo>
                  <a:lnTo>
                    <a:pt x="7467678" y="1957811"/>
                  </a:lnTo>
                  <a:lnTo>
                    <a:pt x="7430910" y="1992397"/>
                  </a:lnTo>
                  <a:lnTo>
                    <a:pt x="7396637" y="2013745"/>
                  </a:lnTo>
                  <a:lnTo>
                    <a:pt x="7350388" y="2031862"/>
                  </a:lnTo>
                  <a:lnTo>
                    <a:pt x="7298156" y="2043152"/>
                  </a:lnTo>
                  <a:lnTo>
                    <a:pt x="7253258" y="2047850"/>
                  </a:lnTo>
                  <a:lnTo>
                    <a:pt x="7197437" y="2049565"/>
                  </a:lnTo>
                  <a:lnTo>
                    <a:pt x="7141457" y="2058037"/>
                  </a:lnTo>
                  <a:lnTo>
                    <a:pt x="7090741" y="2064917"/>
                  </a:lnTo>
                  <a:lnTo>
                    <a:pt x="7040150" y="2071081"/>
                  </a:lnTo>
                  <a:lnTo>
                    <a:pt x="6989814" y="2076592"/>
                  </a:lnTo>
                  <a:lnTo>
                    <a:pt x="6939866" y="2081511"/>
                  </a:lnTo>
                  <a:lnTo>
                    <a:pt x="6890438" y="2085900"/>
                  </a:lnTo>
                  <a:lnTo>
                    <a:pt x="6841662" y="2089823"/>
                  </a:lnTo>
                  <a:lnTo>
                    <a:pt x="6746594" y="2096518"/>
                  </a:lnTo>
                  <a:lnTo>
                    <a:pt x="6655721" y="2102095"/>
                  </a:lnTo>
                  <a:lnTo>
                    <a:pt x="6548455" y="2107594"/>
                  </a:lnTo>
                  <a:lnTo>
                    <a:pt x="6443304" y="2112146"/>
                  </a:lnTo>
                  <a:lnTo>
                    <a:pt x="6293069" y="2117470"/>
                  </a:lnTo>
                  <a:lnTo>
                    <a:pt x="5817403" y="2130480"/>
                  </a:lnTo>
                  <a:lnTo>
                    <a:pt x="5715494" y="2132639"/>
                  </a:lnTo>
                  <a:lnTo>
                    <a:pt x="5613543" y="2133900"/>
                  </a:lnTo>
                  <a:lnTo>
                    <a:pt x="5410928" y="2133809"/>
                  </a:lnTo>
                  <a:lnTo>
                    <a:pt x="4839609" y="2138447"/>
                  </a:lnTo>
                  <a:lnTo>
                    <a:pt x="4735495" y="2138726"/>
                  </a:lnTo>
                  <a:lnTo>
                    <a:pt x="4618709" y="2138291"/>
                  </a:lnTo>
                  <a:lnTo>
                    <a:pt x="4509615" y="2136971"/>
                  </a:lnTo>
                  <a:lnTo>
                    <a:pt x="4407050" y="2134738"/>
                  </a:lnTo>
                  <a:lnTo>
                    <a:pt x="4309851" y="2131568"/>
                  </a:lnTo>
                  <a:lnTo>
                    <a:pt x="4125251" y="2123250"/>
                  </a:lnTo>
                  <a:lnTo>
                    <a:pt x="4071347" y="2115242"/>
                  </a:lnTo>
                  <a:lnTo>
                    <a:pt x="4065689" y="2170980"/>
                  </a:lnTo>
                  <a:lnTo>
                    <a:pt x="4066782" y="2227162"/>
                  </a:lnTo>
                  <a:lnTo>
                    <a:pt x="4072617" y="2306732"/>
                  </a:lnTo>
                  <a:lnTo>
                    <a:pt x="4082204" y="2376993"/>
                  </a:lnTo>
                  <a:lnTo>
                    <a:pt x="4085341" y="2400518"/>
                  </a:lnTo>
                  <a:lnTo>
                    <a:pt x="4107657" y="2515615"/>
                  </a:lnTo>
                  <a:lnTo>
                    <a:pt x="4133139" y="2618566"/>
                  </a:lnTo>
                  <a:lnTo>
                    <a:pt x="4149471" y="2674051"/>
                  </a:lnTo>
                  <a:lnTo>
                    <a:pt x="4167216" y="2728553"/>
                  </a:lnTo>
                  <a:lnTo>
                    <a:pt x="4190997" y="2792612"/>
                  </a:lnTo>
                  <a:lnTo>
                    <a:pt x="4219736" y="2862937"/>
                  </a:lnTo>
                  <a:lnTo>
                    <a:pt x="4235482" y="2899779"/>
                  </a:lnTo>
                  <a:lnTo>
                    <a:pt x="4254404" y="2941919"/>
                  </a:lnTo>
                  <a:lnTo>
                    <a:pt x="4274572" y="2985298"/>
                  </a:lnTo>
                  <a:lnTo>
                    <a:pt x="4295817" y="3029577"/>
                  </a:lnTo>
                  <a:lnTo>
                    <a:pt x="4317973" y="3074420"/>
                  </a:lnTo>
                  <a:lnTo>
                    <a:pt x="4340870" y="3119488"/>
                  </a:lnTo>
                  <a:lnTo>
                    <a:pt x="4364341" y="3164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18099" y="9404"/>
              <a:ext cx="7654925" cy="3263900"/>
            </a:xfrm>
            <a:custGeom>
              <a:avLst/>
              <a:gdLst/>
              <a:ahLst/>
              <a:cxnLst/>
              <a:rect l="l" t="t" r="r" b="b"/>
              <a:pathLst>
                <a:path w="7654925" h="3263900">
                  <a:moveTo>
                    <a:pt x="5184421" y="12699"/>
                  </a:moveTo>
                  <a:lnTo>
                    <a:pt x="1948480" y="12699"/>
                  </a:lnTo>
                  <a:lnTo>
                    <a:pt x="1999725" y="0"/>
                  </a:lnTo>
                  <a:lnTo>
                    <a:pt x="5082281" y="0"/>
                  </a:lnTo>
                  <a:lnTo>
                    <a:pt x="5184421" y="12699"/>
                  </a:lnTo>
                  <a:close/>
                </a:path>
                <a:path w="7654925" h="3263900">
                  <a:moveTo>
                    <a:pt x="5745868" y="25399"/>
                  </a:moveTo>
                  <a:lnTo>
                    <a:pt x="1384781" y="25399"/>
                  </a:lnTo>
                  <a:lnTo>
                    <a:pt x="1436027" y="12699"/>
                  </a:lnTo>
                  <a:lnTo>
                    <a:pt x="5541720" y="12699"/>
                  </a:lnTo>
                  <a:lnTo>
                    <a:pt x="5745868" y="25399"/>
                  </a:lnTo>
                  <a:close/>
                </a:path>
                <a:path w="7654925" h="3263900">
                  <a:moveTo>
                    <a:pt x="6255810" y="38099"/>
                  </a:moveTo>
                  <a:lnTo>
                    <a:pt x="1026080" y="38099"/>
                  </a:lnTo>
                  <a:lnTo>
                    <a:pt x="1077321" y="25399"/>
                  </a:lnTo>
                  <a:lnTo>
                    <a:pt x="6204857" y="25399"/>
                  </a:lnTo>
                  <a:lnTo>
                    <a:pt x="6255810" y="38099"/>
                  </a:lnTo>
                  <a:close/>
                </a:path>
                <a:path w="7654925" h="3263900">
                  <a:moveTo>
                    <a:pt x="6678623" y="50799"/>
                  </a:moveTo>
                  <a:lnTo>
                    <a:pt x="821116" y="50799"/>
                  </a:lnTo>
                  <a:lnTo>
                    <a:pt x="872357" y="38099"/>
                  </a:lnTo>
                  <a:lnTo>
                    <a:pt x="6620617" y="38099"/>
                  </a:lnTo>
                  <a:lnTo>
                    <a:pt x="6678623" y="50799"/>
                  </a:lnTo>
                  <a:close/>
                </a:path>
                <a:path w="7654925" h="3263900">
                  <a:moveTo>
                    <a:pt x="6986249" y="63499"/>
                  </a:moveTo>
                  <a:lnTo>
                    <a:pt x="667391" y="63499"/>
                  </a:lnTo>
                  <a:lnTo>
                    <a:pt x="718633" y="50799"/>
                  </a:lnTo>
                  <a:lnTo>
                    <a:pt x="6923510" y="50799"/>
                  </a:lnTo>
                  <a:lnTo>
                    <a:pt x="6986249" y="63499"/>
                  </a:lnTo>
                  <a:close/>
                </a:path>
                <a:path w="7654925" h="3263900">
                  <a:moveTo>
                    <a:pt x="7211451" y="63499"/>
                  </a:moveTo>
                  <a:lnTo>
                    <a:pt x="6986249" y="63499"/>
                  </a:lnTo>
                  <a:lnTo>
                    <a:pt x="7064720" y="50799"/>
                  </a:lnTo>
                  <a:lnTo>
                    <a:pt x="7162361" y="50799"/>
                  </a:lnTo>
                  <a:lnTo>
                    <a:pt x="7211451" y="63499"/>
                  </a:lnTo>
                  <a:close/>
                </a:path>
                <a:path w="7654925" h="3263900">
                  <a:moveTo>
                    <a:pt x="7384247" y="88899"/>
                  </a:moveTo>
                  <a:lnTo>
                    <a:pt x="442260" y="88899"/>
                  </a:lnTo>
                  <a:lnTo>
                    <a:pt x="477030" y="76199"/>
                  </a:lnTo>
                  <a:lnTo>
                    <a:pt x="511804" y="76199"/>
                  </a:lnTo>
                  <a:lnTo>
                    <a:pt x="546582" y="63499"/>
                  </a:lnTo>
                  <a:lnTo>
                    <a:pt x="7310112" y="63499"/>
                  </a:lnTo>
                  <a:lnTo>
                    <a:pt x="7359565" y="76199"/>
                  </a:lnTo>
                  <a:lnTo>
                    <a:pt x="7384247" y="88899"/>
                  </a:lnTo>
                  <a:close/>
                </a:path>
                <a:path w="7654925" h="3263900">
                  <a:moveTo>
                    <a:pt x="7434800" y="2108199"/>
                  </a:moveTo>
                  <a:lnTo>
                    <a:pt x="4711979" y="2108199"/>
                  </a:lnTo>
                  <a:lnTo>
                    <a:pt x="4759822" y="2095499"/>
                  </a:lnTo>
                  <a:lnTo>
                    <a:pt x="5570573" y="2095499"/>
                  </a:lnTo>
                  <a:lnTo>
                    <a:pt x="5621626" y="2082799"/>
                  </a:lnTo>
                  <a:lnTo>
                    <a:pt x="5876829" y="2082799"/>
                  </a:lnTo>
                  <a:lnTo>
                    <a:pt x="6632183" y="2070099"/>
                  </a:lnTo>
                  <a:lnTo>
                    <a:pt x="6670573" y="2057399"/>
                  </a:lnTo>
                  <a:lnTo>
                    <a:pt x="7310971" y="2057399"/>
                  </a:lnTo>
                  <a:lnTo>
                    <a:pt x="7351898" y="2044699"/>
                  </a:lnTo>
                  <a:lnTo>
                    <a:pt x="7422262" y="2044699"/>
                  </a:lnTo>
                  <a:lnTo>
                    <a:pt x="7428112" y="2031999"/>
                  </a:lnTo>
                  <a:lnTo>
                    <a:pt x="7460168" y="2031999"/>
                  </a:lnTo>
                  <a:lnTo>
                    <a:pt x="7474496" y="2019299"/>
                  </a:lnTo>
                  <a:lnTo>
                    <a:pt x="7510700" y="1981199"/>
                  </a:lnTo>
                  <a:lnTo>
                    <a:pt x="7528955" y="1943099"/>
                  </a:lnTo>
                  <a:lnTo>
                    <a:pt x="7536470" y="1930399"/>
                  </a:lnTo>
                  <a:lnTo>
                    <a:pt x="7553991" y="1879599"/>
                  </a:lnTo>
                  <a:lnTo>
                    <a:pt x="7562138" y="1841499"/>
                  </a:lnTo>
                  <a:lnTo>
                    <a:pt x="7568027" y="1803399"/>
                  </a:lnTo>
                  <a:lnTo>
                    <a:pt x="7572035" y="1765299"/>
                  </a:lnTo>
                  <a:lnTo>
                    <a:pt x="7574707" y="1727199"/>
                  </a:lnTo>
                  <a:lnTo>
                    <a:pt x="7576150" y="1676399"/>
                  </a:lnTo>
                  <a:lnTo>
                    <a:pt x="7576570" y="1638299"/>
                  </a:lnTo>
                  <a:lnTo>
                    <a:pt x="7576179" y="1600199"/>
                  </a:lnTo>
                  <a:lnTo>
                    <a:pt x="7572488" y="1384299"/>
                  </a:lnTo>
                  <a:lnTo>
                    <a:pt x="7571519" y="1320799"/>
                  </a:lnTo>
                  <a:lnTo>
                    <a:pt x="7570449" y="1269999"/>
                  </a:lnTo>
                  <a:lnTo>
                    <a:pt x="7569232" y="1219199"/>
                  </a:lnTo>
                  <a:lnTo>
                    <a:pt x="7567824" y="1155699"/>
                  </a:lnTo>
                  <a:lnTo>
                    <a:pt x="7566178" y="1104899"/>
                  </a:lnTo>
                  <a:lnTo>
                    <a:pt x="7564595" y="1054099"/>
                  </a:lnTo>
                  <a:lnTo>
                    <a:pt x="7563184" y="1003299"/>
                  </a:lnTo>
                  <a:lnTo>
                    <a:pt x="7561925" y="952499"/>
                  </a:lnTo>
                  <a:lnTo>
                    <a:pt x="7560800" y="901699"/>
                  </a:lnTo>
                  <a:lnTo>
                    <a:pt x="7559788" y="850899"/>
                  </a:lnTo>
                  <a:lnTo>
                    <a:pt x="7558869" y="800099"/>
                  </a:lnTo>
                  <a:lnTo>
                    <a:pt x="7558024" y="736599"/>
                  </a:lnTo>
                  <a:lnTo>
                    <a:pt x="7554711" y="520699"/>
                  </a:lnTo>
                  <a:lnTo>
                    <a:pt x="7554187" y="469899"/>
                  </a:lnTo>
                  <a:lnTo>
                    <a:pt x="7552609" y="431799"/>
                  </a:lnTo>
                  <a:lnTo>
                    <a:pt x="7548791" y="380999"/>
                  </a:lnTo>
                  <a:lnTo>
                    <a:pt x="7536989" y="330199"/>
                  </a:lnTo>
                  <a:lnTo>
                    <a:pt x="7515664" y="279399"/>
                  </a:lnTo>
                  <a:lnTo>
                    <a:pt x="7483126" y="241299"/>
                  </a:lnTo>
                  <a:lnTo>
                    <a:pt x="7462572" y="215899"/>
                  </a:lnTo>
                  <a:lnTo>
                    <a:pt x="7439461" y="203199"/>
                  </a:lnTo>
                  <a:lnTo>
                    <a:pt x="7397843" y="190499"/>
                  </a:lnTo>
                  <a:lnTo>
                    <a:pt x="7352548" y="177799"/>
                  </a:lnTo>
                  <a:lnTo>
                    <a:pt x="7254696" y="152399"/>
                  </a:lnTo>
                  <a:lnTo>
                    <a:pt x="7204027" y="152399"/>
                  </a:lnTo>
                  <a:lnTo>
                    <a:pt x="7174397" y="139699"/>
                  </a:lnTo>
                  <a:lnTo>
                    <a:pt x="7017592" y="139699"/>
                  </a:lnTo>
                  <a:lnTo>
                    <a:pt x="6972363" y="126999"/>
                  </a:lnTo>
                  <a:lnTo>
                    <a:pt x="6801667" y="126999"/>
                  </a:lnTo>
                  <a:lnTo>
                    <a:pt x="6765193" y="114299"/>
                  </a:lnTo>
                  <a:lnTo>
                    <a:pt x="309955" y="114299"/>
                  </a:lnTo>
                  <a:lnTo>
                    <a:pt x="334953" y="101599"/>
                  </a:lnTo>
                  <a:lnTo>
                    <a:pt x="337812" y="101599"/>
                  </a:lnTo>
                  <a:lnTo>
                    <a:pt x="372700" y="88899"/>
                  </a:lnTo>
                  <a:lnTo>
                    <a:pt x="7408863" y="88899"/>
                  </a:lnTo>
                  <a:lnTo>
                    <a:pt x="7457550" y="114299"/>
                  </a:lnTo>
                  <a:lnTo>
                    <a:pt x="7504542" y="139699"/>
                  </a:lnTo>
                  <a:lnTo>
                    <a:pt x="7547698" y="177799"/>
                  </a:lnTo>
                  <a:lnTo>
                    <a:pt x="7569566" y="190499"/>
                  </a:lnTo>
                  <a:lnTo>
                    <a:pt x="7588555" y="215899"/>
                  </a:lnTo>
                  <a:lnTo>
                    <a:pt x="7604527" y="253999"/>
                  </a:lnTo>
                  <a:lnTo>
                    <a:pt x="7617342" y="279399"/>
                  </a:lnTo>
                  <a:lnTo>
                    <a:pt x="7634366" y="330199"/>
                  </a:lnTo>
                  <a:lnTo>
                    <a:pt x="7642979" y="393699"/>
                  </a:lnTo>
                  <a:lnTo>
                    <a:pt x="7646393" y="457199"/>
                  </a:lnTo>
                  <a:lnTo>
                    <a:pt x="7646997" y="507999"/>
                  </a:lnTo>
                  <a:lnTo>
                    <a:pt x="7647056" y="673099"/>
                  </a:lnTo>
                  <a:lnTo>
                    <a:pt x="7647349" y="723899"/>
                  </a:lnTo>
                  <a:lnTo>
                    <a:pt x="7647845" y="774699"/>
                  </a:lnTo>
                  <a:lnTo>
                    <a:pt x="7648501" y="825499"/>
                  </a:lnTo>
                  <a:lnTo>
                    <a:pt x="7649277" y="876299"/>
                  </a:lnTo>
                  <a:lnTo>
                    <a:pt x="7650132" y="914399"/>
                  </a:lnTo>
                  <a:lnTo>
                    <a:pt x="7651916" y="1015999"/>
                  </a:lnTo>
                  <a:lnTo>
                    <a:pt x="7652764" y="1066799"/>
                  </a:lnTo>
                  <a:lnTo>
                    <a:pt x="7653527" y="1117599"/>
                  </a:lnTo>
                  <a:lnTo>
                    <a:pt x="7654165" y="1168399"/>
                  </a:lnTo>
                  <a:lnTo>
                    <a:pt x="7654637" y="1219199"/>
                  </a:lnTo>
                  <a:lnTo>
                    <a:pt x="7654903" y="1269999"/>
                  </a:lnTo>
                  <a:lnTo>
                    <a:pt x="7654921" y="1320799"/>
                  </a:lnTo>
                  <a:lnTo>
                    <a:pt x="7654650" y="1371599"/>
                  </a:lnTo>
                  <a:lnTo>
                    <a:pt x="7654050" y="1422399"/>
                  </a:lnTo>
                  <a:lnTo>
                    <a:pt x="7653080" y="1473199"/>
                  </a:lnTo>
                  <a:lnTo>
                    <a:pt x="7651698" y="1523999"/>
                  </a:lnTo>
                  <a:lnTo>
                    <a:pt x="7650726" y="1562099"/>
                  </a:lnTo>
                  <a:lnTo>
                    <a:pt x="7650018" y="1587499"/>
                  </a:lnTo>
                  <a:lnTo>
                    <a:pt x="7649209" y="1625599"/>
                  </a:lnTo>
                  <a:lnTo>
                    <a:pt x="7647935" y="1663699"/>
                  </a:lnTo>
                  <a:lnTo>
                    <a:pt x="7646210" y="1689099"/>
                  </a:lnTo>
                  <a:lnTo>
                    <a:pt x="7643802" y="1727199"/>
                  </a:lnTo>
                  <a:lnTo>
                    <a:pt x="7640477" y="1765299"/>
                  </a:lnTo>
                  <a:lnTo>
                    <a:pt x="7635999" y="1790699"/>
                  </a:lnTo>
                  <a:lnTo>
                    <a:pt x="7630265" y="1828799"/>
                  </a:lnTo>
                  <a:lnTo>
                    <a:pt x="7622933" y="1866899"/>
                  </a:lnTo>
                  <a:lnTo>
                    <a:pt x="7613553" y="1904999"/>
                  </a:lnTo>
                  <a:lnTo>
                    <a:pt x="7601676" y="1930399"/>
                  </a:lnTo>
                  <a:lnTo>
                    <a:pt x="7586706" y="1968499"/>
                  </a:lnTo>
                  <a:lnTo>
                    <a:pt x="7567545" y="1993899"/>
                  </a:lnTo>
                  <a:lnTo>
                    <a:pt x="7544037" y="2031999"/>
                  </a:lnTo>
                  <a:lnTo>
                    <a:pt x="7516026" y="2057399"/>
                  </a:lnTo>
                  <a:lnTo>
                    <a:pt x="7500349" y="2070099"/>
                  </a:lnTo>
                  <a:lnTo>
                    <a:pt x="7481415" y="2082799"/>
                  </a:lnTo>
                  <a:lnTo>
                    <a:pt x="7459480" y="2095499"/>
                  </a:lnTo>
                  <a:lnTo>
                    <a:pt x="7434800" y="2108199"/>
                  </a:lnTo>
                  <a:close/>
                </a:path>
                <a:path w="7654925" h="3263900">
                  <a:moveTo>
                    <a:pt x="310437" y="2108199"/>
                  </a:moveTo>
                  <a:lnTo>
                    <a:pt x="174910" y="2108199"/>
                  </a:lnTo>
                  <a:lnTo>
                    <a:pt x="151455" y="2095499"/>
                  </a:lnTo>
                  <a:lnTo>
                    <a:pt x="111124" y="2044699"/>
                  </a:lnTo>
                  <a:lnTo>
                    <a:pt x="80617" y="1993899"/>
                  </a:lnTo>
                  <a:lnTo>
                    <a:pt x="58500" y="1930399"/>
                  </a:lnTo>
                  <a:lnTo>
                    <a:pt x="50091" y="1904999"/>
                  </a:lnTo>
                  <a:lnTo>
                    <a:pt x="43257" y="1866899"/>
                  </a:lnTo>
                  <a:lnTo>
                    <a:pt x="37366" y="1841499"/>
                  </a:lnTo>
                  <a:lnTo>
                    <a:pt x="32441" y="1803399"/>
                  </a:lnTo>
                  <a:lnTo>
                    <a:pt x="28505" y="1765299"/>
                  </a:lnTo>
                  <a:lnTo>
                    <a:pt x="24882" y="1739899"/>
                  </a:lnTo>
                  <a:lnTo>
                    <a:pt x="21869" y="1701799"/>
                  </a:lnTo>
                  <a:lnTo>
                    <a:pt x="19316" y="1676399"/>
                  </a:lnTo>
                  <a:lnTo>
                    <a:pt x="17075" y="1638299"/>
                  </a:lnTo>
                  <a:lnTo>
                    <a:pt x="14020" y="1587499"/>
                  </a:lnTo>
                  <a:lnTo>
                    <a:pt x="11384" y="1536699"/>
                  </a:lnTo>
                  <a:lnTo>
                    <a:pt x="9034" y="1485899"/>
                  </a:lnTo>
                  <a:lnTo>
                    <a:pt x="4666" y="1384299"/>
                  </a:lnTo>
                  <a:lnTo>
                    <a:pt x="2825" y="1320799"/>
                  </a:lnTo>
                  <a:lnTo>
                    <a:pt x="1452" y="1269999"/>
                  </a:lnTo>
                  <a:lnTo>
                    <a:pt x="519" y="1219199"/>
                  </a:lnTo>
                  <a:lnTo>
                    <a:pt x="0" y="1168399"/>
                  </a:lnTo>
                  <a:lnTo>
                    <a:pt x="93" y="1066799"/>
                  </a:lnTo>
                  <a:lnTo>
                    <a:pt x="653" y="1015999"/>
                  </a:lnTo>
                  <a:lnTo>
                    <a:pt x="1517" y="965199"/>
                  </a:lnTo>
                  <a:lnTo>
                    <a:pt x="2661" y="901699"/>
                  </a:lnTo>
                  <a:lnTo>
                    <a:pt x="4055" y="850899"/>
                  </a:lnTo>
                  <a:lnTo>
                    <a:pt x="5675" y="800099"/>
                  </a:lnTo>
                  <a:lnTo>
                    <a:pt x="8336" y="749299"/>
                  </a:lnTo>
                  <a:lnTo>
                    <a:pt x="11991" y="698499"/>
                  </a:lnTo>
                  <a:lnTo>
                    <a:pt x="16842" y="634999"/>
                  </a:lnTo>
                  <a:lnTo>
                    <a:pt x="23091" y="584199"/>
                  </a:lnTo>
                  <a:lnTo>
                    <a:pt x="31044" y="533399"/>
                  </a:lnTo>
                  <a:lnTo>
                    <a:pt x="40832" y="482599"/>
                  </a:lnTo>
                  <a:lnTo>
                    <a:pt x="53116" y="419099"/>
                  </a:lnTo>
                  <a:lnTo>
                    <a:pt x="68560" y="368299"/>
                  </a:lnTo>
                  <a:lnTo>
                    <a:pt x="88125" y="317499"/>
                  </a:lnTo>
                  <a:lnTo>
                    <a:pt x="102285" y="292099"/>
                  </a:lnTo>
                  <a:lnTo>
                    <a:pt x="119639" y="253999"/>
                  </a:lnTo>
                  <a:lnTo>
                    <a:pt x="129868" y="241299"/>
                  </a:lnTo>
                  <a:lnTo>
                    <a:pt x="140914" y="228599"/>
                  </a:lnTo>
                  <a:lnTo>
                    <a:pt x="152939" y="203199"/>
                  </a:lnTo>
                  <a:lnTo>
                    <a:pt x="195809" y="165099"/>
                  </a:lnTo>
                  <a:lnTo>
                    <a:pt x="229187" y="139699"/>
                  </a:lnTo>
                  <a:lnTo>
                    <a:pt x="283465" y="114299"/>
                  </a:lnTo>
                  <a:lnTo>
                    <a:pt x="3975091" y="114299"/>
                  </a:lnTo>
                  <a:lnTo>
                    <a:pt x="3923500" y="126999"/>
                  </a:lnTo>
                  <a:lnTo>
                    <a:pt x="2685534" y="126999"/>
                  </a:lnTo>
                  <a:lnTo>
                    <a:pt x="1539541" y="139699"/>
                  </a:lnTo>
                  <a:lnTo>
                    <a:pt x="455257" y="139699"/>
                  </a:lnTo>
                  <a:lnTo>
                    <a:pt x="411671" y="152399"/>
                  </a:lnTo>
                  <a:lnTo>
                    <a:pt x="330141" y="152399"/>
                  </a:lnTo>
                  <a:lnTo>
                    <a:pt x="270304" y="190499"/>
                  </a:lnTo>
                  <a:lnTo>
                    <a:pt x="223060" y="241299"/>
                  </a:lnTo>
                  <a:lnTo>
                    <a:pt x="187668" y="292099"/>
                  </a:lnTo>
                  <a:lnTo>
                    <a:pt x="173473" y="330199"/>
                  </a:lnTo>
                  <a:lnTo>
                    <a:pt x="161227" y="368299"/>
                  </a:lnTo>
                  <a:lnTo>
                    <a:pt x="150526" y="393699"/>
                  </a:lnTo>
                  <a:lnTo>
                    <a:pt x="141201" y="431799"/>
                  </a:lnTo>
                  <a:lnTo>
                    <a:pt x="133067" y="469899"/>
                  </a:lnTo>
                  <a:lnTo>
                    <a:pt x="125940" y="507999"/>
                  </a:lnTo>
                  <a:lnTo>
                    <a:pt x="119647" y="546099"/>
                  </a:lnTo>
                  <a:lnTo>
                    <a:pt x="114167" y="571499"/>
                  </a:lnTo>
                  <a:lnTo>
                    <a:pt x="109443" y="609599"/>
                  </a:lnTo>
                  <a:lnTo>
                    <a:pt x="105421" y="647699"/>
                  </a:lnTo>
                  <a:lnTo>
                    <a:pt x="101023" y="698499"/>
                  </a:lnTo>
                  <a:lnTo>
                    <a:pt x="97833" y="749299"/>
                  </a:lnTo>
                  <a:lnTo>
                    <a:pt x="95530" y="800099"/>
                  </a:lnTo>
                  <a:lnTo>
                    <a:pt x="93793" y="850899"/>
                  </a:lnTo>
                  <a:lnTo>
                    <a:pt x="92300" y="888999"/>
                  </a:lnTo>
                  <a:lnTo>
                    <a:pt x="90730" y="939799"/>
                  </a:lnTo>
                  <a:lnTo>
                    <a:pt x="88761" y="990599"/>
                  </a:lnTo>
                  <a:lnTo>
                    <a:pt x="87325" y="1041399"/>
                  </a:lnTo>
                  <a:lnTo>
                    <a:pt x="86477" y="1092199"/>
                  </a:lnTo>
                  <a:lnTo>
                    <a:pt x="86141" y="1142999"/>
                  </a:lnTo>
                  <a:lnTo>
                    <a:pt x="86238" y="1193799"/>
                  </a:lnTo>
                  <a:lnTo>
                    <a:pt x="86690" y="1244599"/>
                  </a:lnTo>
                  <a:lnTo>
                    <a:pt x="87421" y="1295399"/>
                  </a:lnTo>
                  <a:lnTo>
                    <a:pt x="88352" y="1346199"/>
                  </a:lnTo>
                  <a:lnTo>
                    <a:pt x="96539" y="1701799"/>
                  </a:lnTo>
                  <a:lnTo>
                    <a:pt x="98938" y="1752599"/>
                  </a:lnTo>
                  <a:lnTo>
                    <a:pt x="103033" y="1803399"/>
                  </a:lnTo>
                  <a:lnTo>
                    <a:pt x="109325" y="1854199"/>
                  </a:lnTo>
                  <a:lnTo>
                    <a:pt x="118314" y="1904999"/>
                  </a:lnTo>
                  <a:lnTo>
                    <a:pt x="130813" y="1955799"/>
                  </a:lnTo>
                  <a:lnTo>
                    <a:pt x="138917" y="1968499"/>
                  </a:lnTo>
                  <a:lnTo>
                    <a:pt x="147910" y="1993899"/>
                  </a:lnTo>
                  <a:lnTo>
                    <a:pt x="158778" y="2006599"/>
                  </a:lnTo>
                  <a:lnTo>
                    <a:pt x="171174" y="2031999"/>
                  </a:lnTo>
                  <a:lnTo>
                    <a:pt x="185027" y="2044699"/>
                  </a:lnTo>
                  <a:lnTo>
                    <a:pt x="200263" y="2057399"/>
                  </a:lnTo>
                  <a:lnTo>
                    <a:pt x="209363" y="2070099"/>
                  </a:lnTo>
                  <a:lnTo>
                    <a:pt x="219900" y="2070099"/>
                  </a:lnTo>
                  <a:lnTo>
                    <a:pt x="232232" y="2082799"/>
                  </a:lnTo>
                  <a:lnTo>
                    <a:pt x="246718" y="2082799"/>
                  </a:lnTo>
                  <a:lnTo>
                    <a:pt x="253782" y="2095499"/>
                  </a:lnTo>
                  <a:lnTo>
                    <a:pt x="294197" y="2095499"/>
                  </a:lnTo>
                  <a:lnTo>
                    <a:pt x="310437" y="2108199"/>
                  </a:lnTo>
                  <a:close/>
                </a:path>
                <a:path w="7654925" h="3263900">
                  <a:moveTo>
                    <a:pt x="4477731" y="3263899"/>
                  </a:moveTo>
                  <a:lnTo>
                    <a:pt x="4427848" y="3263899"/>
                  </a:lnTo>
                  <a:lnTo>
                    <a:pt x="4410732" y="3251199"/>
                  </a:lnTo>
                  <a:lnTo>
                    <a:pt x="4393809" y="3251199"/>
                  </a:lnTo>
                  <a:lnTo>
                    <a:pt x="4377342" y="3238499"/>
                  </a:lnTo>
                  <a:lnTo>
                    <a:pt x="4332184" y="3213099"/>
                  </a:lnTo>
                  <a:lnTo>
                    <a:pt x="4287906" y="3187699"/>
                  </a:lnTo>
                  <a:lnTo>
                    <a:pt x="4244541" y="3162299"/>
                  </a:lnTo>
                  <a:lnTo>
                    <a:pt x="4202123" y="3124199"/>
                  </a:lnTo>
                  <a:lnTo>
                    <a:pt x="4160682" y="3098799"/>
                  </a:lnTo>
                  <a:lnTo>
                    <a:pt x="4120252" y="3060699"/>
                  </a:lnTo>
                  <a:lnTo>
                    <a:pt x="4080867" y="3035299"/>
                  </a:lnTo>
                  <a:lnTo>
                    <a:pt x="4042557" y="2997199"/>
                  </a:lnTo>
                  <a:lnTo>
                    <a:pt x="4005356" y="2959099"/>
                  </a:lnTo>
                  <a:lnTo>
                    <a:pt x="3971176" y="2920999"/>
                  </a:lnTo>
                  <a:lnTo>
                    <a:pt x="3938455" y="2882899"/>
                  </a:lnTo>
                  <a:lnTo>
                    <a:pt x="3907141" y="2844799"/>
                  </a:lnTo>
                  <a:lnTo>
                    <a:pt x="3877178" y="2806699"/>
                  </a:lnTo>
                  <a:lnTo>
                    <a:pt x="3848514" y="2768599"/>
                  </a:lnTo>
                  <a:lnTo>
                    <a:pt x="3821094" y="2730499"/>
                  </a:lnTo>
                  <a:lnTo>
                    <a:pt x="3794864" y="2692399"/>
                  </a:lnTo>
                  <a:lnTo>
                    <a:pt x="3769770" y="2641599"/>
                  </a:lnTo>
                  <a:lnTo>
                    <a:pt x="3745759" y="2603499"/>
                  </a:lnTo>
                  <a:lnTo>
                    <a:pt x="3722776" y="2552699"/>
                  </a:lnTo>
                  <a:lnTo>
                    <a:pt x="3699695" y="2514599"/>
                  </a:lnTo>
                  <a:lnTo>
                    <a:pt x="3678428" y="2463799"/>
                  </a:lnTo>
                  <a:lnTo>
                    <a:pt x="3658944" y="2412999"/>
                  </a:lnTo>
                  <a:lnTo>
                    <a:pt x="3641207" y="2362199"/>
                  </a:lnTo>
                  <a:lnTo>
                    <a:pt x="3625130" y="2311399"/>
                  </a:lnTo>
                  <a:lnTo>
                    <a:pt x="3610913" y="2260599"/>
                  </a:lnTo>
                  <a:lnTo>
                    <a:pt x="3601499" y="2222499"/>
                  </a:lnTo>
                  <a:lnTo>
                    <a:pt x="3596661" y="2197099"/>
                  </a:lnTo>
                  <a:lnTo>
                    <a:pt x="2970136" y="2197099"/>
                  </a:lnTo>
                  <a:lnTo>
                    <a:pt x="2912496" y="2184399"/>
                  </a:lnTo>
                  <a:lnTo>
                    <a:pt x="397952" y="2184399"/>
                  </a:lnTo>
                  <a:lnTo>
                    <a:pt x="353959" y="2171699"/>
                  </a:lnTo>
                  <a:lnTo>
                    <a:pt x="313252" y="2158999"/>
                  </a:lnTo>
                  <a:lnTo>
                    <a:pt x="276732" y="2146299"/>
                  </a:lnTo>
                  <a:lnTo>
                    <a:pt x="1361154" y="2146299"/>
                  </a:lnTo>
                  <a:lnTo>
                    <a:pt x="1412801" y="2133599"/>
                  </a:lnTo>
                  <a:lnTo>
                    <a:pt x="2179266" y="2133599"/>
                  </a:lnTo>
                  <a:lnTo>
                    <a:pt x="2230159" y="2120899"/>
                  </a:lnTo>
                  <a:lnTo>
                    <a:pt x="2976324" y="2120899"/>
                  </a:lnTo>
                  <a:lnTo>
                    <a:pt x="3024869" y="2108199"/>
                  </a:lnTo>
                  <a:lnTo>
                    <a:pt x="3567781" y="2108199"/>
                  </a:lnTo>
                  <a:lnTo>
                    <a:pt x="3611541" y="2095499"/>
                  </a:lnTo>
                  <a:lnTo>
                    <a:pt x="3673784" y="2108199"/>
                  </a:lnTo>
                  <a:lnTo>
                    <a:pt x="3676878" y="2120899"/>
                  </a:lnTo>
                  <a:lnTo>
                    <a:pt x="3678475" y="2133599"/>
                  </a:lnTo>
                  <a:lnTo>
                    <a:pt x="3680188" y="2146299"/>
                  </a:lnTo>
                  <a:lnTo>
                    <a:pt x="3681292" y="2158999"/>
                  </a:lnTo>
                  <a:lnTo>
                    <a:pt x="3682444" y="2171699"/>
                  </a:lnTo>
                  <a:lnTo>
                    <a:pt x="3683896" y="2171699"/>
                  </a:lnTo>
                  <a:lnTo>
                    <a:pt x="3686606" y="2184399"/>
                  </a:lnTo>
                  <a:lnTo>
                    <a:pt x="3698427" y="2247899"/>
                  </a:lnTo>
                  <a:lnTo>
                    <a:pt x="3712750" y="2298699"/>
                  </a:lnTo>
                  <a:lnTo>
                    <a:pt x="3729348" y="2349499"/>
                  </a:lnTo>
                  <a:lnTo>
                    <a:pt x="3747997" y="2400299"/>
                  </a:lnTo>
                  <a:lnTo>
                    <a:pt x="3768472" y="2451099"/>
                  </a:lnTo>
                  <a:lnTo>
                    <a:pt x="3790548" y="2501899"/>
                  </a:lnTo>
                  <a:lnTo>
                    <a:pt x="3808115" y="2539999"/>
                  </a:lnTo>
                  <a:lnTo>
                    <a:pt x="3826443" y="2565399"/>
                  </a:lnTo>
                  <a:lnTo>
                    <a:pt x="3845456" y="2603499"/>
                  </a:lnTo>
                  <a:lnTo>
                    <a:pt x="3865082" y="2641599"/>
                  </a:lnTo>
                  <a:lnTo>
                    <a:pt x="3885451" y="2679699"/>
                  </a:lnTo>
                  <a:lnTo>
                    <a:pt x="3906470" y="2717799"/>
                  </a:lnTo>
                  <a:lnTo>
                    <a:pt x="3927999" y="2743199"/>
                  </a:lnTo>
                  <a:lnTo>
                    <a:pt x="3949897" y="2781299"/>
                  </a:lnTo>
                  <a:lnTo>
                    <a:pt x="3980679" y="2819399"/>
                  </a:lnTo>
                  <a:lnTo>
                    <a:pt x="4013598" y="2870199"/>
                  </a:lnTo>
                  <a:lnTo>
                    <a:pt x="4048389" y="2908299"/>
                  </a:lnTo>
                  <a:lnTo>
                    <a:pt x="4084787" y="2946399"/>
                  </a:lnTo>
                  <a:lnTo>
                    <a:pt x="4122528" y="2984499"/>
                  </a:lnTo>
                  <a:lnTo>
                    <a:pt x="4161348" y="3022599"/>
                  </a:lnTo>
                  <a:lnTo>
                    <a:pt x="4200982" y="3060699"/>
                  </a:lnTo>
                  <a:lnTo>
                    <a:pt x="4220449" y="3073399"/>
                  </a:lnTo>
                  <a:lnTo>
                    <a:pt x="4245373" y="3098799"/>
                  </a:lnTo>
                  <a:lnTo>
                    <a:pt x="4274885" y="3124199"/>
                  </a:lnTo>
                  <a:lnTo>
                    <a:pt x="4308111" y="3136899"/>
                  </a:lnTo>
                  <a:lnTo>
                    <a:pt x="4343879" y="3162299"/>
                  </a:lnTo>
                  <a:lnTo>
                    <a:pt x="4381730" y="3187699"/>
                  </a:lnTo>
                  <a:lnTo>
                    <a:pt x="4390000" y="3200399"/>
                  </a:lnTo>
                  <a:lnTo>
                    <a:pt x="4398358" y="3200399"/>
                  </a:lnTo>
                  <a:lnTo>
                    <a:pt x="4406769" y="3213099"/>
                  </a:lnTo>
                  <a:lnTo>
                    <a:pt x="4467852" y="3213099"/>
                  </a:lnTo>
                  <a:lnTo>
                    <a:pt x="4475615" y="3225799"/>
                  </a:lnTo>
                  <a:lnTo>
                    <a:pt x="4480160" y="3238499"/>
                  </a:lnTo>
                  <a:lnTo>
                    <a:pt x="4483426" y="3251199"/>
                  </a:lnTo>
                  <a:lnTo>
                    <a:pt x="4477731" y="3263899"/>
                  </a:lnTo>
                  <a:close/>
                </a:path>
                <a:path w="7654925" h="3263900">
                  <a:moveTo>
                    <a:pt x="443501" y="2120899"/>
                  </a:moveTo>
                  <a:lnTo>
                    <a:pt x="185480" y="2120899"/>
                  </a:lnTo>
                  <a:lnTo>
                    <a:pt x="179083" y="2108199"/>
                  </a:lnTo>
                  <a:lnTo>
                    <a:pt x="393173" y="2108199"/>
                  </a:lnTo>
                  <a:lnTo>
                    <a:pt x="443501" y="2120899"/>
                  </a:lnTo>
                  <a:close/>
                </a:path>
                <a:path w="7654925" h="3263900">
                  <a:moveTo>
                    <a:pt x="4467852" y="3213099"/>
                  </a:moveTo>
                  <a:lnTo>
                    <a:pt x="4415200" y="3213099"/>
                  </a:lnTo>
                  <a:lnTo>
                    <a:pt x="4401087" y="3200399"/>
                  </a:lnTo>
                  <a:lnTo>
                    <a:pt x="4387331" y="3174999"/>
                  </a:lnTo>
                  <a:lnTo>
                    <a:pt x="4373982" y="3162299"/>
                  </a:lnTo>
                  <a:lnTo>
                    <a:pt x="4361089" y="3136899"/>
                  </a:lnTo>
                  <a:lnTo>
                    <a:pt x="4336136" y="3098799"/>
                  </a:lnTo>
                  <a:lnTo>
                    <a:pt x="4311978" y="3047999"/>
                  </a:lnTo>
                  <a:lnTo>
                    <a:pt x="4288654" y="3009899"/>
                  </a:lnTo>
                  <a:lnTo>
                    <a:pt x="4266206" y="2959099"/>
                  </a:lnTo>
                  <a:lnTo>
                    <a:pt x="4244675" y="2920999"/>
                  </a:lnTo>
                  <a:lnTo>
                    <a:pt x="4224103" y="2870199"/>
                  </a:lnTo>
                  <a:lnTo>
                    <a:pt x="4204529" y="2832099"/>
                  </a:lnTo>
                  <a:lnTo>
                    <a:pt x="4185995" y="2781299"/>
                  </a:lnTo>
                  <a:lnTo>
                    <a:pt x="4168543" y="2730499"/>
                  </a:lnTo>
                  <a:lnTo>
                    <a:pt x="4152076" y="2692399"/>
                  </a:lnTo>
                  <a:lnTo>
                    <a:pt x="4136687" y="2641599"/>
                  </a:lnTo>
                  <a:lnTo>
                    <a:pt x="4122437" y="2590799"/>
                  </a:lnTo>
                  <a:lnTo>
                    <a:pt x="4109387" y="2552699"/>
                  </a:lnTo>
                  <a:lnTo>
                    <a:pt x="4097595" y="2501899"/>
                  </a:lnTo>
                  <a:lnTo>
                    <a:pt x="4087123" y="2451099"/>
                  </a:lnTo>
                  <a:lnTo>
                    <a:pt x="4078031" y="2400299"/>
                  </a:lnTo>
                  <a:lnTo>
                    <a:pt x="4070379" y="2349499"/>
                  </a:lnTo>
                  <a:lnTo>
                    <a:pt x="4064228" y="2298699"/>
                  </a:lnTo>
                  <a:lnTo>
                    <a:pt x="4061934" y="2285999"/>
                  </a:lnTo>
                  <a:lnTo>
                    <a:pt x="4059742" y="2260599"/>
                  </a:lnTo>
                  <a:lnTo>
                    <a:pt x="4058135" y="2235199"/>
                  </a:lnTo>
                  <a:lnTo>
                    <a:pt x="4057595" y="2222499"/>
                  </a:lnTo>
                  <a:lnTo>
                    <a:pt x="4055663" y="2108199"/>
                  </a:lnTo>
                  <a:lnTo>
                    <a:pt x="7407887" y="2108199"/>
                  </a:lnTo>
                  <a:lnTo>
                    <a:pt x="7379263" y="2120899"/>
                  </a:lnTo>
                  <a:lnTo>
                    <a:pt x="7349326" y="2120899"/>
                  </a:lnTo>
                  <a:lnTo>
                    <a:pt x="7318472" y="2133599"/>
                  </a:lnTo>
                  <a:lnTo>
                    <a:pt x="7245519" y="2133599"/>
                  </a:lnTo>
                  <a:lnTo>
                    <a:pt x="7196294" y="2146299"/>
                  </a:lnTo>
                  <a:lnTo>
                    <a:pt x="7147060" y="2146299"/>
                  </a:lnTo>
                  <a:lnTo>
                    <a:pt x="7097816" y="2158999"/>
                  </a:lnTo>
                  <a:lnTo>
                    <a:pt x="6999306" y="2158999"/>
                  </a:lnTo>
                  <a:lnTo>
                    <a:pt x="6950041" y="2171699"/>
                  </a:lnTo>
                  <a:lnTo>
                    <a:pt x="6851498" y="2171699"/>
                  </a:lnTo>
                  <a:lnTo>
                    <a:pt x="6802222" y="2184399"/>
                  </a:lnTo>
                  <a:lnTo>
                    <a:pt x="6654386" y="2184399"/>
                  </a:lnTo>
                  <a:lnTo>
                    <a:pt x="6605106" y="2197099"/>
                  </a:lnTo>
                  <a:lnTo>
                    <a:pt x="6309434" y="2197099"/>
                  </a:lnTo>
                  <a:lnTo>
                    <a:pt x="6260159" y="2209799"/>
                  </a:lnTo>
                  <a:lnTo>
                    <a:pt x="4156322" y="2209799"/>
                  </a:lnTo>
                  <a:lnTo>
                    <a:pt x="4156038" y="2235199"/>
                  </a:lnTo>
                  <a:lnTo>
                    <a:pt x="4156345" y="2247899"/>
                  </a:lnTo>
                  <a:lnTo>
                    <a:pt x="4156924" y="2260599"/>
                  </a:lnTo>
                  <a:lnTo>
                    <a:pt x="4157601" y="2260599"/>
                  </a:lnTo>
                  <a:lnTo>
                    <a:pt x="4158206" y="2273299"/>
                  </a:lnTo>
                  <a:lnTo>
                    <a:pt x="4163162" y="2336799"/>
                  </a:lnTo>
                  <a:lnTo>
                    <a:pt x="4165171" y="2362199"/>
                  </a:lnTo>
                  <a:lnTo>
                    <a:pt x="4167559" y="2374899"/>
                  </a:lnTo>
                  <a:lnTo>
                    <a:pt x="4170075" y="2387599"/>
                  </a:lnTo>
                  <a:lnTo>
                    <a:pt x="4172468" y="2412999"/>
                  </a:lnTo>
                  <a:lnTo>
                    <a:pt x="4177301" y="2438399"/>
                  </a:lnTo>
                  <a:lnTo>
                    <a:pt x="4183632" y="2476499"/>
                  </a:lnTo>
                  <a:lnTo>
                    <a:pt x="4190567" y="2514599"/>
                  </a:lnTo>
                  <a:lnTo>
                    <a:pt x="4197212" y="2539999"/>
                  </a:lnTo>
                  <a:lnTo>
                    <a:pt x="4201167" y="2565399"/>
                  </a:lnTo>
                  <a:lnTo>
                    <a:pt x="4205367" y="2578099"/>
                  </a:lnTo>
                  <a:lnTo>
                    <a:pt x="4209631" y="2590799"/>
                  </a:lnTo>
                  <a:lnTo>
                    <a:pt x="4213779" y="2616199"/>
                  </a:lnTo>
                  <a:lnTo>
                    <a:pt x="4221992" y="2641599"/>
                  </a:lnTo>
                  <a:lnTo>
                    <a:pt x="4231665" y="2679699"/>
                  </a:lnTo>
                  <a:lnTo>
                    <a:pt x="4238205" y="2705099"/>
                  </a:lnTo>
                  <a:lnTo>
                    <a:pt x="4246012" y="2730499"/>
                  </a:lnTo>
                  <a:lnTo>
                    <a:pt x="4255337" y="2755899"/>
                  </a:lnTo>
                  <a:lnTo>
                    <a:pt x="4278388" y="2819399"/>
                  </a:lnTo>
                  <a:lnTo>
                    <a:pt x="4291924" y="2844799"/>
                  </a:lnTo>
                  <a:lnTo>
                    <a:pt x="4306718" y="2882899"/>
                  </a:lnTo>
                  <a:lnTo>
                    <a:pt x="4322448" y="2920999"/>
                  </a:lnTo>
                  <a:lnTo>
                    <a:pt x="4341866" y="2959099"/>
                  </a:lnTo>
                  <a:lnTo>
                    <a:pt x="4362457" y="3009899"/>
                  </a:lnTo>
                  <a:lnTo>
                    <a:pt x="4384010" y="3047999"/>
                  </a:lnTo>
                  <a:lnTo>
                    <a:pt x="4406312" y="3098799"/>
                  </a:lnTo>
                  <a:lnTo>
                    <a:pt x="4429155" y="3136899"/>
                  </a:lnTo>
                  <a:lnTo>
                    <a:pt x="4452326" y="3187699"/>
                  </a:lnTo>
                  <a:lnTo>
                    <a:pt x="4467852" y="3213099"/>
                  </a:lnTo>
                  <a:close/>
                </a:path>
                <a:path w="7654925" h="3263900">
                  <a:moveTo>
                    <a:pt x="645945" y="2133599"/>
                  </a:moveTo>
                  <a:lnTo>
                    <a:pt x="215858" y="2133599"/>
                  </a:lnTo>
                  <a:lnTo>
                    <a:pt x="204527" y="2120899"/>
                  </a:lnTo>
                  <a:lnTo>
                    <a:pt x="595216" y="2120899"/>
                  </a:lnTo>
                  <a:lnTo>
                    <a:pt x="645945" y="2133599"/>
                  </a:lnTo>
                  <a:close/>
                </a:path>
                <a:path w="7654925" h="3263900">
                  <a:moveTo>
                    <a:pt x="1103677" y="2146299"/>
                  </a:moveTo>
                  <a:lnTo>
                    <a:pt x="244148" y="2146299"/>
                  </a:lnTo>
                  <a:lnTo>
                    <a:pt x="239273" y="2133599"/>
                  </a:lnTo>
                  <a:lnTo>
                    <a:pt x="1052746" y="2133599"/>
                  </a:lnTo>
                  <a:lnTo>
                    <a:pt x="1103677" y="2146299"/>
                  </a:lnTo>
                  <a:close/>
                </a:path>
                <a:path w="7654925" h="3263900">
                  <a:moveTo>
                    <a:pt x="2591535" y="2209799"/>
                  </a:moveTo>
                  <a:lnTo>
                    <a:pt x="554472" y="2209799"/>
                  </a:lnTo>
                  <a:lnTo>
                    <a:pt x="444331" y="2184399"/>
                  </a:lnTo>
                  <a:lnTo>
                    <a:pt x="2912496" y="2184399"/>
                  </a:lnTo>
                  <a:lnTo>
                    <a:pt x="2877392" y="2197099"/>
                  </a:lnTo>
                  <a:lnTo>
                    <a:pt x="2641701" y="2197099"/>
                  </a:lnTo>
                  <a:lnTo>
                    <a:pt x="2591535" y="2209799"/>
                  </a:lnTo>
                  <a:close/>
                </a:path>
                <a:path w="7654925" h="3263900">
                  <a:moveTo>
                    <a:pt x="2240321" y="2222499"/>
                  </a:moveTo>
                  <a:lnTo>
                    <a:pt x="661654" y="2222499"/>
                  </a:lnTo>
                  <a:lnTo>
                    <a:pt x="609100" y="2209799"/>
                  </a:lnTo>
                  <a:lnTo>
                    <a:pt x="2290489" y="2209799"/>
                  </a:lnTo>
                  <a:lnTo>
                    <a:pt x="2240321" y="2222499"/>
                  </a:lnTo>
                  <a:close/>
                </a:path>
                <a:path w="7654925" h="3263900">
                  <a:moveTo>
                    <a:pt x="5801300" y="2222499"/>
                  </a:moveTo>
                  <a:lnTo>
                    <a:pt x="4362514" y="2222499"/>
                  </a:lnTo>
                  <a:lnTo>
                    <a:pt x="4311182" y="2209799"/>
                  </a:lnTo>
                  <a:lnTo>
                    <a:pt x="5852773" y="2209799"/>
                  </a:lnTo>
                  <a:lnTo>
                    <a:pt x="5801300" y="2222499"/>
                  </a:lnTo>
                  <a:close/>
                </a:path>
                <a:path w="7654925" h="3263900">
                  <a:moveTo>
                    <a:pt x="1934096" y="2235199"/>
                  </a:moveTo>
                  <a:lnTo>
                    <a:pt x="845714" y="2235199"/>
                  </a:lnTo>
                  <a:lnTo>
                    <a:pt x="793516" y="2222499"/>
                  </a:lnTo>
                  <a:lnTo>
                    <a:pt x="1985583" y="2222499"/>
                  </a:lnTo>
                  <a:lnTo>
                    <a:pt x="1934096" y="22351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2" y="3434658"/>
            <a:ext cx="195293" cy="1952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2" y="4127949"/>
            <a:ext cx="195293" cy="1952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2" y="4821239"/>
            <a:ext cx="195293" cy="19529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2" y="5514530"/>
            <a:ext cx="195293" cy="1952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2" y="6207820"/>
            <a:ext cx="195293" cy="19529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2" y="7594401"/>
            <a:ext cx="195293" cy="19529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2" y="8287692"/>
            <a:ext cx="195293" cy="195293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xfrm>
            <a:off x="882113" y="2457003"/>
            <a:ext cx="16100079" cy="7030263"/>
          </a:xfrm>
          <a:prstGeom prst="rect">
            <a:avLst/>
          </a:prstGeom>
        </p:spPr>
        <p:txBody>
          <a:bodyPr vert="horz" wrap="square" lIns="0" tIns="715586" rIns="0" bIns="0" rtlCol="0">
            <a:spAutoFit/>
          </a:bodyPr>
          <a:lstStyle/>
          <a:p>
            <a:pPr marL="349885" marR="74930">
              <a:lnSpc>
                <a:spcPts val="5460"/>
              </a:lnSpc>
              <a:spcBef>
                <a:spcPts val="340"/>
              </a:spcBef>
            </a:pPr>
            <a:r>
              <a:rPr sz="4400" spc="-300" dirty="0"/>
              <a:t>Media</a:t>
            </a:r>
            <a:r>
              <a:rPr sz="4400" spc="-114" dirty="0"/>
              <a:t> </a:t>
            </a:r>
            <a:r>
              <a:rPr sz="4400" spc="-140" dirty="0"/>
              <a:t>and</a:t>
            </a:r>
            <a:r>
              <a:rPr sz="4400" spc="-110" dirty="0"/>
              <a:t> </a:t>
            </a:r>
            <a:r>
              <a:rPr sz="4400" spc="-130" dirty="0"/>
              <a:t>education</a:t>
            </a:r>
            <a:r>
              <a:rPr sz="4400" spc="-110" dirty="0"/>
              <a:t> </a:t>
            </a:r>
            <a:r>
              <a:rPr sz="4400" spc="-135" dirty="0"/>
              <a:t>jointly</a:t>
            </a:r>
            <a:r>
              <a:rPr sz="4400" spc="-110" dirty="0"/>
              <a:t> </a:t>
            </a:r>
            <a:r>
              <a:rPr sz="4400" spc="-105" dirty="0"/>
              <a:t>shape</a:t>
            </a:r>
            <a:r>
              <a:rPr sz="4400" spc="-110" dirty="0"/>
              <a:t> </a:t>
            </a:r>
            <a:r>
              <a:rPr sz="4400" spc="-90" dirty="0"/>
              <a:t>public</a:t>
            </a:r>
            <a:r>
              <a:rPr sz="4400" spc="-110" dirty="0"/>
              <a:t> ecological </a:t>
            </a:r>
            <a:r>
              <a:rPr sz="4400" spc="-75" dirty="0"/>
              <a:t>understanding. </a:t>
            </a:r>
            <a:r>
              <a:rPr sz="4400" spc="-295" dirty="0"/>
              <a:t>Media:</a:t>
            </a:r>
            <a:r>
              <a:rPr sz="4400" spc="-120" dirty="0"/>
              <a:t> </a:t>
            </a:r>
            <a:r>
              <a:rPr sz="4400" spc="-60" dirty="0"/>
              <a:t>raises</a:t>
            </a:r>
            <a:r>
              <a:rPr sz="4400" spc="-145" dirty="0"/>
              <a:t> </a:t>
            </a:r>
            <a:r>
              <a:rPr sz="4400" spc="-105" dirty="0"/>
              <a:t>visibility</a:t>
            </a:r>
            <a:r>
              <a:rPr sz="4400" spc="-130" dirty="0"/>
              <a:t> </a:t>
            </a:r>
            <a:r>
              <a:rPr sz="4400" spc="-110" dirty="0"/>
              <a:t>but</a:t>
            </a:r>
            <a:r>
              <a:rPr sz="4400" spc="-130" dirty="0"/>
              <a:t> </a:t>
            </a:r>
            <a:r>
              <a:rPr sz="4400" spc="-120" dirty="0"/>
              <a:t>may</a:t>
            </a:r>
            <a:r>
              <a:rPr sz="4400" spc="-130" dirty="0"/>
              <a:t> </a:t>
            </a:r>
            <a:r>
              <a:rPr sz="4400" spc="-80" dirty="0"/>
              <a:t>obscure</a:t>
            </a:r>
            <a:r>
              <a:rPr sz="4400" spc="-130" dirty="0"/>
              <a:t> </a:t>
            </a:r>
            <a:r>
              <a:rPr sz="4400" spc="-40" dirty="0"/>
              <a:t>accountability.</a:t>
            </a:r>
            <a:endParaRPr sz="4400" dirty="0"/>
          </a:p>
          <a:p>
            <a:pPr marL="349885">
              <a:lnSpc>
                <a:spcPts val="5255"/>
              </a:lnSpc>
            </a:pPr>
            <a:r>
              <a:rPr sz="4400" spc="-114" dirty="0"/>
              <a:t>Education:</a:t>
            </a:r>
            <a:r>
              <a:rPr sz="4400" spc="-145" dirty="0"/>
              <a:t> </a:t>
            </a:r>
            <a:r>
              <a:rPr sz="4400" spc="-45" dirty="0"/>
              <a:t>fosters</a:t>
            </a:r>
            <a:r>
              <a:rPr sz="4400" spc="-140" dirty="0"/>
              <a:t> </a:t>
            </a:r>
            <a:r>
              <a:rPr sz="4400" spc="-65" dirty="0"/>
              <a:t>ethics</a:t>
            </a:r>
            <a:r>
              <a:rPr sz="4400" spc="-135" dirty="0"/>
              <a:t> </a:t>
            </a:r>
            <a:r>
              <a:rPr sz="4400" spc="-140" dirty="0"/>
              <a:t>and</a:t>
            </a:r>
            <a:r>
              <a:rPr sz="4400" spc="-120" dirty="0"/>
              <a:t> </a:t>
            </a:r>
            <a:r>
              <a:rPr sz="4400" dirty="0"/>
              <a:t>long-</a:t>
            </a:r>
            <a:r>
              <a:rPr sz="4400" spc="-70" dirty="0"/>
              <a:t>term</a:t>
            </a:r>
            <a:r>
              <a:rPr sz="4400" spc="-135" dirty="0"/>
              <a:t> </a:t>
            </a:r>
            <a:r>
              <a:rPr sz="4400" spc="-110" dirty="0"/>
              <a:t>ecological</a:t>
            </a:r>
            <a:r>
              <a:rPr sz="4400" spc="-135" dirty="0"/>
              <a:t> </a:t>
            </a:r>
            <a:r>
              <a:rPr sz="4400" spc="-10" dirty="0"/>
              <a:t>values.</a:t>
            </a:r>
            <a:endParaRPr sz="4400" dirty="0"/>
          </a:p>
          <a:p>
            <a:pPr marL="349885" marR="5080">
              <a:lnSpc>
                <a:spcPts val="5460"/>
              </a:lnSpc>
              <a:spcBef>
                <a:spcPts val="200"/>
              </a:spcBef>
            </a:pPr>
            <a:r>
              <a:rPr sz="4400" spc="-60" dirty="0"/>
              <a:t>Language</a:t>
            </a:r>
            <a:r>
              <a:rPr sz="4400" spc="-165" dirty="0"/>
              <a:t> </a:t>
            </a:r>
            <a:r>
              <a:rPr sz="4400" spc="-120" dirty="0"/>
              <a:t>via</a:t>
            </a:r>
            <a:r>
              <a:rPr sz="4400" spc="-130" dirty="0"/>
              <a:t> </a:t>
            </a:r>
            <a:r>
              <a:rPr sz="4400" spc="-155" dirty="0"/>
              <a:t>both</a:t>
            </a:r>
            <a:r>
              <a:rPr sz="4400" spc="-120" dirty="0"/>
              <a:t> </a:t>
            </a:r>
            <a:r>
              <a:rPr sz="4400" spc="-50" dirty="0"/>
              <a:t>can</a:t>
            </a:r>
            <a:r>
              <a:rPr sz="4400" spc="-135" dirty="0"/>
              <a:t> </a:t>
            </a:r>
            <a:r>
              <a:rPr sz="4400" spc="-90" dirty="0"/>
              <a:t>reveal</a:t>
            </a:r>
            <a:r>
              <a:rPr sz="4400" spc="-135" dirty="0"/>
              <a:t> </a:t>
            </a:r>
            <a:r>
              <a:rPr sz="4400" spc="-140" dirty="0"/>
              <a:t>and</a:t>
            </a:r>
            <a:r>
              <a:rPr sz="4400" spc="-120" dirty="0"/>
              <a:t> </a:t>
            </a:r>
            <a:r>
              <a:rPr sz="4400" spc="-90" dirty="0"/>
              <a:t>conceal</a:t>
            </a:r>
            <a:r>
              <a:rPr sz="4400" spc="-135" dirty="0"/>
              <a:t> </a:t>
            </a:r>
            <a:r>
              <a:rPr sz="4400" spc="-120" dirty="0"/>
              <a:t>environmental</a:t>
            </a:r>
            <a:r>
              <a:rPr sz="4400" spc="-130" dirty="0"/>
              <a:t> </a:t>
            </a:r>
            <a:r>
              <a:rPr sz="4400" spc="-10" dirty="0"/>
              <a:t>issues. </a:t>
            </a:r>
            <a:r>
              <a:rPr sz="4400" spc="-90" dirty="0"/>
              <a:t>Sustainability</a:t>
            </a:r>
            <a:r>
              <a:rPr sz="4400" spc="-170" dirty="0"/>
              <a:t> </a:t>
            </a:r>
            <a:r>
              <a:rPr sz="4400" dirty="0"/>
              <a:t>is</a:t>
            </a:r>
            <a:r>
              <a:rPr sz="4400" spc="-170" dirty="0"/>
              <a:t> </a:t>
            </a:r>
            <a:r>
              <a:rPr sz="4400" spc="-110" dirty="0"/>
              <a:t>also</a:t>
            </a:r>
            <a:r>
              <a:rPr sz="4400" spc="-145" dirty="0"/>
              <a:t> </a:t>
            </a:r>
            <a:r>
              <a:rPr sz="4400" spc="-160" dirty="0"/>
              <a:t>a</a:t>
            </a:r>
            <a:r>
              <a:rPr sz="4400" spc="-120" dirty="0"/>
              <a:t> </a:t>
            </a:r>
            <a:r>
              <a:rPr sz="4400" spc="-80" dirty="0"/>
              <a:t>linguistic</a:t>
            </a:r>
            <a:r>
              <a:rPr sz="4400" spc="-140" dirty="0"/>
              <a:t> </a:t>
            </a:r>
            <a:r>
              <a:rPr sz="4400" spc="-70" dirty="0"/>
              <a:t>concern</a:t>
            </a:r>
            <a:r>
              <a:rPr sz="4400" spc="-140" dirty="0"/>
              <a:t> </a:t>
            </a:r>
            <a:r>
              <a:rPr sz="4400" spc="-710" dirty="0"/>
              <a:t>—</a:t>
            </a:r>
            <a:r>
              <a:rPr sz="4400" spc="-120" dirty="0"/>
              <a:t> </a:t>
            </a:r>
            <a:r>
              <a:rPr sz="4400" spc="-130" dirty="0"/>
              <a:t>words </a:t>
            </a:r>
            <a:r>
              <a:rPr sz="4400" spc="-105" dirty="0"/>
              <a:t>shape</a:t>
            </a:r>
            <a:r>
              <a:rPr sz="4400" spc="-145" dirty="0"/>
              <a:t> </a:t>
            </a:r>
            <a:r>
              <a:rPr sz="4400" spc="-45" dirty="0"/>
              <a:t>awareness </a:t>
            </a:r>
            <a:r>
              <a:rPr sz="4400" spc="-140" dirty="0"/>
              <a:t>and</a:t>
            </a:r>
            <a:r>
              <a:rPr sz="4400" spc="-120" dirty="0"/>
              <a:t> </a:t>
            </a:r>
            <a:r>
              <a:rPr sz="4400" spc="-20" dirty="0"/>
              <a:t>action.</a:t>
            </a:r>
            <a:endParaRPr sz="4400" dirty="0"/>
          </a:p>
          <a:p>
            <a:pPr marL="349885">
              <a:lnSpc>
                <a:spcPts val="5255"/>
              </a:lnSpc>
            </a:pPr>
            <a:r>
              <a:rPr sz="4400" spc="-25" dirty="0"/>
              <a:t>Calls</a:t>
            </a:r>
            <a:r>
              <a:rPr sz="4400" spc="-135" dirty="0"/>
              <a:t> </a:t>
            </a:r>
            <a:r>
              <a:rPr sz="4400" spc="-30" dirty="0"/>
              <a:t>for</a:t>
            </a:r>
            <a:r>
              <a:rPr sz="4400" spc="-130" dirty="0"/>
              <a:t> </a:t>
            </a:r>
            <a:r>
              <a:rPr sz="4400" spc="-100" dirty="0"/>
              <a:t>critical,</a:t>
            </a:r>
            <a:r>
              <a:rPr sz="4400" spc="-135" dirty="0"/>
              <a:t> </a:t>
            </a:r>
            <a:r>
              <a:rPr sz="4400" spc="-110" dirty="0"/>
              <a:t>inclusive,</a:t>
            </a:r>
            <a:r>
              <a:rPr sz="4400" spc="-130" dirty="0"/>
              <a:t> </a:t>
            </a:r>
            <a:r>
              <a:rPr sz="4400" spc="-70" dirty="0"/>
              <a:t>sustainability-</a:t>
            </a:r>
            <a:r>
              <a:rPr sz="4400" spc="-95" dirty="0"/>
              <a:t>driven</a:t>
            </a:r>
            <a:r>
              <a:rPr sz="4400" spc="-135" dirty="0"/>
              <a:t> </a:t>
            </a:r>
            <a:r>
              <a:rPr sz="4400" spc="-45" dirty="0"/>
              <a:t>communication.</a:t>
            </a:r>
            <a:endParaRPr sz="4400" dirty="0"/>
          </a:p>
          <a:p>
            <a:pPr marL="349885" marR="501650">
              <a:lnSpc>
                <a:spcPts val="5460"/>
              </a:lnSpc>
              <a:spcBef>
                <a:spcPts val="135"/>
              </a:spcBef>
            </a:pPr>
            <a:r>
              <a:rPr sz="4400" spc="-120" dirty="0"/>
              <a:t>Together,</a:t>
            </a:r>
            <a:r>
              <a:rPr sz="4400" spc="-140" dirty="0"/>
              <a:t> </a:t>
            </a:r>
            <a:r>
              <a:rPr sz="4400" spc="-130" dirty="0"/>
              <a:t>education </a:t>
            </a:r>
            <a:r>
              <a:rPr sz="4400" spc="-140" dirty="0"/>
              <a:t>and</a:t>
            </a:r>
            <a:r>
              <a:rPr sz="4400" spc="-120" dirty="0"/>
              <a:t> </a:t>
            </a:r>
            <a:r>
              <a:rPr sz="4400" spc="-145" dirty="0"/>
              <a:t>media</a:t>
            </a:r>
            <a:r>
              <a:rPr sz="4400" spc="-120" dirty="0"/>
              <a:t> </a:t>
            </a:r>
            <a:r>
              <a:rPr sz="4400" spc="-50" dirty="0"/>
              <a:t>can</a:t>
            </a:r>
            <a:r>
              <a:rPr sz="4400" spc="-130" dirty="0"/>
              <a:t> </a:t>
            </a:r>
            <a:r>
              <a:rPr sz="4400" spc="-65" dirty="0"/>
              <a:t>transform</a:t>
            </a:r>
            <a:r>
              <a:rPr sz="4400" spc="-130" dirty="0"/>
              <a:t> </a:t>
            </a:r>
            <a:r>
              <a:rPr sz="4400" spc="-210" dirty="0"/>
              <a:t>how</a:t>
            </a:r>
            <a:r>
              <a:rPr sz="4400" spc="-120" dirty="0"/>
              <a:t> </a:t>
            </a:r>
            <a:r>
              <a:rPr sz="4400" spc="-95" dirty="0"/>
              <a:t>societies</a:t>
            </a:r>
            <a:r>
              <a:rPr sz="4400" spc="-125" dirty="0"/>
              <a:t> </a:t>
            </a:r>
            <a:r>
              <a:rPr sz="4400" spc="-20" dirty="0"/>
              <a:t>talk, </a:t>
            </a:r>
            <a:r>
              <a:rPr sz="4400" spc="-140" dirty="0"/>
              <a:t>teach,</a:t>
            </a:r>
            <a:r>
              <a:rPr sz="4400" spc="-120" dirty="0"/>
              <a:t> </a:t>
            </a:r>
            <a:r>
              <a:rPr sz="4400" spc="-140" dirty="0"/>
              <a:t>and</a:t>
            </a:r>
            <a:r>
              <a:rPr sz="4400" spc="-114" dirty="0"/>
              <a:t> </a:t>
            </a:r>
            <a:r>
              <a:rPr sz="4400" spc="-125" dirty="0"/>
              <a:t>imagine</a:t>
            </a:r>
            <a:r>
              <a:rPr sz="4400" spc="-114" dirty="0"/>
              <a:t> </a:t>
            </a:r>
            <a:r>
              <a:rPr sz="4400" spc="-105" dirty="0"/>
              <a:t>the</a:t>
            </a:r>
            <a:r>
              <a:rPr sz="4400" spc="-114" dirty="0"/>
              <a:t> </a:t>
            </a:r>
            <a:r>
              <a:rPr sz="4400" spc="-45" dirty="0"/>
              <a:t>environment.</a:t>
            </a:r>
            <a:endParaRPr sz="4400" dirty="0"/>
          </a:p>
        </p:txBody>
      </p:sp>
      <p:grpSp>
        <p:nvGrpSpPr>
          <p:cNvPr id="13" name="object 13"/>
          <p:cNvGrpSpPr/>
          <p:nvPr/>
        </p:nvGrpSpPr>
        <p:grpSpPr>
          <a:xfrm>
            <a:off x="12696519" y="196779"/>
            <a:ext cx="5064760" cy="3660140"/>
            <a:chOff x="12696519" y="196779"/>
            <a:chExt cx="5064760" cy="366014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32026" y="1983269"/>
              <a:ext cx="2029076" cy="187341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96519" y="196779"/>
              <a:ext cx="3263279" cy="272583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-3552" y="-11024"/>
            <a:ext cx="3655695" cy="3345815"/>
            <a:chOff x="-3552" y="-11024"/>
            <a:chExt cx="3655695" cy="334581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3552" y="-11024"/>
              <a:ext cx="3655637" cy="33457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879" y="448482"/>
              <a:ext cx="2606799" cy="2473800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15956402" y="7607413"/>
            <a:ext cx="2331085" cy="2679065"/>
          </a:xfrm>
          <a:custGeom>
            <a:avLst/>
            <a:gdLst/>
            <a:ahLst/>
            <a:cxnLst/>
            <a:rect l="l" t="t" r="r" b="b"/>
            <a:pathLst>
              <a:path w="2331084" h="2679065">
                <a:moveTo>
                  <a:pt x="596640" y="1088259"/>
                </a:moveTo>
                <a:lnTo>
                  <a:pt x="537820" y="1106829"/>
                </a:lnTo>
                <a:lnTo>
                  <a:pt x="511071" y="1022048"/>
                </a:lnTo>
                <a:lnTo>
                  <a:pt x="503685" y="997745"/>
                </a:lnTo>
                <a:lnTo>
                  <a:pt x="488586" y="949240"/>
                </a:lnTo>
                <a:lnTo>
                  <a:pt x="473924" y="900597"/>
                </a:lnTo>
                <a:lnTo>
                  <a:pt x="458947" y="838736"/>
                </a:lnTo>
                <a:lnTo>
                  <a:pt x="454276" y="813575"/>
                </a:lnTo>
                <a:lnTo>
                  <a:pt x="449530" y="788438"/>
                </a:lnTo>
                <a:lnTo>
                  <a:pt x="440367" y="751377"/>
                </a:lnTo>
                <a:lnTo>
                  <a:pt x="429827" y="714751"/>
                </a:lnTo>
                <a:lnTo>
                  <a:pt x="412295" y="667014"/>
                </a:lnTo>
                <a:lnTo>
                  <a:pt x="393266" y="619751"/>
                </a:lnTo>
                <a:lnTo>
                  <a:pt x="374408" y="572433"/>
                </a:lnTo>
                <a:lnTo>
                  <a:pt x="357391" y="524533"/>
                </a:lnTo>
                <a:lnTo>
                  <a:pt x="358835" y="497442"/>
                </a:lnTo>
                <a:lnTo>
                  <a:pt x="399320" y="484661"/>
                </a:lnTo>
                <a:lnTo>
                  <a:pt x="416278" y="505943"/>
                </a:lnTo>
                <a:lnTo>
                  <a:pt x="432903" y="553966"/>
                </a:lnTo>
                <a:lnTo>
                  <a:pt x="447173" y="589414"/>
                </a:lnTo>
                <a:lnTo>
                  <a:pt x="465634" y="636858"/>
                </a:lnTo>
                <a:lnTo>
                  <a:pt x="479540" y="672421"/>
                </a:lnTo>
                <a:lnTo>
                  <a:pt x="495437" y="720674"/>
                </a:lnTo>
                <a:lnTo>
                  <a:pt x="508402" y="769852"/>
                </a:lnTo>
                <a:lnTo>
                  <a:pt x="516576" y="807225"/>
                </a:lnTo>
                <a:lnTo>
                  <a:pt x="520955" y="832478"/>
                </a:lnTo>
                <a:lnTo>
                  <a:pt x="529853" y="869623"/>
                </a:lnTo>
                <a:lnTo>
                  <a:pt x="540115" y="906337"/>
                </a:lnTo>
                <a:lnTo>
                  <a:pt x="558708" y="967056"/>
                </a:lnTo>
                <a:lnTo>
                  <a:pt x="562426" y="979200"/>
                </a:lnTo>
                <a:lnTo>
                  <a:pt x="566145" y="991344"/>
                </a:lnTo>
                <a:lnTo>
                  <a:pt x="569863" y="1003488"/>
                </a:lnTo>
                <a:lnTo>
                  <a:pt x="573582" y="1015632"/>
                </a:lnTo>
                <a:lnTo>
                  <a:pt x="577301" y="1027776"/>
                </a:lnTo>
                <a:lnTo>
                  <a:pt x="588663" y="1064142"/>
                </a:lnTo>
                <a:lnTo>
                  <a:pt x="592628" y="1076208"/>
                </a:lnTo>
                <a:lnTo>
                  <a:pt x="596640" y="1088259"/>
                </a:lnTo>
                <a:close/>
              </a:path>
              <a:path w="2331084" h="2679065">
                <a:moveTo>
                  <a:pt x="1373687" y="829630"/>
                </a:moveTo>
                <a:lnTo>
                  <a:pt x="1315909" y="847871"/>
                </a:lnTo>
                <a:lnTo>
                  <a:pt x="1300731" y="799391"/>
                </a:lnTo>
                <a:lnTo>
                  <a:pt x="1293596" y="775007"/>
                </a:lnTo>
                <a:lnTo>
                  <a:pt x="1258788" y="652818"/>
                </a:lnTo>
                <a:lnTo>
                  <a:pt x="1244812" y="603959"/>
                </a:lnTo>
                <a:lnTo>
                  <a:pt x="1230737" y="555131"/>
                </a:lnTo>
                <a:lnTo>
                  <a:pt x="1216518" y="506348"/>
                </a:lnTo>
                <a:lnTo>
                  <a:pt x="1205932" y="469737"/>
                </a:lnTo>
                <a:lnTo>
                  <a:pt x="1191286" y="421089"/>
                </a:lnTo>
                <a:lnTo>
                  <a:pt x="1180088" y="384671"/>
                </a:lnTo>
                <a:lnTo>
                  <a:pt x="1161096" y="324077"/>
                </a:lnTo>
                <a:lnTo>
                  <a:pt x="1145460" y="275742"/>
                </a:lnTo>
                <a:lnTo>
                  <a:pt x="1146768" y="248693"/>
                </a:lnTo>
                <a:lnTo>
                  <a:pt x="1187253" y="235912"/>
                </a:lnTo>
                <a:lnTo>
                  <a:pt x="1219982" y="305487"/>
                </a:lnTo>
                <a:lnTo>
                  <a:pt x="1235220" y="353948"/>
                </a:lnTo>
                <a:lnTo>
                  <a:pt x="1246391" y="390375"/>
                </a:lnTo>
                <a:lnTo>
                  <a:pt x="1250114" y="402517"/>
                </a:lnTo>
                <a:lnTo>
                  <a:pt x="1264713" y="451180"/>
                </a:lnTo>
                <a:lnTo>
                  <a:pt x="1279068" y="499919"/>
                </a:lnTo>
                <a:lnTo>
                  <a:pt x="1293229" y="548720"/>
                </a:lnTo>
                <a:lnTo>
                  <a:pt x="1307247" y="597566"/>
                </a:lnTo>
                <a:lnTo>
                  <a:pt x="1321172" y="646441"/>
                </a:lnTo>
                <a:lnTo>
                  <a:pt x="1348947" y="744215"/>
                </a:lnTo>
                <a:lnTo>
                  <a:pt x="1362898" y="793083"/>
                </a:lnTo>
                <a:lnTo>
                  <a:pt x="1366466" y="805274"/>
                </a:lnTo>
                <a:lnTo>
                  <a:pt x="1366266" y="805337"/>
                </a:lnTo>
                <a:lnTo>
                  <a:pt x="1369947" y="817493"/>
                </a:lnTo>
                <a:lnTo>
                  <a:pt x="1373687" y="829630"/>
                </a:lnTo>
                <a:close/>
              </a:path>
              <a:path w="2331084" h="2679065">
                <a:moveTo>
                  <a:pt x="2140604" y="574198"/>
                </a:moveTo>
                <a:lnTo>
                  <a:pt x="2081835" y="592752"/>
                </a:lnTo>
                <a:lnTo>
                  <a:pt x="2073884" y="568626"/>
                </a:lnTo>
                <a:lnTo>
                  <a:pt x="2049974" y="496267"/>
                </a:lnTo>
                <a:lnTo>
                  <a:pt x="2037748" y="460174"/>
                </a:lnTo>
                <a:lnTo>
                  <a:pt x="2021543" y="412018"/>
                </a:lnTo>
                <a:lnTo>
                  <a:pt x="2005206" y="363904"/>
                </a:lnTo>
                <a:lnTo>
                  <a:pt x="1988764" y="315824"/>
                </a:lnTo>
                <a:lnTo>
                  <a:pt x="1972239" y="267769"/>
                </a:lnTo>
                <a:lnTo>
                  <a:pt x="1955656" y="219733"/>
                </a:lnTo>
                <a:lnTo>
                  <a:pt x="1909629" y="87767"/>
                </a:lnTo>
                <a:lnTo>
                  <a:pt x="1893059" y="39727"/>
                </a:lnTo>
                <a:lnTo>
                  <a:pt x="1894043" y="12781"/>
                </a:lnTo>
                <a:lnTo>
                  <a:pt x="1934529" y="0"/>
                </a:lnTo>
                <a:lnTo>
                  <a:pt x="1951946" y="21137"/>
                </a:lnTo>
                <a:lnTo>
                  <a:pt x="1960313" y="45131"/>
                </a:lnTo>
                <a:lnTo>
                  <a:pt x="1972422" y="81262"/>
                </a:lnTo>
                <a:lnTo>
                  <a:pt x="1980650" y="105300"/>
                </a:lnTo>
                <a:lnTo>
                  <a:pt x="1988845" y="129348"/>
                </a:lnTo>
                <a:lnTo>
                  <a:pt x="2005151" y="177472"/>
                </a:lnTo>
                <a:lnTo>
                  <a:pt x="2021603" y="225549"/>
                </a:lnTo>
                <a:lnTo>
                  <a:pt x="2041976" y="285707"/>
                </a:lnTo>
                <a:lnTo>
                  <a:pt x="2075174" y="381769"/>
                </a:lnTo>
                <a:lnTo>
                  <a:pt x="2091726" y="429815"/>
                </a:lnTo>
                <a:lnTo>
                  <a:pt x="2108180" y="477892"/>
                </a:lnTo>
                <a:lnTo>
                  <a:pt x="2124489" y="526015"/>
                </a:lnTo>
                <a:lnTo>
                  <a:pt x="2140604" y="574198"/>
                </a:lnTo>
                <a:close/>
              </a:path>
              <a:path w="2331084" h="2679065">
                <a:moveTo>
                  <a:pt x="1673563" y="734960"/>
                </a:moveTo>
                <a:lnTo>
                  <a:pt x="1496335" y="790910"/>
                </a:lnTo>
                <a:lnTo>
                  <a:pt x="1533388" y="765895"/>
                </a:lnTo>
                <a:lnTo>
                  <a:pt x="1624572" y="737109"/>
                </a:lnTo>
                <a:lnTo>
                  <a:pt x="1673563" y="734960"/>
                </a:lnTo>
                <a:close/>
              </a:path>
              <a:path w="2331084" h="2679065">
                <a:moveTo>
                  <a:pt x="2330824" y="554100"/>
                </a:moveTo>
                <a:lnTo>
                  <a:pt x="427032" y="1155122"/>
                </a:lnTo>
                <a:lnTo>
                  <a:pt x="451869" y="1133963"/>
                </a:lnTo>
                <a:lnTo>
                  <a:pt x="712346" y="1051731"/>
                </a:lnTo>
                <a:lnTo>
                  <a:pt x="741584" y="1029183"/>
                </a:lnTo>
                <a:lnTo>
                  <a:pt x="1953764" y="646501"/>
                </a:lnTo>
                <a:lnTo>
                  <a:pt x="1997242" y="619457"/>
                </a:lnTo>
                <a:lnTo>
                  <a:pt x="2330854" y="514137"/>
                </a:lnTo>
                <a:lnTo>
                  <a:pt x="2330824" y="554100"/>
                </a:lnTo>
                <a:close/>
              </a:path>
              <a:path w="2331084" h="2679065">
                <a:moveTo>
                  <a:pt x="1487984" y="860136"/>
                </a:moveTo>
                <a:lnTo>
                  <a:pt x="40441" y="1317122"/>
                </a:lnTo>
                <a:lnTo>
                  <a:pt x="15281" y="1311746"/>
                </a:lnTo>
                <a:lnTo>
                  <a:pt x="530" y="1289768"/>
                </a:lnTo>
                <a:lnTo>
                  <a:pt x="0" y="1263299"/>
                </a:lnTo>
                <a:lnTo>
                  <a:pt x="187513" y="1204102"/>
                </a:lnTo>
                <a:lnTo>
                  <a:pt x="224516" y="1205738"/>
                </a:lnTo>
                <a:lnTo>
                  <a:pt x="390041" y="1153482"/>
                </a:lnTo>
                <a:lnTo>
                  <a:pt x="427032" y="1155122"/>
                </a:lnTo>
                <a:lnTo>
                  <a:pt x="2330824" y="554100"/>
                </a:lnTo>
                <a:lnTo>
                  <a:pt x="2330804" y="580742"/>
                </a:lnTo>
                <a:lnTo>
                  <a:pt x="1529612" y="833676"/>
                </a:lnTo>
                <a:lnTo>
                  <a:pt x="1487984" y="860136"/>
                </a:lnTo>
                <a:close/>
              </a:path>
              <a:path w="2331084" h="2679065">
                <a:moveTo>
                  <a:pt x="1906801" y="727917"/>
                </a:moveTo>
                <a:lnTo>
                  <a:pt x="1755208" y="775774"/>
                </a:lnTo>
                <a:lnTo>
                  <a:pt x="1722957" y="772638"/>
                </a:lnTo>
                <a:lnTo>
                  <a:pt x="1952260" y="700248"/>
                </a:lnTo>
                <a:lnTo>
                  <a:pt x="1906801" y="727917"/>
                </a:lnTo>
                <a:close/>
              </a:path>
              <a:path w="2331084" h="2679065">
                <a:moveTo>
                  <a:pt x="2330228" y="1353359"/>
                </a:moveTo>
                <a:lnTo>
                  <a:pt x="2326588" y="1354508"/>
                </a:lnTo>
                <a:lnTo>
                  <a:pt x="2322650" y="1342434"/>
                </a:lnTo>
                <a:lnTo>
                  <a:pt x="2318711" y="1330359"/>
                </a:lnTo>
                <a:lnTo>
                  <a:pt x="2314772" y="1318285"/>
                </a:lnTo>
                <a:lnTo>
                  <a:pt x="2302800" y="1282111"/>
                </a:lnTo>
                <a:lnTo>
                  <a:pt x="2290770" y="1245955"/>
                </a:lnTo>
                <a:lnTo>
                  <a:pt x="2278780" y="1209787"/>
                </a:lnTo>
                <a:lnTo>
                  <a:pt x="2274855" y="1197708"/>
                </a:lnTo>
                <a:lnTo>
                  <a:pt x="2270929" y="1185630"/>
                </a:lnTo>
                <a:lnTo>
                  <a:pt x="2267003" y="1173551"/>
                </a:lnTo>
                <a:lnTo>
                  <a:pt x="2263077" y="1161473"/>
                </a:lnTo>
                <a:lnTo>
                  <a:pt x="2259151" y="1149394"/>
                </a:lnTo>
                <a:lnTo>
                  <a:pt x="2255225" y="1137316"/>
                </a:lnTo>
                <a:lnTo>
                  <a:pt x="2251299" y="1125237"/>
                </a:lnTo>
                <a:lnTo>
                  <a:pt x="2247374" y="1113159"/>
                </a:lnTo>
                <a:lnTo>
                  <a:pt x="2231053" y="1065040"/>
                </a:lnTo>
                <a:lnTo>
                  <a:pt x="2213477" y="1017317"/>
                </a:lnTo>
                <a:lnTo>
                  <a:pt x="2194012" y="970191"/>
                </a:lnTo>
                <a:lnTo>
                  <a:pt x="2182916" y="947058"/>
                </a:lnTo>
                <a:lnTo>
                  <a:pt x="2167714" y="911904"/>
                </a:lnTo>
                <a:lnTo>
                  <a:pt x="2146415" y="865356"/>
                </a:lnTo>
                <a:lnTo>
                  <a:pt x="2134122" y="829284"/>
                </a:lnTo>
                <a:lnTo>
                  <a:pt x="2123077" y="779500"/>
                </a:lnTo>
                <a:lnTo>
                  <a:pt x="2115767" y="741854"/>
                </a:lnTo>
                <a:lnTo>
                  <a:pt x="2111501" y="716565"/>
                </a:lnTo>
                <a:lnTo>
                  <a:pt x="2110838" y="703456"/>
                </a:lnTo>
                <a:lnTo>
                  <a:pt x="2105881" y="678386"/>
                </a:lnTo>
                <a:lnTo>
                  <a:pt x="2100205" y="653542"/>
                </a:lnTo>
                <a:lnTo>
                  <a:pt x="2159249" y="634902"/>
                </a:lnTo>
                <a:lnTo>
                  <a:pt x="2169001" y="685094"/>
                </a:lnTo>
                <a:lnTo>
                  <a:pt x="2176874" y="735880"/>
                </a:lnTo>
                <a:lnTo>
                  <a:pt x="2190315" y="798226"/>
                </a:lnTo>
                <a:lnTo>
                  <a:pt x="2194062" y="810361"/>
                </a:lnTo>
                <a:lnTo>
                  <a:pt x="2197809" y="822496"/>
                </a:lnTo>
                <a:lnTo>
                  <a:pt x="2201555" y="834631"/>
                </a:lnTo>
                <a:lnTo>
                  <a:pt x="2205302" y="846766"/>
                </a:lnTo>
                <a:lnTo>
                  <a:pt x="2215525" y="870174"/>
                </a:lnTo>
                <a:lnTo>
                  <a:pt x="2226609" y="893311"/>
                </a:lnTo>
                <a:lnTo>
                  <a:pt x="2241806" y="928467"/>
                </a:lnTo>
                <a:lnTo>
                  <a:pt x="2252899" y="951600"/>
                </a:lnTo>
                <a:lnTo>
                  <a:pt x="2266898" y="987135"/>
                </a:lnTo>
                <a:lnTo>
                  <a:pt x="2275870" y="1010938"/>
                </a:lnTo>
                <a:lnTo>
                  <a:pt x="2288036" y="1047050"/>
                </a:lnTo>
                <a:lnTo>
                  <a:pt x="2296322" y="1071070"/>
                </a:lnTo>
                <a:lnTo>
                  <a:pt x="2312804" y="1119138"/>
                </a:lnTo>
                <a:lnTo>
                  <a:pt x="2329126" y="1167257"/>
                </a:lnTo>
                <a:lnTo>
                  <a:pt x="2330367" y="1166865"/>
                </a:lnTo>
                <a:lnTo>
                  <a:pt x="2330228" y="1353359"/>
                </a:lnTo>
                <a:close/>
              </a:path>
              <a:path w="2331084" h="2679065">
                <a:moveTo>
                  <a:pt x="713644" y="1117911"/>
                </a:moveTo>
                <a:lnTo>
                  <a:pt x="281327" y="1254392"/>
                </a:lnTo>
                <a:lnTo>
                  <a:pt x="230123" y="1257239"/>
                </a:lnTo>
                <a:lnTo>
                  <a:pt x="741979" y="1095648"/>
                </a:lnTo>
                <a:lnTo>
                  <a:pt x="713644" y="1117911"/>
                </a:lnTo>
                <a:close/>
              </a:path>
              <a:path w="2331084" h="2679065">
                <a:moveTo>
                  <a:pt x="1612403" y="1566657"/>
                </a:moveTo>
                <a:lnTo>
                  <a:pt x="1554348" y="1584984"/>
                </a:lnTo>
                <a:lnTo>
                  <a:pt x="1543386" y="1548491"/>
                </a:lnTo>
                <a:lnTo>
                  <a:pt x="1532398" y="1512007"/>
                </a:lnTo>
                <a:lnTo>
                  <a:pt x="1528666" y="1499867"/>
                </a:lnTo>
                <a:lnTo>
                  <a:pt x="1509612" y="1439293"/>
                </a:lnTo>
                <a:lnTo>
                  <a:pt x="1493371" y="1391149"/>
                </a:lnTo>
                <a:lnTo>
                  <a:pt x="1476831" y="1343099"/>
                </a:lnTo>
                <a:lnTo>
                  <a:pt x="1460948" y="1294842"/>
                </a:lnTo>
                <a:lnTo>
                  <a:pt x="1446681" y="1246075"/>
                </a:lnTo>
                <a:lnTo>
                  <a:pt x="1434988" y="1196495"/>
                </a:lnTo>
                <a:lnTo>
                  <a:pt x="1431072" y="1171095"/>
                </a:lnTo>
                <a:lnTo>
                  <a:pt x="1423429" y="1133555"/>
                </a:lnTo>
                <a:lnTo>
                  <a:pt x="1408931" y="1071543"/>
                </a:lnTo>
                <a:lnTo>
                  <a:pt x="1390429" y="1024112"/>
                </a:lnTo>
                <a:lnTo>
                  <a:pt x="1379093" y="1001055"/>
                </a:lnTo>
                <a:lnTo>
                  <a:pt x="1363391" y="966059"/>
                </a:lnTo>
                <a:lnTo>
                  <a:pt x="1357357" y="954646"/>
                </a:lnTo>
                <a:lnTo>
                  <a:pt x="1351687" y="943118"/>
                </a:lnTo>
                <a:lnTo>
                  <a:pt x="1342520" y="919376"/>
                </a:lnTo>
                <a:lnTo>
                  <a:pt x="1337465" y="907654"/>
                </a:lnTo>
                <a:lnTo>
                  <a:pt x="1394936" y="889511"/>
                </a:lnTo>
                <a:lnTo>
                  <a:pt x="1399349" y="901436"/>
                </a:lnTo>
                <a:lnTo>
                  <a:pt x="1399873" y="901270"/>
                </a:lnTo>
                <a:lnTo>
                  <a:pt x="1404621" y="913089"/>
                </a:lnTo>
                <a:lnTo>
                  <a:pt x="1416899" y="935849"/>
                </a:lnTo>
                <a:lnTo>
                  <a:pt x="1433318" y="970619"/>
                </a:lnTo>
                <a:lnTo>
                  <a:pt x="1445313" y="993468"/>
                </a:lnTo>
                <a:lnTo>
                  <a:pt x="1459613" y="1028907"/>
                </a:lnTo>
                <a:lnTo>
                  <a:pt x="1463548" y="1040982"/>
                </a:lnTo>
                <a:lnTo>
                  <a:pt x="1467484" y="1053058"/>
                </a:lnTo>
                <a:lnTo>
                  <a:pt x="1471419" y="1065133"/>
                </a:lnTo>
                <a:lnTo>
                  <a:pt x="1480816" y="1102120"/>
                </a:lnTo>
                <a:lnTo>
                  <a:pt x="1484920" y="1127460"/>
                </a:lnTo>
                <a:lnTo>
                  <a:pt x="1492315" y="1165079"/>
                </a:lnTo>
                <a:lnTo>
                  <a:pt x="1500469" y="1202459"/>
                </a:lnTo>
                <a:lnTo>
                  <a:pt x="1506180" y="1227291"/>
                </a:lnTo>
                <a:lnTo>
                  <a:pt x="1516852" y="1263876"/>
                </a:lnTo>
                <a:lnTo>
                  <a:pt x="1612403" y="1566657"/>
                </a:lnTo>
                <a:close/>
              </a:path>
              <a:path w="2331084" h="2679065">
                <a:moveTo>
                  <a:pt x="835640" y="1811878"/>
                </a:moveTo>
                <a:lnTo>
                  <a:pt x="776441" y="1830567"/>
                </a:lnTo>
                <a:lnTo>
                  <a:pt x="765871" y="1793951"/>
                </a:lnTo>
                <a:lnTo>
                  <a:pt x="758992" y="1769487"/>
                </a:lnTo>
                <a:lnTo>
                  <a:pt x="751605" y="1745183"/>
                </a:lnTo>
                <a:lnTo>
                  <a:pt x="740033" y="1708883"/>
                </a:lnTo>
                <a:lnTo>
                  <a:pt x="722975" y="1660997"/>
                </a:lnTo>
                <a:lnTo>
                  <a:pt x="704924" y="1613424"/>
                </a:lnTo>
                <a:lnTo>
                  <a:pt x="686805" y="1565873"/>
                </a:lnTo>
                <a:lnTo>
                  <a:pt x="669541" y="1518052"/>
                </a:lnTo>
                <a:lnTo>
                  <a:pt x="661798" y="1493860"/>
                </a:lnTo>
                <a:lnTo>
                  <a:pt x="654056" y="1469669"/>
                </a:lnTo>
                <a:lnTo>
                  <a:pt x="639831" y="1420888"/>
                </a:lnTo>
                <a:lnTo>
                  <a:pt x="625516" y="1372136"/>
                </a:lnTo>
                <a:lnTo>
                  <a:pt x="614468" y="1335670"/>
                </a:lnTo>
                <a:lnTo>
                  <a:pt x="595315" y="1275128"/>
                </a:lnTo>
                <a:lnTo>
                  <a:pt x="582600" y="1239188"/>
                </a:lnTo>
                <a:lnTo>
                  <a:pt x="574410" y="1215138"/>
                </a:lnTo>
                <a:lnTo>
                  <a:pt x="570210" y="1203146"/>
                </a:lnTo>
                <a:lnTo>
                  <a:pt x="558132" y="1167005"/>
                </a:lnTo>
                <a:lnTo>
                  <a:pt x="617084" y="1148395"/>
                </a:lnTo>
                <a:lnTo>
                  <a:pt x="629751" y="1184349"/>
                </a:lnTo>
                <a:lnTo>
                  <a:pt x="642389" y="1220313"/>
                </a:lnTo>
                <a:lnTo>
                  <a:pt x="654796" y="1256350"/>
                </a:lnTo>
                <a:lnTo>
                  <a:pt x="670593" y="1304634"/>
                </a:lnTo>
                <a:lnTo>
                  <a:pt x="678004" y="1328930"/>
                </a:lnTo>
                <a:lnTo>
                  <a:pt x="681710" y="1341078"/>
                </a:lnTo>
                <a:lnTo>
                  <a:pt x="685415" y="1353226"/>
                </a:lnTo>
                <a:lnTo>
                  <a:pt x="699351" y="1402098"/>
                </a:lnTo>
                <a:lnTo>
                  <a:pt x="717222" y="1463045"/>
                </a:lnTo>
                <a:lnTo>
                  <a:pt x="728593" y="1499409"/>
                </a:lnTo>
                <a:lnTo>
                  <a:pt x="732383" y="1511530"/>
                </a:lnTo>
                <a:lnTo>
                  <a:pt x="753480" y="1571459"/>
                </a:lnTo>
                <a:lnTo>
                  <a:pt x="767622" y="1606948"/>
                </a:lnTo>
                <a:lnTo>
                  <a:pt x="785021" y="1654727"/>
                </a:lnTo>
                <a:lnTo>
                  <a:pt x="801676" y="1702740"/>
                </a:lnTo>
                <a:lnTo>
                  <a:pt x="805610" y="1714816"/>
                </a:lnTo>
                <a:lnTo>
                  <a:pt x="809543" y="1726892"/>
                </a:lnTo>
                <a:lnTo>
                  <a:pt x="813477" y="1738968"/>
                </a:lnTo>
                <a:lnTo>
                  <a:pt x="817411" y="1751044"/>
                </a:lnTo>
                <a:lnTo>
                  <a:pt x="828225" y="1787584"/>
                </a:lnTo>
                <a:lnTo>
                  <a:pt x="831867" y="1799752"/>
                </a:lnTo>
                <a:lnTo>
                  <a:pt x="835640" y="1811878"/>
                </a:lnTo>
                <a:close/>
              </a:path>
              <a:path w="2331084" h="2679065">
                <a:moveTo>
                  <a:pt x="2330367" y="1166865"/>
                </a:moveTo>
                <a:lnTo>
                  <a:pt x="2329126" y="1167257"/>
                </a:lnTo>
                <a:lnTo>
                  <a:pt x="2330657" y="647378"/>
                </a:lnTo>
                <a:lnTo>
                  <a:pt x="2330745" y="660668"/>
                </a:lnTo>
                <a:lnTo>
                  <a:pt x="2330367" y="1166865"/>
                </a:lnTo>
                <a:close/>
              </a:path>
              <a:path w="2331084" h="2679065">
                <a:moveTo>
                  <a:pt x="2330178" y="1419964"/>
                </a:moveTo>
                <a:lnTo>
                  <a:pt x="2086761" y="1496810"/>
                </a:lnTo>
                <a:lnTo>
                  <a:pt x="2035576" y="1499651"/>
                </a:lnTo>
                <a:lnTo>
                  <a:pt x="1108196" y="1792423"/>
                </a:lnTo>
                <a:lnTo>
                  <a:pt x="1074542" y="1789729"/>
                </a:lnTo>
                <a:lnTo>
                  <a:pt x="315403" y="2029387"/>
                </a:lnTo>
                <a:lnTo>
                  <a:pt x="266227" y="2031594"/>
                </a:lnTo>
                <a:lnTo>
                  <a:pt x="244927" y="2038319"/>
                </a:lnTo>
                <a:lnTo>
                  <a:pt x="230171" y="2016341"/>
                </a:lnTo>
                <a:lnTo>
                  <a:pt x="229619" y="1989880"/>
                </a:lnTo>
                <a:lnTo>
                  <a:pt x="247110" y="1971040"/>
                </a:lnTo>
                <a:lnTo>
                  <a:pt x="282517" y="1973180"/>
                </a:lnTo>
                <a:lnTo>
                  <a:pt x="313766" y="1963315"/>
                </a:lnTo>
                <a:lnTo>
                  <a:pt x="348658" y="1965617"/>
                </a:lnTo>
                <a:lnTo>
                  <a:pt x="411625" y="1945739"/>
                </a:lnTo>
                <a:lnTo>
                  <a:pt x="447107" y="1947855"/>
                </a:lnTo>
                <a:lnTo>
                  <a:pt x="2330228" y="1353359"/>
                </a:lnTo>
                <a:lnTo>
                  <a:pt x="2330178" y="1419964"/>
                </a:lnTo>
                <a:close/>
              </a:path>
              <a:path w="2331084" h="2679065">
                <a:moveTo>
                  <a:pt x="1188175" y="1713902"/>
                </a:moveTo>
                <a:lnTo>
                  <a:pt x="511207" y="1927619"/>
                </a:lnTo>
                <a:lnTo>
                  <a:pt x="539065" y="1905506"/>
                </a:lnTo>
                <a:lnTo>
                  <a:pt x="1133554" y="1717828"/>
                </a:lnTo>
                <a:lnTo>
                  <a:pt x="1188175" y="1713902"/>
                </a:lnTo>
                <a:close/>
              </a:path>
              <a:path w="2331084" h="2679065">
                <a:moveTo>
                  <a:pt x="2039240" y="1445223"/>
                </a:moveTo>
                <a:lnTo>
                  <a:pt x="1439988" y="1634405"/>
                </a:lnTo>
                <a:lnTo>
                  <a:pt x="1462226" y="1614067"/>
                </a:lnTo>
                <a:lnTo>
                  <a:pt x="1988059" y="1448063"/>
                </a:lnTo>
                <a:lnTo>
                  <a:pt x="2039240" y="1445223"/>
                </a:lnTo>
                <a:close/>
              </a:path>
              <a:path w="2331084" h="2679065">
                <a:moveTo>
                  <a:pt x="503203" y="1996735"/>
                </a:moveTo>
                <a:lnTo>
                  <a:pt x="457469" y="2011173"/>
                </a:lnTo>
                <a:lnTo>
                  <a:pt x="360187" y="2015249"/>
                </a:lnTo>
                <a:lnTo>
                  <a:pt x="664230" y="1919263"/>
                </a:lnTo>
                <a:lnTo>
                  <a:pt x="638058" y="1940844"/>
                </a:lnTo>
                <a:lnTo>
                  <a:pt x="526620" y="1976024"/>
                </a:lnTo>
                <a:lnTo>
                  <a:pt x="503203" y="1996735"/>
                </a:lnTo>
                <a:close/>
              </a:path>
              <a:path w="2331084" h="2679065">
                <a:moveTo>
                  <a:pt x="993310" y="1828692"/>
                </a:moveTo>
                <a:lnTo>
                  <a:pt x="728197" y="1912387"/>
                </a:lnTo>
                <a:lnTo>
                  <a:pt x="694250" y="1909786"/>
                </a:lnTo>
                <a:lnTo>
                  <a:pt x="1017840" y="1807630"/>
                </a:lnTo>
                <a:lnTo>
                  <a:pt x="993310" y="1828692"/>
                </a:lnTo>
                <a:close/>
              </a:path>
              <a:path w="2331084" h="2679065">
                <a:moveTo>
                  <a:pt x="1095549" y="2555532"/>
                </a:moveTo>
                <a:lnTo>
                  <a:pt x="1036054" y="2574314"/>
                </a:lnTo>
                <a:lnTo>
                  <a:pt x="1020691" y="2525893"/>
                </a:lnTo>
                <a:lnTo>
                  <a:pt x="1008371" y="2489829"/>
                </a:lnTo>
                <a:lnTo>
                  <a:pt x="991192" y="2441981"/>
                </a:lnTo>
                <a:lnTo>
                  <a:pt x="976546" y="2406651"/>
                </a:lnTo>
                <a:lnTo>
                  <a:pt x="957870" y="2359276"/>
                </a:lnTo>
                <a:lnTo>
                  <a:pt x="940690" y="2311428"/>
                </a:lnTo>
                <a:lnTo>
                  <a:pt x="924575" y="2263244"/>
                </a:lnTo>
                <a:lnTo>
                  <a:pt x="916836" y="2239052"/>
                </a:lnTo>
                <a:lnTo>
                  <a:pt x="893827" y="2166408"/>
                </a:lnTo>
                <a:lnTo>
                  <a:pt x="878442" y="2120652"/>
                </a:lnTo>
                <a:lnTo>
                  <a:pt x="877634" y="2118249"/>
                </a:lnTo>
                <a:lnTo>
                  <a:pt x="860120" y="2070507"/>
                </a:lnTo>
                <a:lnTo>
                  <a:pt x="823820" y="1975424"/>
                </a:lnTo>
                <a:lnTo>
                  <a:pt x="806378" y="1927659"/>
                </a:lnTo>
                <a:lnTo>
                  <a:pt x="806098" y="1927748"/>
                </a:lnTo>
                <a:lnTo>
                  <a:pt x="794541" y="1891443"/>
                </a:lnTo>
                <a:lnTo>
                  <a:pt x="854611" y="1872478"/>
                </a:lnTo>
                <a:lnTo>
                  <a:pt x="866899" y="1908553"/>
                </a:lnTo>
                <a:lnTo>
                  <a:pt x="879802" y="1944433"/>
                </a:lnTo>
                <a:lnTo>
                  <a:pt x="897100" y="1992243"/>
                </a:lnTo>
                <a:lnTo>
                  <a:pt x="911102" y="2027776"/>
                </a:lnTo>
                <a:lnTo>
                  <a:pt x="928818" y="2075455"/>
                </a:lnTo>
                <a:lnTo>
                  <a:pt x="945116" y="2123581"/>
                </a:lnTo>
                <a:lnTo>
                  <a:pt x="987075" y="2256831"/>
                </a:lnTo>
                <a:lnTo>
                  <a:pt x="1003866" y="2304801"/>
                </a:lnTo>
                <a:lnTo>
                  <a:pt x="1022361" y="2352234"/>
                </a:lnTo>
                <a:lnTo>
                  <a:pt x="1041441" y="2399482"/>
                </a:lnTo>
                <a:lnTo>
                  <a:pt x="1059986" y="2446899"/>
                </a:lnTo>
                <a:lnTo>
                  <a:pt x="1076876" y="2494838"/>
                </a:lnTo>
                <a:lnTo>
                  <a:pt x="1084503" y="2519066"/>
                </a:lnTo>
                <a:lnTo>
                  <a:pt x="1091975" y="2543342"/>
                </a:lnTo>
                <a:lnTo>
                  <a:pt x="1095549" y="2555532"/>
                </a:lnTo>
                <a:close/>
              </a:path>
              <a:path w="2331084" h="2679065">
                <a:moveTo>
                  <a:pt x="1386302" y="1717943"/>
                </a:moveTo>
                <a:lnTo>
                  <a:pt x="1200752" y="1776521"/>
                </a:lnTo>
                <a:lnTo>
                  <a:pt x="1167372" y="1773741"/>
                </a:lnTo>
                <a:lnTo>
                  <a:pt x="1429231" y="1691072"/>
                </a:lnTo>
                <a:lnTo>
                  <a:pt x="1386302" y="1717943"/>
                </a:lnTo>
                <a:close/>
              </a:path>
              <a:path w="2331084" h="2679065">
                <a:moveTo>
                  <a:pt x="1877206" y="2322083"/>
                </a:moveTo>
                <a:lnTo>
                  <a:pt x="1817476" y="2340939"/>
                </a:lnTo>
                <a:lnTo>
                  <a:pt x="1803314" y="2292139"/>
                </a:lnTo>
                <a:lnTo>
                  <a:pt x="1784959" y="2231344"/>
                </a:lnTo>
                <a:lnTo>
                  <a:pt x="1773691" y="2194948"/>
                </a:lnTo>
                <a:lnTo>
                  <a:pt x="1762150" y="2158638"/>
                </a:lnTo>
                <a:lnTo>
                  <a:pt x="1750472" y="2122371"/>
                </a:lnTo>
                <a:lnTo>
                  <a:pt x="1734026" y="2074292"/>
                </a:lnTo>
                <a:lnTo>
                  <a:pt x="1720500" y="2038609"/>
                </a:lnTo>
                <a:lnTo>
                  <a:pt x="1702589" y="1990992"/>
                </a:lnTo>
                <a:lnTo>
                  <a:pt x="1684460" y="1943444"/>
                </a:lnTo>
                <a:lnTo>
                  <a:pt x="1666457" y="1895856"/>
                </a:lnTo>
                <a:lnTo>
                  <a:pt x="1657430" y="1872070"/>
                </a:lnTo>
                <a:lnTo>
                  <a:pt x="1644883" y="1836077"/>
                </a:lnTo>
                <a:lnTo>
                  <a:pt x="1635932" y="1812267"/>
                </a:lnTo>
                <a:lnTo>
                  <a:pt x="1622396" y="1776587"/>
                </a:lnTo>
                <a:lnTo>
                  <a:pt x="1612312" y="1753135"/>
                </a:lnTo>
                <a:lnTo>
                  <a:pt x="1602422" y="1729621"/>
                </a:lnTo>
                <a:lnTo>
                  <a:pt x="1589250" y="1693826"/>
                </a:lnTo>
                <a:lnTo>
                  <a:pt x="1580786" y="1669863"/>
                </a:lnTo>
                <a:lnTo>
                  <a:pt x="1573157" y="1645636"/>
                </a:lnTo>
                <a:lnTo>
                  <a:pt x="1632389" y="1626936"/>
                </a:lnTo>
                <a:lnTo>
                  <a:pt x="1644824" y="1662964"/>
                </a:lnTo>
                <a:lnTo>
                  <a:pt x="1657690" y="1698856"/>
                </a:lnTo>
                <a:lnTo>
                  <a:pt x="1681283" y="1757997"/>
                </a:lnTo>
                <a:lnTo>
                  <a:pt x="1694819" y="1793677"/>
                </a:lnTo>
                <a:lnTo>
                  <a:pt x="1716317" y="1853479"/>
                </a:lnTo>
                <a:lnTo>
                  <a:pt x="1725344" y="1877265"/>
                </a:lnTo>
                <a:lnTo>
                  <a:pt x="1738787" y="1912975"/>
                </a:lnTo>
                <a:lnTo>
                  <a:pt x="1748906" y="1936416"/>
                </a:lnTo>
                <a:lnTo>
                  <a:pt x="1759087" y="1959837"/>
                </a:lnTo>
                <a:lnTo>
                  <a:pt x="1772719" y="1995488"/>
                </a:lnTo>
                <a:lnTo>
                  <a:pt x="1786393" y="2031124"/>
                </a:lnTo>
                <a:lnTo>
                  <a:pt x="1802746" y="2079233"/>
                </a:lnTo>
                <a:lnTo>
                  <a:pt x="1818353" y="2127577"/>
                </a:lnTo>
                <a:lnTo>
                  <a:pt x="1848842" y="2224495"/>
                </a:lnTo>
                <a:lnTo>
                  <a:pt x="1863613" y="2273103"/>
                </a:lnTo>
                <a:lnTo>
                  <a:pt x="1870497" y="2297565"/>
                </a:lnTo>
                <a:lnTo>
                  <a:pt x="1877206" y="2322083"/>
                </a:lnTo>
                <a:close/>
              </a:path>
              <a:path w="2331084" h="2679065">
                <a:moveTo>
                  <a:pt x="2329602" y="2192580"/>
                </a:moveTo>
                <a:lnTo>
                  <a:pt x="2191545" y="2236165"/>
                </a:lnTo>
                <a:lnTo>
                  <a:pt x="2217222" y="2214741"/>
                </a:lnTo>
                <a:lnTo>
                  <a:pt x="2329405" y="2179325"/>
                </a:lnTo>
                <a:lnTo>
                  <a:pt x="2329680" y="1939517"/>
                </a:lnTo>
                <a:lnTo>
                  <a:pt x="2329771" y="1966124"/>
                </a:lnTo>
                <a:lnTo>
                  <a:pt x="2329602" y="2192580"/>
                </a:lnTo>
                <a:close/>
              </a:path>
              <a:path w="2331084" h="2679065">
                <a:moveTo>
                  <a:pt x="1130337" y="2671442"/>
                </a:moveTo>
                <a:lnTo>
                  <a:pt x="1065996" y="2671405"/>
                </a:lnTo>
                <a:lnTo>
                  <a:pt x="1062130" y="2659307"/>
                </a:lnTo>
                <a:lnTo>
                  <a:pt x="1054399" y="2635112"/>
                </a:lnTo>
                <a:lnTo>
                  <a:pt x="1009249" y="2636048"/>
                </a:lnTo>
                <a:lnTo>
                  <a:pt x="903591" y="2669404"/>
                </a:lnTo>
                <a:lnTo>
                  <a:pt x="706207" y="2678446"/>
                </a:lnTo>
                <a:lnTo>
                  <a:pt x="1161005" y="2534868"/>
                </a:lnTo>
                <a:lnTo>
                  <a:pt x="1192633" y="2538201"/>
                </a:lnTo>
                <a:lnTo>
                  <a:pt x="1312910" y="2500230"/>
                </a:lnTo>
                <a:lnTo>
                  <a:pt x="1363234" y="2497660"/>
                </a:lnTo>
                <a:lnTo>
                  <a:pt x="2329602" y="2192580"/>
                </a:lnTo>
                <a:lnTo>
                  <a:pt x="2329572" y="2232543"/>
                </a:lnTo>
                <a:lnTo>
                  <a:pt x="1113459" y="2616467"/>
                </a:lnTo>
                <a:lnTo>
                  <a:pt x="1120684" y="2640822"/>
                </a:lnTo>
                <a:lnTo>
                  <a:pt x="1130337" y="2671442"/>
                </a:lnTo>
                <a:close/>
              </a:path>
              <a:path w="2331084" h="2679065">
                <a:moveTo>
                  <a:pt x="1987986" y="2300428"/>
                </a:moveTo>
                <a:lnTo>
                  <a:pt x="1761383" y="2371966"/>
                </a:lnTo>
                <a:lnTo>
                  <a:pt x="1787530" y="2350393"/>
                </a:lnTo>
                <a:lnTo>
                  <a:pt x="1955963" y="2297220"/>
                </a:lnTo>
                <a:lnTo>
                  <a:pt x="1987986" y="2300428"/>
                </a:lnTo>
                <a:close/>
              </a:path>
              <a:path w="2331084" h="2679065">
                <a:moveTo>
                  <a:pt x="2329562" y="2245864"/>
                </a:moveTo>
                <a:lnTo>
                  <a:pt x="1211750" y="2598755"/>
                </a:lnTo>
                <a:lnTo>
                  <a:pt x="1180121" y="2595422"/>
                </a:lnTo>
                <a:lnTo>
                  <a:pt x="2329572" y="2232543"/>
                </a:lnTo>
                <a:lnTo>
                  <a:pt x="2329562" y="2245864"/>
                </a:lnTo>
                <a:close/>
              </a:path>
              <a:path w="2331084" h="2679065">
                <a:moveTo>
                  <a:pt x="1748450" y="2442638"/>
                </a:moveTo>
                <a:lnTo>
                  <a:pt x="1596299" y="2490671"/>
                </a:lnTo>
                <a:lnTo>
                  <a:pt x="1545579" y="2493366"/>
                </a:lnTo>
                <a:lnTo>
                  <a:pt x="1772694" y="2421666"/>
                </a:lnTo>
                <a:lnTo>
                  <a:pt x="1748450" y="2442638"/>
                </a:lnTo>
                <a:close/>
              </a:path>
              <a:path w="2331084" h="2679065">
                <a:moveTo>
                  <a:pt x="1971399" y="2651928"/>
                </a:moveTo>
                <a:lnTo>
                  <a:pt x="1911818" y="2670738"/>
                </a:lnTo>
                <a:lnTo>
                  <a:pt x="1890391" y="2597595"/>
                </a:lnTo>
                <a:lnTo>
                  <a:pt x="1876533" y="2548699"/>
                </a:lnTo>
                <a:lnTo>
                  <a:pt x="1848951" y="2450863"/>
                </a:lnTo>
                <a:lnTo>
                  <a:pt x="1835104" y="2401964"/>
                </a:lnTo>
                <a:lnTo>
                  <a:pt x="1893985" y="2383375"/>
                </a:lnTo>
                <a:lnTo>
                  <a:pt x="1897030" y="2395732"/>
                </a:lnTo>
                <a:lnTo>
                  <a:pt x="1903989" y="2420170"/>
                </a:lnTo>
                <a:lnTo>
                  <a:pt x="1907264" y="2432454"/>
                </a:lnTo>
                <a:lnTo>
                  <a:pt x="1914550" y="2456790"/>
                </a:lnTo>
                <a:lnTo>
                  <a:pt x="1929067" y="2505478"/>
                </a:lnTo>
                <a:lnTo>
                  <a:pt x="1943300" y="2554256"/>
                </a:lnTo>
                <a:lnTo>
                  <a:pt x="1953598" y="2590959"/>
                </a:lnTo>
                <a:lnTo>
                  <a:pt x="1967783" y="2639752"/>
                </a:lnTo>
                <a:lnTo>
                  <a:pt x="1971399" y="2651928"/>
                </a:lnTo>
                <a:close/>
              </a:path>
              <a:path w="2331084" h="2679065">
                <a:moveTo>
                  <a:pt x="2206895" y="2297908"/>
                </a:moveTo>
                <a:lnTo>
                  <a:pt x="2038698" y="2351007"/>
                </a:lnTo>
                <a:lnTo>
                  <a:pt x="1976209" y="2357417"/>
                </a:lnTo>
                <a:lnTo>
                  <a:pt x="2249201" y="2271234"/>
                </a:lnTo>
                <a:lnTo>
                  <a:pt x="2206895" y="2297908"/>
                </a:lnTo>
                <a:close/>
              </a:path>
              <a:path w="2331084" h="2679065">
                <a:moveTo>
                  <a:pt x="2329467" y="2525569"/>
                </a:moveTo>
                <a:lnTo>
                  <a:pt x="2329364" y="2512284"/>
                </a:lnTo>
                <a:lnTo>
                  <a:pt x="2329562" y="2245864"/>
                </a:lnTo>
                <a:lnTo>
                  <a:pt x="2329892" y="2245760"/>
                </a:lnTo>
                <a:lnTo>
                  <a:pt x="2329467" y="2525569"/>
                </a:lnTo>
                <a:close/>
              </a:path>
              <a:path w="2331084" h="2679065">
                <a:moveTo>
                  <a:pt x="1780621" y="2671818"/>
                </a:moveTo>
                <a:lnTo>
                  <a:pt x="1132139" y="2677159"/>
                </a:lnTo>
                <a:lnTo>
                  <a:pt x="1130337" y="2671442"/>
                </a:lnTo>
                <a:lnTo>
                  <a:pt x="1780621" y="2671818"/>
                </a:lnTo>
                <a:close/>
              </a:path>
              <a:path w="2331084" h="2679065">
                <a:moveTo>
                  <a:pt x="1977340" y="2671932"/>
                </a:moveTo>
                <a:lnTo>
                  <a:pt x="1780621" y="2671818"/>
                </a:lnTo>
                <a:lnTo>
                  <a:pt x="1911818" y="2670738"/>
                </a:lnTo>
                <a:lnTo>
                  <a:pt x="1971399" y="2651928"/>
                </a:lnTo>
                <a:lnTo>
                  <a:pt x="1977340" y="2671932"/>
                </a:lnTo>
                <a:close/>
              </a:path>
              <a:path w="2331084" h="2679065">
                <a:moveTo>
                  <a:pt x="2329244" y="2672136"/>
                </a:moveTo>
                <a:lnTo>
                  <a:pt x="1978631" y="2676281"/>
                </a:lnTo>
                <a:lnTo>
                  <a:pt x="1977340" y="2671932"/>
                </a:lnTo>
                <a:lnTo>
                  <a:pt x="2329244" y="267213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136055" y="394103"/>
            <a:ext cx="14015889" cy="11631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132330">
              <a:lnSpc>
                <a:spcPct val="100000"/>
              </a:lnSpc>
              <a:spcBef>
                <a:spcPts val="130"/>
              </a:spcBef>
            </a:pPr>
            <a:r>
              <a:rPr sz="7200" spc="-855" dirty="0"/>
              <a:t>D</a:t>
            </a:r>
            <a:r>
              <a:rPr sz="7200" spc="-695" dirty="0"/>
              <a:t>i</a:t>
            </a:r>
            <a:r>
              <a:rPr sz="7200" spc="-755" dirty="0"/>
              <a:t>c</a:t>
            </a:r>
            <a:r>
              <a:rPr sz="7200" spc="-795" dirty="0"/>
              <a:t>u</a:t>
            </a:r>
            <a:r>
              <a:rPr sz="7200" spc="-735" dirty="0"/>
              <a:t>ss</a:t>
            </a:r>
            <a:r>
              <a:rPr sz="7200" spc="-695" dirty="0"/>
              <a:t>i</a:t>
            </a:r>
            <a:r>
              <a:rPr sz="7200" spc="-819" dirty="0"/>
              <a:t>o</a:t>
            </a:r>
            <a:r>
              <a:rPr sz="7200" spc="-815" dirty="0"/>
              <a:t>n</a:t>
            </a:r>
            <a:r>
              <a:rPr sz="7200" spc="-785" dirty="0"/>
              <a:t>&amp;</a:t>
            </a:r>
            <a:r>
              <a:rPr sz="7200" spc="-875" dirty="0"/>
              <a:t>C</a:t>
            </a:r>
            <a:r>
              <a:rPr sz="7200" spc="-819" dirty="0"/>
              <a:t>o</a:t>
            </a:r>
            <a:r>
              <a:rPr sz="7200" spc="-815" dirty="0"/>
              <a:t>n</a:t>
            </a:r>
            <a:r>
              <a:rPr sz="7200" spc="-755" dirty="0"/>
              <a:t>c</a:t>
            </a:r>
            <a:r>
              <a:rPr sz="7200" spc="-705" dirty="0"/>
              <a:t>l</a:t>
            </a:r>
            <a:r>
              <a:rPr sz="7200" spc="-795" dirty="0"/>
              <a:t>u</a:t>
            </a:r>
            <a:r>
              <a:rPr sz="7200" spc="-735" dirty="0"/>
              <a:t>s</a:t>
            </a:r>
            <a:r>
              <a:rPr sz="7200" spc="-695" dirty="0"/>
              <a:t>i</a:t>
            </a:r>
            <a:r>
              <a:rPr sz="7200" spc="-819" dirty="0"/>
              <a:t>o</a:t>
            </a:r>
            <a:r>
              <a:rPr sz="7200" spc="-815" dirty="0"/>
              <a:t>n</a:t>
            </a:r>
            <a:r>
              <a:rPr sz="7450" spc="-300" dirty="0"/>
              <a:t>:</a:t>
            </a:r>
            <a:endParaRPr sz="74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6453" y="3460124"/>
            <a:ext cx="219075" cy="2190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6453" y="4984123"/>
            <a:ext cx="219075" cy="2190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6453" y="6508123"/>
            <a:ext cx="219075" cy="2190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6453" y="8794123"/>
            <a:ext cx="219075" cy="21907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26546" rIns="0" bIns="0" rtlCol="0">
            <a:spAutoFit/>
          </a:bodyPr>
          <a:lstStyle/>
          <a:p>
            <a:pPr marL="1704339" marR="962025">
              <a:lnSpc>
                <a:spcPts val="6000"/>
              </a:lnSpc>
              <a:spcBef>
                <a:spcPts val="350"/>
              </a:spcBef>
            </a:pPr>
            <a:r>
              <a:rPr spc="-30" dirty="0"/>
              <a:t>Encourage</a:t>
            </a:r>
            <a:r>
              <a:rPr spc="-220" dirty="0"/>
              <a:t> </a:t>
            </a:r>
            <a:r>
              <a:rPr spc="-45" dirty="0"/>
              <a:t>ecolinguistic</a:t>
            </a:r>
            <a:r>
              <a:rPr spc="-210" dirty="0"/>
              <a:t> </a:t>
            </a:r>
            <a:r>
              <a:rPr spc="-40" dirty="0"/>
              <a:t>themes</a:t>
            </a:r>
            <a:r>
              <a:rPr spc="-204" dirty="0"/>
              <a:t> </a:t>
            </a:r>
            <a:r>
              <a:rPr spc="-30" dirty="0"/>
              <a:t>in</a:t>
            </a:r>
            <a:r>
              <a:rPr spc="-210" dirty="0"/>
              <a:t> </a:t>
            </a:r>
            <a:r>
              <a:rPr spc="-85" dirty="0"/>
              <a:t>education</a:t>
            </a:r>
            <a:r>
              <a:rPr spc="-200" dirty="0"/>
              <a:t> </a:t>
            </a:r>
            <a:r>
              <a:rPr spc="-25" dirty="0"/>
              <a:t>and teacher</a:t>
            </a:r>
            <a:r>
              <a:rPr spc="-250" dirty="0"/>
              <a:t> </a:t>
            </a:r>
            <a:r>
              <a:rPr spc="-10" dirty="0"/>
              <a:t>training.</a:t>
            </a:r>
          </a:p>
          <a:p>
            <a:pPr marL="1704339" marR="1616710">
              <a:lnSpc>
                <a:spcPts val="6000"/>
              </a:lnSpc>
            </a:pPr>
            <a:r>
              <a:rPr spc="-60" dirty="0"/>
              <a:t>Promote</a:t>
            </a:r>
            <a:r>
              <a:rPr spc="-190" dirty="0"/>
              <a:t> </a:t>
            </a:r>
            <a:r>
              <a:rPr spc="-55" dirty="0"/>
              <a:t>responsible</a:t>
            </a:r>
            <a:r>
              <a:rPr spc="-190" dirty="0"/>
              <a:t> </a:t>
            </a:r>
            <a:r>
              <a:rPr spc="-95" dirty="0"/>
              <a:t>media</a:t>
            </a:r>
            <a:r>
              <a:rPr spc="-190" dirty="0"/>
              <a:t> </a:t>
            </a:r>
            <a:r>
              <a:rPr spc="-20" dirty="0"/>
              <a:t>framing</a:t>
            </a:r>
            <a:r>
              <a:rPr spc="-185" dirty="0"/>
              <a:t> </a:t>
            </a:r>
            <a:r>
              <a:rPr spc="-95" dirty="0"/>
              <a:t>and</a:t>
            </a:r>
            <a:r>
              <a:rPr spc="-190" dirty="0"/>
              <a:t> </a:t>
            </a:r>
            <a:r>
              <a:rPr spc="-10" dirty="0"/>
              <a:t>avoid </a:t>
            </a:r>
            <a:r>
              <a:rPr spc="-25" dirty="0"/>
              <a:t>greenwashing.</a:t>
            </a:r>
          </a:p>
          <a:p>
            <a:pPr marL="1704339" marR="5080">
              <a:lnSpc>
                <a:spcPts val="6000"/>
              </a:lnSpc>
            </a:pPr>
            <a:r>
              <a:rPr spc="-20" dirty="0"/>
              <a:t>framing</a:t>
            </a:r>
            <a:r>
              <a:rPr spc="-250" dirty="0"/>
              <a:t> </a:t>
            </a:r>
            <a:r>
              <a:rPr spc="-65" dirty="0"/>
              <a:t>environmental</a:t>
            </a:r>
            <a:r>
              <a:rPr spc="-220" dirty="0"/>
              <a:t> </a:t>
            </a:r>
            <a:r>
              <a:rPr spc="-35" dirty="0"/>
              <a:t>topics</a:t>
            </a:r>
            <a:r>
              <a:rPr spc="-220" dirty="0"/>
              <a:t> </a:t>
            </a:r>
            <a:r>
              <a:rPr spc="-85" dirty="0"/>
              <a:t>not</a:t>
            </a:r>
            <a:r>
              <a:rPr spc="-200" dirty="0"/>
              <a:t> </a:t>
            </a:r>
            <a:r>
              <a:rPr spc="-10" dirty="0"/>
              <a:t>just</a:t>
            </a:r>
            <a:r>
              <a:rPr spc="-220" dirty="0"/>
              <a:t> </a:t>
            </a:r>
            <a:r>
              <a:rPr dirty="0"/>
              <a:t>as</a:t>
            </a:r>
            <a:r>
              <a:rPr spc="-220" dirty="0"/>
              <a:t> </a:t>
            </a:r>
            <a:r>
              <a:rPr spc="-55" dirty="0"/>
              <a:t>knowledge, </a:t>
            </a:r>
            <a:r>
              <a:rPr spc="-35" dirty="0"/>
              <a:t>but</a:t>
            </a:r>
            <a:r>
              <a:rPr spc="-210" dirty="0"/>
              <a:t> </a:t>
            </a:r>
            <a:r>
              <a:rPr dirty="0"/>
              <a:t>as</a:t>
            </a:r>
            <a:r>
              <a:rPr spc="-200" dirty="0"/>
              <a:t> </a:t>
            </a:r>
            <a:r>
              <a:rPr spc="-85" dirty="0"/>
              <a:t>actionable</a:t>
            </a:r>
            <a:r>
              <a:rPr spc="-200" dirty="0"/>
              <a:t> </a:t>
            </a:r>
            <a:r>
              <a:rPr spc="-25" dirty="0"/>
              <a:t>values</a:t>
            </a:r>
            <a:r>
              <a:rPr spc="-200" dirty="0"/>
              <a:t> </a:t>
            </a:r>
            <a:r>
              <a:rPr spc="-25" dirty="0"/>
              <a:t>that</a:t>
            </a:r>
            <a:r>
              <a:rPr spc="-200" dirty="0"/>
              <a:t> </a:t>
            </a:r>
            <a:r>
              <a:rPr spc="-90" dirty="0"/>
              <a:t>promote</a:t>
            </a:r>
            <a:r>
              <a:rPr spc="-195" dirty="0"/>
              <a:t> </a:t>
            </a:r>
            <a:r>
              <a:rPr spc="-10" dirty="0"/>
              <a:t>collective responsibility.</a:t>
            </a:r>
          </a:p>
          <a:p>
            <a:pPr marL="1704339" marR="674370">
              <a:lnSpc>
                <a:spcPts val="6000"/>
              </a:lnSpc>
            </a:pPr>
            <a:r>
              <a:rPr dirty="0"/>
              <a:t>Foster</a:t>
            </a:r>
            <a:r>
              <a:rPr spc="-165" dirty="0"/>
              <a:t> </a:t>
            </a:r>
            <a:r>
              <a:rPr spc="-80" dirty="0"/>
              <a:t>collaboration</a:t>
            </a:r>
            <a:r>
              <a:rPr spc="-160" dirty="0"/>
              <a:t> </a:t>
            </a:r>
            <a:r>
              <a:rPr spc="-110" dirty="0"/>
              <a:t>between</a:t>
            </a:r>
            <a:r>
              <a:rPr spc="-160" dirty="0"/>
              <a:t> </a:t>
            </a:r>
            <a:r>
              <a:rPr spc="-55" dirty="0"/>
              <a:t>linguists,</a:t>
            </a:r>
            <a:r>
              <a:rPr spc="-165" dirty="0"/>
              <a:t> </a:t>
            </a:r>
            <a:r>
              <a:rPr spc="-10" dirty="0"/>
              <a:t>educators, </a:t>
            </a:r>
            <a:r>
              <a:rPr spc="-95" dirty="0"/>
              <a:t>and</a:t>
            </a:r>
            <a:r>
              <a:rPr spc="-185" dirty="0"/>
              <a:t> </a:t>
            </a:r>
            <a:r>
              <a:rPr spc="-65" dirty="0"/>
              <a:t>environmental</a:t>
            </a:r>
            <a:r>
              <a:rPr spc="-185" dirty="0"/>
              <a:t> </a:t>
            </a:r>
            <a:r>
              <a:rPr spc="-10" dirty="0"/>
              <a:t>policymakers.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-3004" y="-11370"/>
            <a:ext cx="3681095" cy="3937635"/>
            <a:chOff x="-3004" y="-11370"/>
            <a:chExt cx="3681095" cy="393763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620" y="0"/>
              <a:ext cx="2013410" cy="13865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3004" y="-11370"/>
              <a:ext cx="3680522" cy="39371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28702"/>
              <a:ext cx="2660374" cy="2725839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5956402" y="7607413"/>
            <a:ext cx="2331085" cy="2679065"/>
          </a:xfrm>
          <a:custGeom>
            <a:avLst/>
            <a:gdLst/>
            <a:ahLst/>
            <a:cxnLst/>
            <a:rect l="l" t="t" r="r" b="b"/>
            <a:pathLst>
              <a:path w="2331084" h="2679065">
                <a:moveTo>
                  <a:pt x="596640" y="1088259"/>
                </a:moveTo>
                <a:lnTo>
                  <a:pt x="537820" y="1106829"/>
                </a:lnTo>
                <a:lnTo>
                  <a:pt x="511071" y="1022048"/>
                </a:lnTo>
                <a:lnTo>
                  <a:pt x="503685" y="997745"/>
                </a:lnTo>
                <a:lnTo>
                  <a:pt x="488586" y="949240"/>
                </a:lnTo>
                <a:lnTo>
                  <a:pt x="473924" y="900597"/>
                </a:lnTo>
                <a:lnTo>
                  <a:pt x="458947" y="838736"/>
                </a:lnTo>
                <a:lnTo>
                  <a:pt x="454276" y="813575"/>
                </a:lnTo>
                <a:lnTo>
                  <a:pt x="449530" y="788438"/>
                </a:lnTo>
                <a:lnTo>
                  <a:pt x="440367" y="751377"/>
                </a:lnTo>
                <a:lnTo>
                  <a:pt x="429827" y="714751"/>
                </a:lnTo>
                <a:lnTo>
                  <a:pt x="412295" y="667014"/>
                </a:lnTo>
                <a:lnTo>
                  <a:pt x="393266" y="619751"/>
                </a:lnTo>
                <a:lnTo>
                  <a:pt x="374408" y="572433"/>
                </a:lnTo>
                <a:lnTo>
                  <a:pt x="357391" y="524533"/>
                </a:lnTo>
                <a:lnTo>
                  <a:pt x="358835" y="497442"/>
                </a:lnTo>
                <a:lnTo>
                  <a:pt x="399320" y="484661"/>
                </a:lnTo>
                <a:lnTo>
                  <a:pt x="416278" y="505943"/>
                </a:lnTo>
                <a:lnTo>
                  <a:pt x="432903" y="553966"/>
                </a:lnTo>
                <a:lnTo>
                  <a:pt x="447173" y="589414"/>
                </a:lnTo>
                <a:lnTo>
                  <a:pt x="465634" y="636858"/>
                </a:lnTo>
                <a:lnTo>
                  <a:pt x="479540" y="672421"/>
                </a:lnTo>
                <a:lnTo>
                  <a:pt x="495437" y="720674"/>
                </a:lnTo>
                <a:lnTo>
                  <a:pt x="508402" y="769852"/>
                </a:lnTo>
                <a:lnTo>
                  <a:pt x="516576" y="807225"/>
                </a:lnTo>
                <a:lnTo>
                  <a:pt x="520955" y="832478"/>
                </a:lnTo>
                <a:lnTo>
                  <a:pt x="529853" y="869623"/>
                </a:lnTo>
                <a:lnTo>
                  <a:pt x="540115" y="906337"/>
                </a:lnTo>
                <a:lnTo>
                  <a:pt x="558708" y="967056"/>
                </a:lnTo>
                <a:lnTo>
                  <a:pt x="562426" y="979200"/>
                </a:lnTo>
                <a:lnTo>
                  <a:pt x="566145" y="991344"/>
                </a:lnTo>
                <a:lnTo>
                  <a:pt x="569863" y="1003488"/>
                </a:lnTo>
                <a:lnTo>
                  <a:pt x="573582" y="1015632"/>
                </a:lnTo>
                <a:lnTo>
                  <a:pt x="577301" y="1027776"/>
                </a:lnTo>
                <a:lnTo>
                  <a:pt x="588663" y="1064142"/>
                </a:lnTo>
                <a:lnTo>
                  <a:pt x="592628" y="1076208"/>
                </a:lnTo>
                <a:lnTo>
                  <a:pt x="596640" y="1088259"/>
                </a:lnTo>
                <a:close/>
              </a:path>
              <a:path w="2331084" h="2679065">
                <a:moveTo>
                  <a:pt x="1373687" y="829630"/>
                </a:moveTo>
                <a:lnTo>
                  <a:pt x="1315909" y="847871"/>
                </a:lnTo>
                <a:lnTo>
                  <a:pt x="1300731" y="799391"/>
                </a:lnTo>
                <a:lnTo>
                  <a:pt x="1293596" y="775007"/>
                </a:lnTo>
                <a:lnTo>
                  <a:pt x="1258788" y="652818"/>
                </a:lnTo>
                <a:lnTo>
                  <a:pt x="1244812" y="603959"/>
                </a:lnTo>
                <a:lnTo>
                  <a:pt x="1230737" y="555131"/>
                </a:lnTo>
                <a:lnTo>
                  <a:pt x="1216518" y="506348"/>
                </a:lnTo>
                <a:lnTo>
                  <a:pt x="1205932" y="469737"/>
                </a:lnTo>
                <a:lnTo>
                  <a:pt x="1191286" y="421089"/>
                </a:lnTo>
                <a:lnTo>
                  <a:pt x="1180088" y="384671"/>
                </a:lnTo>
                <a:lnTo>
                  <a:pt x="1161096" y="324077"/>
                </a:lnTo>
                <a:lnTo>
                  <a:pt x="1145460" y="275742"/>
                </a:lnTo>
                <a:lnTo>
                  <a:pt x="1146768" y="248693"/>
                </a:lnTo>
                <a:lnTo>
                  <a:pt x="1187253" y="235912"/>
                </a:lnTo>
                <a:lnTo>
                  <a:pt x="1219982" y="305487"/>
                </a:lnTo>
                <a:lnTo>
                  <a:pt x="1235220" y="353948"/>
                </a:lnTo>
                <a:lnTo>
                  <a:pt x="1246391" y="390375"/>
                </a:lnTo>
                <a:lnTo>
                  <a:pt x="1250114" y="402517"/>
                </a:lnTo>
                <a:lnTo>
                  <a:pt x="1264713" y="451180"/>
                </a:lnTo>
                <a:lnTo>
                  <a:pt x="1279068" y="499919"/>
                </a:lnTo>
                <a:lnTo>
                  <a:pt x="1293229" y="548720"/>
                </a:lnTo>
                <a:lnTo>
                  <a:pt x="1307247" y="597566"/>
                </a:lnTo>
                <a:lnTo>
                  <a:pt x="1321172" y="646441"/>
                </a:lnTo>
                <a:lnTo>
                  <a:pt x="1348947" y="744215"/>
                </a:lnTo>
                <a:lnTo>
                  <a:pt x="1362898" y="793083"/>
                </a:lnTo>
                <a:lnTo>
                  <a:pt x="1366466" y="805274"/>
                </a:lnTo>
                <a:lnTo>
                  <a:pt x="1366266" y="805337"/>
                </a:lnTo>
                <a:lnTo>
                  <a:pt x="1369947" y="817493"/>
                </a:lnTo>
                <a:lnTo>
                  <a:pt x="1373687" y="829630"/>
                </a:lnTo>
                <a:close/>
              </a:path>
              <a:path w="2331084" h="2679065">
                <a:moveTo>
                  <a:pt x="2140604" y="574198"/>
                </a:moveTo>
                <a:lnTo>
                  <a:pt x="2081835" y="592752"/>
                </a:lnTo>
                <a:lnTo>
                  <a:pt x="2073884" y="568626"/>
                </a:lnTo>
                <a:lnTo>
                  <a:pt x="2049974" y="496267"/>
                </a:lnTo>
                <a:lnTo>
                  <a:pt x="2037748" y="460174"/>
                </a:lnTo>
                <a:lnTo>
                  <a:pt x="2021543" y="412018"/>
                </a:lnTo>
                <a:lnTo>
                  <a:pt x="2005206" y="363904"/>
                </a:lnTo>
                <a:lnTo>
                  <a:pt x="1988764" y="315824"/>
                </a:lnTo>
                <a:lnTo>
                  <a:pt x="1972239" y="267769"/>
                </a:lnTo>
                <a:lnTo>
                  <a:pt x="1955656" y="219733"/>
                </a:lnTo>
                <a:lnTo>
                  <a:pt x="1909629" y="87767"/>
                </a:lnTo>
                <a:lnTo>
                  <a:pt x="1893059" y="39727"/>
                </a:lnTo>
                <a:lnTo>
                  <a:pt x="1894043" y="12781"/>
                </a:lnTo>
                <a:lnTo>
                  <a:pt x="1934529" y="0"/>
                </a:lnTo>
                <a:lnTo>
                  <a:pt x="1951946" y="21137"/>
                </a:lnTo>
                <a:lnTo>
                  <a:pt x="1960313" y="45131"/>
                </a:lnTo>
                <a:lnTo>
                  <a:pt x="1972422" y="81262"/>
                </a:lnTo>
                <a:lnTo>
                  <a:pt x="1980650" y="105300"/>
                </a:lnTo>
                <a:lnTo>
                  <a:pt x="1988845" y="129348"/>
                </a:lnTo>
                <a:lnTo>
                  <a:pt x="2005151" y="177472"/>
                </a:lnTo>
                <a:lnTo>
                  <a:pt x="2021603" y="225549"/>
                </a:lnTo>
                <a:lnTo>
                  <a:pt x="2041976" y="285707"/>
                </a:lnTo>
                <a:lnTo>
                  <a:pt x="2075174" y="381769"/>
                </a:lnTo>
                <a:lnTo>
                  <a:pt x="2091726" y="429815"/>
                </a:lnTo>
                <a:lnTo>
                  <a:pt x="2108180" y="477892"/>
                </a:lnTo>
                <a:lnTo>
                  <a:pt x="2124489" y="526015"/>
                </a:lnTo>
                <a:lnTo>
                  <a:pt x="2140604" y="574198"/>
                </a:lnTo>
                <a:close/>
              </a:path>
              <a:path w="2331084" h="2679065">
                <a:moveTo>
                  <a:pt x="1673563" y="734960"/>
                </a:moveTo>
                <a:lnTo>
                  <a:pt x="1496335" y="790910"/>
                </a:lnTo>
                <a:lnTo>
                  <a:pt x="1533388" y="765895"/>
                </a:lnTo>
                <a:lnTo>
                  <a:pt x="1624572" y="737109"/>
                </a:lnTo>
                <a:lnTo>
                  <a:pt x="1673563" y="734960"/>
                </a:lnTo>
                <a:close/>
              </a:path>
              <a:path w="2331084" h="2679065">
                <a:moveTo>
                  <a:pt x="2330824" y="554100"/>
                </a:moveTo>
                <a:lnTo>
                  <a:pt x="427032" y="1155122"/>
                </a:lnTo>
                <a:lnTo>
                  <a:pt x="451869" y="1133963"/>
                </a:lnTo>
                <a:lnTo>
                  <a:pt x="712346" y="1051731"/>
                </a:lnTo>
                <a:lnTo>
                  <a:pt x="741584" y="1029183"/>
                </a:lnTo>
                <a:lnTo>
                  <a:pt x="1953764" y="646501"/>
                </a:lnTo>
                <a:lnTo>
                  <a:pt x="1997242" y="619457"/>
                </a:lnTo>
                <a:lnTo>
                  <a:pt x="2330854" y="514137"/>
                </a:lnTo>
                <a:lnTo>
                  <a:pt x="2330824" y="554100"/>
                </a:lnTo>
                <a:close/>
              </a:path>
              <a:path w="2331084" h="2679065">
                <a:moveTo>
                  <a:pt x="1487984" y="860136"/>
                </a:moveTo>
                <a:lnTo>
                  <a:pt x="40441" y="1317122"/>
                </a:lnTo>
                <a:lnTo>
                  <a:pt x="15281" y="1311746"/>
                </a:lnTo>
                <a:lnTo>
                  <a:pt x="530" y="1289768"/>
                </a:lnTo>
                <a:lnTo>
                  <a:pt x="0" y="1263299"/>
                </a:lnTo>
                <a:lnTo>
                  <a:pt x="187513" y="1204102"/>
                </a:lnTo>
                <a:lnTo>
                  <a:pt x="224516" y="1205738"/>
                </a:lnTo>
                <a:lnTo>
                  <a:pt x="390041" y="1153482"/>
                </a:lnTo>
                <a:lnTo>
                  <a:pt x="427032" y="1155122"/>
                </a:lnTo>
                <a:lnTo>
                  <a:pt x="2330824" y="554100"/>
                </a:lnTo>
                <a:lnTo>
                  <a:pt x="2330804" y="580742"/>
                </a:lnTo>
                <a:lnTo>
                  <a:pt x="1529612" y="833676"/>
                </a:lnTo>
                <a:lnTo>
                  <a:pt x="1487984" y="860136"/>
                </a:lnTo>
                <a:close/>
              </a:path>
              <a:path w="2331084" h="2679065">
                <a:moveTo>
                  <a:pt x="1906801" y="727917"/>
                </a:moveTo>
                <a:lnTo>
                  <a:pt x="1755208" y="775774"/>
                </a:lnTo>
                <a:lnTo>
                  <a:pt x="1722957" y="772638"/>
                </a:lnTo>
                <a:lnTo>
                  <a:pt x="1952260" y="700248"/>
                </a:lnTo>
                <a:lnTo>
                  <a:pt x="1906801" y="727917"/>
                </a:lnTo>
                <a:close/>
              </a:path>
              <a:path w="2331084" h="2679065">
                <a:moveTo>
                  <a:pt x="2330228" y="1353359"/>
                </a:moveTo>
                <a:lnTo>
                  <a:pt x="2326588" y="1354508"/>
                </a:lnTo>
                <a:lnTo>
                  <a:pt x="2322650" y="1342434"/>
                </a:lnTo>
                <a:lnTo>
                  <a:pt x="2318711" y="1330359"/>
                </a:lnTo>
                <a:lnTo>
                  <a:pt x="2314772" y="1318285"/>
                </a:lnTo>
                <a:lnTo>
                  <a:pt x="2302800" y="1282111"/>
                </a:lnTo>
                <a:lnTo>
                  <a:pt x="2290770" y="1245955"/>
                </a:lnTo>
                <a:lnTo>
                  <a:pt x="2278780" y="1209787"/>
                </a:lnTo>
                <a:lnTo>
                  <a:pt x="2274855" y="1197708"/>
                </a:lnTo>
                <a:lnTo>
                  <a:pt x="2270929" y="1185630"/>
                </a:lnTo>
                <a:lnTo>
                  <a:pt x="2267003" y="1173551"/>
                </a:lnTo>
                <a:lnTo>
                  <a:pt x="2263077" y="1161473"/>
                </a:lnTo>
                <a:lnTo>
                  <a:pt x="2259151" y="1149394"/>
                </a:lnTo>
                <a:lnTo>
                  <a:pt x="2255225" y="1137316"/>
                </a:lnTo>
                <a:lnTo>
                  <a:pt x="2251299" y="1125237"/>
                </a:lnTo>
                <a:lnTo>
                  <a:pt x="2247374" y="1113159"/>
                </a:lnTo>
                <a:lnTo>
                  <a:pt x="2231053" y="1065040"/>
                </a:lnTo>
                <a:lnTo>
                  <a:pt x="2213477" y="1017317"/>
                </a:lnTo>
                <a:lnTo>
                  <a:pt x="2194012" y="970191"/>
                </a:lnTo>
                <a:lnTo>
                  <a:pt x="2182916" y="947058"/>
                </a:lnTo>
                <a:lnTo>
                  <a:pt x="2167714" y="911904"/>
                </a:lnTo>
                <a:lnTo>
                  <a:pt x="2146415" y="865356"/>
                </a:lnTo>
                <a:lnTo>
                  <a:pt x="2134122" y="829284"/>
                </a:lnTo>
                <a:lnTo>
                  <a:pt x="2123077" y="779500"/>
                </a:lnTo>
                <a:lnTo>
                  <a:pt x="2115767" y="741854"/>
                </a:lnTo>
                <a:lnTo>
                  <a:pt x="2111501" y="716565"/>
                </a:lnTo>
                <a:lnTo>
                  <a:pt x="2110838" y="703456"/>
                </a:lnTo>
                <a:lnTo>
                  <a:pt x="2105881" y="678386"/>
                </a:lnTo>
                <a:lnTo>
                  <a:pt x="2100205" y="653542"/>
                </a:lnTo>
                <a:lnTo>
                  <a:pt x="2159249" y="634902"/>
                </a:lnTo>
                <a:lnTo>
                  <a:pt x="2169001" y="685094"/>
                </a:lnTo>
                <a:lnTo>
                  <a:pt x="2176874" y="735880"/>
                </a:lnTo>
                <a:lnTo>
                  <a:pt x="2190315" y="798226"/>
                </a:lnTo>
                <a:lnTo>
                  <a:pt x="2194062" y="810361"/>
                </a:lnTo>
                <a:lnTo>
                  <a:pt x="2197809" y="822496"/>
                </a:lnTo>
                <a:lnTo>
                  <a:pt x="2201555" y="834631"/>
                </a:lnTo>
                <a:lnTo>
                  <a:pt x="2205302" y="846766"/>
                </a:lnTo>
                <a:lnTo>
                  <a:pt x="2215525" y="870174"/>
                </a:lnTo>
                <a:lnTo>
                  <a:pt x="2226609" y="893311"/>
                </a:lnTo>
                <a:lnTo>
                  <a:pt x="2241806" y="928467"/>
                </a:lnTo>
                <a:lnTo>
                  <a:pt x="2252899" y="951600"/>
                </a:lnTo>
                <a:lnTo>
                  <a:pt x="2266898" y="987135"/>
                </a:lnTo>
                <a:lnTo>
                  <a:pt x="2275870" y="1010938"/>
                </a:lnTo>
                <a:lnTo>
                  <a:pt x="2288036" y="1047050"/>
                </a:lnTo>
                <a:lnTo>
                  <a:pt x="2296322" y="1071070"/>
                </a:lnTo>
                <a:lnTo>
                  <a:pt x="2312804" y="1119138"/>
                </a:lnTo>
                <a:lnTo>
                  <a:pt x="2329126" y="1167257"/>
                </a:lnTo>
                <a:lnTo>
                  <a:pt x="2330367" y="1166865"/>
                </a:lnTo>
                <a:lnTo>
                  <a:pt x="2330228" y="1353359"/>
                </a:lnTo>
                <a:close/>
              </a:path>
              <a:path w="2331084" h="2679065">
                <a:moveTo>
                  <a:pt x="713644" y="1117911"/>
                </a:moveTo>
                <a:lnTo>
                  <a:pt x="281327" y="1254392"/>
                </a:lnTo>
                <a:lnTo>
                  <a:pt x="230123" y="1257239"/>
                </a:lnTo>
                <a:lnTo>
                  <a:pt x="741979" y="1095648"/>
                </a:lnTo>
                <a:lnTo>
                  <a:pt x="713644" y="1117911"/>
                </a:lnTo>
                <a:close/>
              </a:path>
              <a:path w="2331084" h="2679065">
                <a:moveTo>
                  <a:pt x="1612403" y="1566657"/>
                </a:moveTo>
                <a:lnTo>
                  <a:pt x="1554348" y="1584984"/>
                </a:lnTo>
                <a:lnTo>
                  <a:pt x="1543386" y="1548491"/>
                </a:lnTo>
                <a:lnTo>
                  <a:pt x="1532398" y="1512007"/>
                </a:lnTo>
                <a:lnTo>
                  <a:pt x="1528666" y="1499867"/>
                </a:lnTo>
                <a:lnTo>
                  <a:pt x="1509612" y="1439293"/>
                </a:lnTo>
                <a:lnTo>
                  <a:pt x="1493371" y="1391149"/>
                </a:lnTo>
                <a:lnTo>
                  <a:pt x="1476831" y="1343099"/>
                </a:lnTo>
                <a:lnTo>
                  <a:pt x="1460948" y="1294842"/>
                </a:lnTo>
                <a:lnTo>
                  <a:pt x="1446681" y="1246075"/>
                </a:lnTo>
                <a:lnTo>
                  <a:pt x="1434988" y="1196495"/>
                </a:lnTo>
                <a:lnTo>
                  <a:pt x="1431072" y="1171095"/>
                </a:lnTo>
                <a:lnTo>
                  <a:pt x="1423429" y="1133555"/>
                </a:lnTo>
                <a:lnTo>
                  <a:pt x="1408931" y="1071543"/>
                </a:lnTo>
                <a:lnTo>
                  <a:pt x="1390429" y="1024112"/>
                </a:lnTo>
                <a:lnTo>
                  <a:pt x="1379093" y="1001055"/>
                </a:lnTo>
                <a:lnTo>
                  <a:pt x="1363391" y="966059"/>
                </a:lnTo>
                <a:lnTo>
                  <a:pt x="1357357" y="954646"/>
                </a:lnTo>
                <a:lnTo>
                  <a:pt x="1351687" y="943118"/>
                </a:lnTo>
                <a:lnTo>
                  <a:pt x="1342520" y="919376"/>
                </a:lnTo>
                <a:lnTo>
                  <a:pt x="1337465" y="907654"/>
                </a:lnTo>
                <a:lnTo>
                  <a:pt x="1394936" y="889511"/>
                </a:lnTo>
                <a:lnTo>
                  <a:pt x="1399349" y="901436"/>
                </a:lnTo>
                <a:lnTo>
                  <a:pt x="1399873" y="901270"/>
                </a:lnTo>
                <a:lnTo>
                  <a:pt x="1404621" y="913089"/>
                </a:lnTo>
                <a:lnTo>
                  <a:pt x="1416899" y="935849"/>
                </a:lnTo>
                <a:lnTo>
                  <a:pt x="1433318" y="970619"/>
                </a:lnTo>
                <a:lnTo>
                  <a:pt x="1445313" y="993468"/>
                </a:lnTo>
                <a:lnTo>
                  <a:pt x="1459613" y="1028907"/>
                </a:lnTo>
                <a:lnTo>
                  <a:pt x="1463548" y="1040982"/>
                </a:lnTo>
                <a:lnTo>
                  <a:pt x="1467484" y="1053058"/>
                </a:lnTo>
                <a:lnTo>
                  <a:pt x="1471419" y="1065133"/>
                </a:lnTo>
                <a:lnTo>
                  <a:pt x="1480816" y="1102120"/>
                </a:lnTo>
                <a:lnTo>
                  <a:pt x="1484920" y="1127460"/>
                </a:lnTo>
                <a:lnTo>
                  <a:pt x="1492315" y="1165079"/>
                </a:lnTo>
                <a:lnTo>
                  <a:pt x="1500469" y="1202459"/>
                </a:lnTo>
                <a:lnTo>
                  <a:pt x="1506180" y="1227291"/>
                </a:lnTo>
                <a:lnTo>
                  <a:pt x="1516852" y="1263876"/>
                </a:lnTo>
                <a:lnTo>
                  <a:pt x="1612403" y="1566657"/>
                </a:lnTo>
                <a:close/>
              </a:path>
              <a:path w="2331084" h="2679065">
                <a:moveTo>
                  <a:pt x="835640" y="1811878"/>
                </a:moveTo>
                <a:lnTo>
                  <a:pt x="776441" y="1830567"/>
                </a:lnTo>
                <a:lnTo>
                  <a:pt x="765871" y="1793951"/>
                </a:lnTo>
                <a:lnTo>
                  <a:pt x="758992" y="1769487"/>
                </a:lnTo>
                <a:lnTo>
                  <a:pt x="751605" y="1745183"/>
                </a:lnTo>
                <a:lnTo>
                  <a:pt x="740033" y="1708883"/>
                </a:lnTo>
                <a:lnTo>
                  <a:pt x="722975" y="1660997"/>
                </a:lnTo>
                <a:lnTo>
                  <a:pt x="704924" y="1613424"/>
                </a:lnTo>
                <a:lnTo>
                  <a:pt x="686805" y="1565873"/>
                </a:lnTo>
                <a:lnTo>
                  <a:pt x="669541" y="1518052"/>
                </a:lnTo>
                <a:lnTo>
                  <a:pt x="661798" y="1493860"/>
                </a:lnTo>
                <a:lnTo>
                  <a:pt x="654056" y="1469669"/>
                </a:lnTo>
                <a:lnTo>
                  <a:pt x="639831" y="1420888"/>
                </a:lnTo>
                <a:lnTo>
                  <a:pt x="625516" y="1372136"/>
                </a:lnTo>
                <a:lnTo>
                  <a:pt x="614468" y="1335670"/>
                </a:lnTo>
                <a:lnTo>
                  <a:pt x="595315" y="1275128"/>
                </a:lnTo>
                <a:lnTo>
                  <a:pt x="582600" y="1239188"/>
                </a:lnTo>
                <a:lnTo>
                  <a:pt x="574410" y="1215138"/>
                </a:lnTo>
                <a:lnTo>
                  <a:pt x="570210" y="1203146"/>
                </a:lnTo>
                <a:lnTo>
                  <a:pt x="558132" y="1167005"/>
                </a:lnTo>
                <a:lnTo>
                  <a:pt x="617084" y="1148395"/>
                </a:lnTo>
                <a:lnTo>
                  <a:pt x="629751" y="1184349"/>
                </a:lnTo>
                <a:lnTo>
                  <a:pt x="642389" y="1220313"/>
                </a:lnTo>
                <a:lnTo>
                  <a:pt x="654796" y="1256350"/>
                </a:lnTo>
                <a:lnTo>
                  <a:pt x="670593" y="1304634"/>
                </a:lnTo>
                <a:lnTo>
                  <a:pt x="678004" y="1328930"/>
                </a:lnTo>
                <a:lnTo>
                  <a:pt x="681710" y="1341078"/>
                </a:lnTo>
                <a:lnTo>
                  <a:pt x="685415" y="1353226"/>
                </a:lnTo>
                <a:lnTo>
                  <a:pt x="699351" y="1402098"/>
                </a:lnTo>
                <a:lnTo>
                  <a:pt x="717222" y="1463045"/>
                </a:lnTo>
                <a:lnTo>
                  <a:pt x="728593" y="1499409"/>
                </a:lnTo>
                <a:lnTo>
                  <a:pt x="732383" y="1511530"/>
                </a:lnTo>
                <a:lnTo>
                  <a:pt x="753480" y="1571459"/>
                </a:lnTo>
                <a:lnTo>
                  <a:pt x="767622" y="1606948"/>
                </a:lnTo>
                <a:lnTo>
                  <a:pt x="785021" y="1654727"/>
                </a:lnTo>
                <a:lnTo>
                  <a:pt x="801676" y="1702740"/>
                </a:lnTo>
                <a:lnTo>
                  <a:pt x="805610" y="1714816"/>
                </a:lnTo>
                <a:lnTo>
                  <a:pt x="809543" y="1726892"/>
                </a:lnTo>
                <a:lnTo>
                  <a:pt x="813477" y="1738968"/>
                </a:lnTo>
                <a:lnTo>
                  <a:pt x="817411" y="1751044"/>
                </a:lnTo>
                <a:lnTo>
                  <a:pt x="828225" y="1787584"/>
                </a:lnTo>
                <a:lnTo>
                  <a:pt x="831867" y="1799752"/>
                </a:lnTo>
                <a:lnTo>
                  <a:pt x="835640" y="1811878"/>
                </a:lnTo>
                <a:close/>
              </a:path>
              <a:path w="2331084" h="2679065">
                <a:moveTo>
                  <a:pt x="2330367" y="1166865"/>
                </a:moveTo>
                <a:lnTo>
                  <a:pt x="2329126" y="1167257"/>
                </a:lnTo>
                <a:lnTo>
                  <a:pt x="2330657" y="647378"/>
                </a:lnTo>
                <a:lnTo>
                  <a:pt x="2330745" y="660668"/>
                </a:lnTo>
                <a:lnTo>
                  <a:pt x="2330367" y="1166865"/>
                </a:lnTo>
                <a:close/>
              </a:path>
              <a:path w="2331084" h="2679065">
                <a:moveTo>
                  <a:pt x="2330178" y="1419964"/>
                </a:moveTo>
                <a:lnTo>
                  <a:pt x="2086761" y="1496810"/>
                </a:lnTo>
                <a:lnTo>
                  <a:pt x="2035576" y="1499651"/>
                </a:lnTo>
                <a:lnTo>
                  <a:pt x="1108196" y="1792423"/>
                </a:lnTo>
                <a:lnTo>
                  <a:pt x="1074542" y="1789729"/>
                </a:lnTo>
                <a:lnTo>
                  <a:pt x="315403" y="2029387"/>
                </a:lnTo>
                <a:lnTo>
                  <a:pt x="266227" y="2031594"/>
                </a:lnTo>
                <a:lnTo>
                  <a:pt x="244927" y="2038319"/>
                </a:lnTo>
                <a:lnTo>
                  <a:pt x="230171" y="2016341"/>
                </a:lnTo>
                <a:lnTo>
                  <a:pt x="229619" y="1989880"/>
                </a:lnTo>
                <a:lnTo>
                  <a:pt x="247110" y="1971040"/>
                </a:lnTo>
                <a:lnTo>
                  <a:pt x="282517" y="1973180"/>
                </a:lnTo>
                <a:lnTo>
                  <a:pt x="313766" y="1963315"/>
                </a:lnTo>
                <a:lnTo>
                  <a:pt x="348658" y="1965617"/>
                </a:lnTo>
                <a:lnTo>
                  <a:pt x="411625" y="1945739"/>
                </a:lnTo>
                <a:lnTo>
                  <a:pt x="447107" y="1947855"/>
                </a:lnTo>
                <a:lnTo>
                  <a:pt x="2330228" y="1353359"/>
                </a:lnTo>
                <a:lnTo>
                  <a:pt x="2330178" y="1419964"/>
                </a:lnTo>
                <a:close/>
              </a:path>
              <a:path w="2331084" h="2679065">
                <a:moveTo>
                  <a:pt x="1188175" y="1713902"/>
                </a:moveTo>
                <a:lnTo>
                  <a:pt x="511207" y="1927619"/>
                </a:lnTo>
                <a:lnTo>
                  <a:pt x="539065" y="1905506"/>
                </a:lnTo>
                <a:lnTo>
                  <a:pt x="1133554" y="1717828"/>
                </a:lnTo>
                <a:lnTo>
                  <a:pt x="1188175" y="1713902"/>
                </a:lnTo>
                <a:close/>
              </a:path>
              <a:path w="2331084" h="2679065">
                <a:moveTo>
                  <a:pt x="2039240" y="1445223"/>
                </a:moveTo>
                <a:lnTo>
                  <a:pt x="1439988" y="1634405"/>
                </a:lnTo>
                <a:lnTo>
                  <a:pt x="1462226" y="1614067"/>
                </a:lnTo>
                <a:lnTo>
                  <a:pt x="1988059" y="1448063"/>
                </a:lnTo>
                <a:lnTo>
                  <a:pt x="2039240" y="1445223"/>
                </a:lnTo>
                <a:close/>
              </a:path>
              <a:path w="2331084" h="2679065">
                <a:moveTo>
                  <a:pt x="503203" y="1996735"/>
                </a:moveTo>
                <a:lnTo>
                  <a:pt x="457469" y="2011173"/>
                </a:lnTo>
                <a:lnTo>
                  <a:pt x="360187" y="2015249"/>
                </a:lnTo>
                <a:lnTo>
                  <a:pt x="664230" y="1919263"/>
                </a:lnTo>
                <a:lnTo>
                  <a:pt x="638058" y="1940844"/>
                </a:lnTo>
                <a:lnTo>
                  <a:pt x="526620" y="1976024"/>
                </a:lnTo>
                <a:lnTo>
                  <a:pt x="503203" y="1996735"/>
                </a:lnTo>
                <a:close/>
              </a:path>
              <a:path w="2331084" h="2679065">
                <a:moveTo>
                  <a:pt x="993310" y="1828692"/>
                </a:moveTo>
                <a:lnTo>
                  <a:pt x="728197" y="1912387"/>
                </a:lnTo>
                <a:lnTo>
                  <a:pt x="694250" y="1909786"/>
                </a:lnTo>
                <a:lnTo>
                  <a:pt x="1017840" y="1807630"/>
                </a:lnTo>
                <a:lnTo>
                  <a:pt x="993310" y="1828692"/>
                </a:lnTo>
                <a:close/>
              </a:path>
              <a:path w="2331084" h="2679065">
                <a:moveTo>
                  <a:pt x="1095549" y="2555532"/>
                </a:moveTo>
                <a:lnTo>
                  <a:pt x="1036054" y="2574314"/>
                </a:lnTo>
                <a:lnTo>
                  <a:pt x="1020691" y="2525893"/>
                </a:lnTo>
                <a:lnTo>
                  <a:pt x="1008371" y="2489829"/>
                </a:lnTo>
                <a:lnTo>
                  <a:pt x="991192" y="2441981"/>
                </a:lnTo>
                <a:lnTo>
                  <a:pt x="976546" y="2406651"/>
                </a:lnTo>
                <a:lnTo>
                  <a:pt x="957870" y="2359276"/>
                </a:lnTo>
                <a:lnTo>
                  <a:pt x="940690" y="2311428"/>
                </a:lnTo>
                <a:lnTo>
                  <a:pt x="924575" y="2263244"/>
                </a:lnTo>
                <a:lnTo>
                  <a:pt x="916836" y="2239052"/>
                </a:lnTo>
                <a:lnTo>
                  <a:pt x="893827" y="2166408"/>
                </a:lnTo>
                <a:lnTo>
                  <a:pt x="878442" y="2120652"/>
                </a:lnTo>
                <a:lnTo>
                  <a:pt x="877634" y="2118249"/>
                </a:lnTo>
                <a:lnTo>
                  <a:pt x="860120" y="2070507"/>
                </a:lnTo>
                <a:lnTo>
                  <a:pt x="823820" y="1975424"/>
                </a:lnTo>
                <a:lnTo>
                  <a:pt x="806378" y="1927659"/>
                </a:lnTo>
                <a:lnTo>
                  <a:pt x="806098" y="1927748"/>
                </a:lnTo>
                <a:lnTo>
                  <a:pt x="794541" y="1891443"/>
                </a:lnTo>
                <a:lnTo>
                  <a:pt x="854611" y="1872478"/>
                </a:lnTo>
                <a:lnTo>
                  <a:pt x="866899" y="1908553"/>
                </a:lnTo>
                <a:lnTo>
                  <a:pt x="879802" y="1944433"/>
                </a:lnTo>
                <a:lnTo>
                  <a:pt x="897100" y="1992243"/>
                </a:lnTo>
                <a:lnTo>
                  <a:pt x="911102" y="2027776"/>
                </a:lnTo>
                <a:lnTo>
                  <a:pt x="928818" y="2075455"/>
                </a:lnTo>
                <a:lnTo>
                  <a:pt x="945116" y="2123581"/>
                </a:lnTo>
                <a:lnTo>
                  <a:pt x="987075" y="2256831"/>
                </a:lnTo>
                <a:lnTo>
                  <a:pt x="1003866" y="2304801"/>
                </a:lnTo>
                <a:lnTo>
                  <a:pt x="1022361" y="2352234"/>
                </a:lnTo>
                <a:lnTo>
                  <a:pt x="1041441" y="2399482"/>
                </a:lnTo>
                <a:lnTo>
                  <a:pt x="1059986" y="2446899"/>
                </a:lnTo>
                <a:lnTo>
                  <a:pt x="1076876" y="2494838"/>
                </a:lnTo>
                <a:lnTo>
                  <a:pt x="1084503" y="2519066"/>
                </a:lnTo>
                <a:lnTo>
                  <a:pt x="1091975" y="2543342"/>
                </a:lnTo>
                <a:lnTo>
                  <a:pt x="1095549" y="2555532"/>
                </a:lnTo>
                <a:close/>
              </a:path>
              <a:path w="2331084" h="2679065">
                <a:moveTo>
                  <a:pt x="1386302" y="1717943"/>
                </a:moveTo>
                <a:lnTo>
                  <a:pt x="1200752" y="1776521"/>
                </a:lnTo>
                <a:lnTo>
                  <a:pt x="1167372" y="1773741"/>
                </a:lnTo>
                <a:lnTo>
                  <a:pt x="1429231" y="1691072"/>
                </a:lnTo>
                <a:lnTo>
                  <a:pt x="1386302" y="1717943"/>
                </a:lnTo>
                <a:close/>
              </a:path>
              <a:path w="2331084" h="2679065">
                <a:moveTo>
                  <a:pt x="1877206" y="2322083"/>
                </a:moveTo>
                <a:lnTo>
                  <a:pt x="1817476" y="2340939"/>
                </a:lnTo>
                <a:lnTo>
                  <a:pt x="1803314" y="2292139"/>
                </a:lnTo>
                <a:lnTo>
                  <a:pt x="1784959" y="2231344"/>
                </a:lnTo>
                <a:lnTo>
                  <a:pt x="1773691" y="2194948"/>
                </a:lnTo>
                <a:lnTo>
                  <a:pt x="1762150" y="2158638"/>
                </a:lnTo>
                <a:lnTo>
                  <a:pt x="1750472" y="2122371"/>
                </a:lnTo>
                <a:lnTo>
                  <a:pt x="1734026" y="2074292"/>
                </a:lnTo>
                <a:lnTo>
                  <a:pt x="1720500" y="2038609"/>
                </a:lnTo>
                <a:lnTo>
                  <a:pt x="1702589" y="1990992"/>
                </a:lnTo>
                <a:lnTo>
                  <a:pt x="1684460" y="1943444"/>
                </a:lnTo>
                <a:lnTo>
                  <a:pt x="1666457" y="1895856"/>
                </a:lnTo>
                <a:lnTo>
                  <a:pt x="1657430" y="1872070"/>
                </a:lnTo>
                <a:lnTo>
                  <a:pt x="1644883" y="1836077"/>
                </a:lnTo>
                <a:lnTo>
                  <a:pt x="1635932" y="1812267"/>
                </a:lnTo>
                <a:lnTo>
                  <a:pt x="1622396" y="1776587"/>
                </a:lnTo>
                <a:lnTo>
                  <a:pt x="1612312" y="1753135"/>
                </a:lnTo>
                <a:lnTo>
                  <a:pt x="1602422" y="1729621"/>
                </a:lnTo>
                <a:lnTo>
                  <a:pt x="1589250" y="1693826"/>
                </a:lnTo>
                <a:lnTo>
                  <a:pt x="1580786" y="1669863"/>
                </a:lnTo>
                <a:lnTo>
                  <a:pt x="1573157" y="1645636"/>
                </a:lnTo>
                <a:lnTo>
                  <a:pt x="1632389" y="1626936"/>
                </a:lnTo>
                <a:lnTo>
                  <a:pt x="1644824" y="1662964"/>
                </a:lnTo>
                <a:lnTo>
                  <a:pt x="1657690" y="1698856"/>
                </a:lnTo>
                <a:lnTo>
                  <a:pt x="1681283" y="1757997"/>
                </a:lnTo>
                <a:lnTo>
                  <a:pt x="1694819" y="1793677"/>
                </a:lnTo>
                <a:lnTo>
                  <a:pt x="1716317" y="1853479"/>
                </a:lnTo>
                <a:lnTo>
                  <a:pt x="1725344" y="1877265"/>
                </a:lnTo>
                <a:lnTo>
                  <a:pt x="1738787" y="1912975"/>
                </a:lnTo>
                <a:lnTo>
                  <a:pt x="1748906" y="1936416"/>
                </a:lnTo>
                <a:lnTo>
                  <a:pt x="1759087" y="1959837"/>
                </a:lnTo>
                <a:lnTo>
                  <a:pt x="1772719" y="1995488"/>
                </a:lnTo>
                <a:lnTo>
                  <a:pt x="1786393" y="2031124"/>
                </a:lnTo>
                <a:lnTo>
                  <a:pt x="1802746" y="2079233"/>
                </a:lnTo>
                <a:lnTo>
                  <a:pt x="1818353" y="2127577"/>
                </a:lnTo>
                <a:lnTo>
                  <a:pt x="1848842" y="2224495"/>
                </a:lnTo>
                <a:lnTo>
                  <a:pt x="1863613" y="2273103"/>
                </a:lnTo>
                <a:lnTo>
                  <a:pt x="1870497" y="2297565"/>
                </a:lnTo>
                <a:lnTo>
                  <a:pt x="1877206" y="2322083"/>
                </a:lnTo>
                <a:close/>
              </a:path>
              <a:path w="2331084" h="2679065">
                <a:moveTo>
                  <a:pt x="2329602" y="2192580"/>
                </a:moveTo>
                <a:lnTo>
                  <a:pt x="2191545" y="2236165"/>
                </a:lnTo>
                <a:lnTo>
                  <a:pt x="2217222" y="2214741"/>
                </a:lnTo>
                <a:lnTo>
                  <a:pt x="2329405" y="2179325"/>
                </a:lnTo>
                <a:lnTo>
                  <a:pt x="2329680" y="1939517"/>
                </a:lnTo>
                <a:lnTo>
                  <a:pt x="2329771" y="1966124"/>
                </a:lnTo>
                <a:lnTo>
                  <a:pt x="2329602" y="2192580"/>
                </a:lnTo>
                <a:close/>
              </a:path>
              <a:path w="2331084" h="2679065">
                <a:moveTo>
                  <a:pt x="1130337" y="2671442"/>
                </a:moveTo>
                <a:lnTo>
                  <a:pt x="1065996" y="2671405"/>
                </a:lnTo>
                <a:lnTo>
                  <a:pt x="1062130" y="2659307"/>
                </a:lnTo>
                <a:lnTo>
                  <a:pt x="1054399" y="2635112"/>
                </a:lnTo>
                <a:lnTo>
                  <a:pt x="1009249" y="2636048"/>
                </a:lnTo>
                <a:lnTo>
                  <a:pt x="903591" y="2669404"/>
                </a:lnTo>
                <a:lnTo>
                  <a:pt x="706207" y="2678446"/>
                </a:lnTo>
                <a:lnTo>
                  <a:pt x="1161005" y="2534868"/>
                </a:lnTo>
                <a:lnTo>
                  <a:pt x="1192633" y="2538201"/>
                </a:lnTo>
                <a:lnTo>
                  <a:pt x="1312910" y="2500230"/>
                </a:lnTo>
                <a:lnTo>
                  <a:pt x="1363234" y="2497660"/>
                </a:lnTo>
                <a:lnTo>
                  <a:pt x="2329602" y="2192580"/>
                </a:lnTo>
                <a:lnTo>
                  <a:pt x="2329572" y="2232543"/>
                </a:lnTo>
                <a:lnTo>
                  <a:pt x="1113459" y="2616467"/>
                </a:lnTo>
                <a:lnTo>
                  <a:pt x="1120684" y="2640822"/>
                </a:lnTo>
                <a:lnTo>
                  <a:pt x="1130337" y="2671442"/>
                </a:lnTo>
                <a:close/>
              </a:path>
              <a:path w="2331084" h="2679065">
                <a:moveTo>
                  <a:pt x="1987986" y="2300428"/>
                </a:moveTo>
                <a:lnTo>
                  <a:pt x="1761383" y="2371966"/>
                </a:lnTo>
                <a:lnTo>
                  <a:pt x="1787530" y="2350393"/>
                </a:lnTo>
                <a:lnTo>
                  <a:pt x="1955963" y="2297220"/>
                </a:lnTo>
                <a:lnTo>
                  <a:pt x="1987986" y="2300428"/>
                </a:lnTo>
                <a:close/>
              </a:path>
              <a:path w="2331084" h="2679065">
                <a:moveTo>
                  <a:pt x="2329562" y="2245864"/>
                </a:moveTo>
                <a:lnTo>
                  <a:pt x="1211750" y="2598755"/>
                </a:lnTo>
                <a:lnTo>
                  <a:pt x="1180121" y="2595422"/>
                </a:lnTo>
                <a:lnTo>
                  <a:pt x="2329572" y="2232543"/>
                </a:lnTo>
                <a:lnTo>
                  <a:pt x="2329562" y="2245864"/>
                </a:lnTo>
                <a:close/>
              </a:path>
              <a:path w="2331084" h="2679065">
                <a:moveTo>
                  <a:pt x="1748450" y="2442638"/>
                </a:moveTo>
                <a:lnTo>
                  <a:pt x="1596299" y="2490671"/>
                </a:lnTo>
                <a:lnTo>
                  <a:pt x="1545579" y="2493366"/>
                </a:lnTo>
                <a:lnTo>
                  <a:pt x="1772694" y="2421666"/>
                </a:lnTo>
                <a:lnTo>
                  <a:pt x="1748450" y="2442638"/>
                </a:lnTo>
                <a:close/>
              </a:path>
              <a:path w="2331084" h="2679065">
                <a:moveTo>
                  <a:pt x="1971399" y="2651928"/>
                </a:moveTo>
                <a:lnTo>
                  <a:pt x="1911818" y="2670738"/>
                </a:lnTo>
                <a:lnTo>
                  <a:pt x="1890391" y="2597595"/>
                </a:lnTo>
                <a:lnTo>
                  <a:pt x="1876533" y="2548699"/>
                </a:lnTo>
                <a:lnTo>
                  <a:pt x="1848951" y="2450863"/>
                </a:lnTo>
                <a:lnTo>
                  <a:pt x="1835104" y="2401964"/>
                </a:lnTo>
                <a:lnTo>
                  <a:pt x="1893985" y="2383375"/>
                </a:lnTo>
                <a:lnTo>
                  <a:pt x="1897030" y="2395732"/>
                </a:lnTo>
                <a:lnTo>
                  <a:pt x="1903989" y="2420170"/>
                </a:lnTo>
                <a:lnTo>
                  <a:pt x="1907264" y="2432454"/>
                </a:lnTo>
                <a:lnTo>
                  <a:pt x="1914550" y="2456790"/>
                </a:lnTo>
                <a:lnTo>
                  <a:pt x="1929067" y="2505478"/>
                </a:lnTo>
                <a:lnTo>
                  <a:pt x="1943300" y="2554256"/>
                </a:lnTo>
                <a:lnTo>
                  <a:pt x="1953598" y="2590959"/>
                </a:lnTo>
                <a:lnTo>
                  <a:pt x="1967783" y="2639752"/>
                </a:lnTo>
                <a:lnTo>
                  <a:pt x="1971399" y="2651928"/>
                </a:lnTo>
                <a:close/>
              </a:path>
              <a:path w="2331084" h="2679065">
                <a:moveTo>
                  <a:pt x="2206895" y="2297908"/>
                </a:moveTo>
                <a:lnTo>
                  <a:pt x="2038698" y="2351007"/>
                </a:lnTo>
                <a:lnTo>
                  <a:pt x="1976209" y="2357417"/>
                </a:lnTo>
                <a:lnTo>
                  <a:pt x="2249201" y="2271234"/>
                </a:lnTo>
                <a:lnTo>
                  <a:pt x="2206895" y="2297908"/>
                </a:lnTo>
                <a:close/>
              </a:path>
              <a:path w="2331084" h="2679065">
                <a:moveTo>
                  <a:pt x="2329467" y="2525569"/>
                </a:moveTo>
                <a:lnTo>
                  <a:pt x="2329364" y="2512284"/>
                </a:lnTo>
                <a:lnTo>
                  <a:pt x="2329562" y="2245864"/>
                </a:lnTo>
                <a:lnTo>
                  <a:pt x="2329892" y="2245760"/>
                </a:lnTo>
                <a:lnTo>
                  <a:pt x="2329467" y="2525569"/>
                </a:lnTo>
                <a:close/>
              </a:path>
              <a:path w="2331084" h="2679065">
                <a:moveTo>
                  <a:pt x="1780621" y="2671818"/>
                </a:moveTo>
                <a:lnTo>
                  <a:pt x="1132139" y="2677159"/>
                </a:lnTo>
                <a:lnTo>
                  <a:pt x="1130337" y="2671442"/>
                </a:lnTo>
                <a:lnTo>
                  <a:pt x="1780621" y="2671818"/>
                </a:lnTo>
                <a:close/>
              </a:path>
              <a:path w="2331084" h="2679065">
                <a:moveTo>
                  <a:pt x="1977340" y="2671932"/>
                </a:moveTo>
                <a:lnTo>
                  <a:pt x="1780621" y="2671818"/>
                </a:lnTo>
                <a:lnTo>
                  <a:pt x="1911818" y="2670738"/>
                </a:lnTo>
                <a:lnTo>
                  <a:pt x="1971399" y="2651928"/>
                </a:lnTo>
                <a:lnTo>
                  <a:pt x="1977340" y="2671932"/>
                </a:lnTo>
                <a:close/>
              </a:path>
              <a:path w="2331084" h="2679065">
                <a:moveTo>
                  <a:pt x="2329244" y="2672136"/>
                </a:moveTo>
                <a:lnTo>
                  <a:pt x="1978631" y="2676281"/>
                </a:lnTo>
                <a:lnTo>
                  <a:pt x="1977340" y="2671932"/>
                </a:lnTo>
                <a:lnTo>
                  <a:pt x="2329244" y="267213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810206" y="2253450"/>
            <a:ext cx="749300" cy="95250"/>
          </a:xfrm>
          <a:custGeom>
            <a:avLst/>
            <a:gdLst/>
            <a:ahLst/>
            <a:cxnLst/>
            <a:rect l="l" t="t" r="r" b="b"/>
            <a:pathLst>
              <a:path w="749300" h="95250">
                <a:moveTo>
                  <a:pt x="748866" y="95249"/>
                </a:moveTo>
                <a:lnTo>
                  <a:pt x="0" y="95249"/>
                </a:lnTo>
                <a:lnTo>
                  <a:pt x="0" y="0"/>
                </a:lnTo>
                <a:lnTo>
                  <a:pt x="748866" y="0"/>
                </a:lnTo>
                <a:lnTo>
                  <a:pt x="748866" y="952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3554126" y="151591"/>
            <a:ext cx="4322445" cy="2473960"/>
            <a:chOff x="13554126" y="151591"/>
            <a:chExt cx="4322445" cy="247396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69554" y="151591"/>
              <a:ext cx="2606798" cy="24738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554126" y="2253450"/>
              <a:ext cx="2526665" cy="95250"/>
            </a:xfrm>
            <a:custGeom>
              <a:avLst/>
              <a:gdLst/>
              <a:ahLst/>
              <a:cxnLst/>
              <a:rect l="l" t="t" r="r" b="b"/>
              <a:pathLst>
                <a:path w="2526665" h="95250">
                  <a:moveTo>
                    <a:pt x="2526553" y="95249"/>
                  </a:moveTo>
                  <a:lnTo>
                    <a:pt x="0" y="95249"/>
                  </a:lnTo>
                  <a:lnTo>
                    <a:pt x="0" y="0"/>
                  </a:lnTo>
                  <a:lnTo>
                    <a:pt x="2526553" y="0"/>
                  </a:lnTo>
                  <a:lnTo>
                    <a:pt x="2526553" y="952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136055" y="394103"/>
            <a:ext cx="14015889" cy="2011771"/>
          </a:xfrm>
          <a:prstGeom prst="rect">
            <a:avLst/>
          </a:prstGeom>
        </p:spPr>
        <p:txBody>
          <a:bodyPr vert="horz" wrap="square" lIns="0" tIns="849315" rIns="0" bIns="0" rtlCol="0">
            <a:spAutoFit/>
          </a:bodyPr>
          <a:lstStyle/>
          <a:p>
            <a:pPr marL="9673590">
              <a:lnSpc>
                <a:spcPct val="100000"/>
              </a:lnSpc>
              <a:spcBef>
                <a:spcPts val="100"/>
              </a:spcBef>
            </a:pPr>
            <a:r>
              <a:rPr spc="-585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spc="-615" dirty="0">
                <a:solidFill>
                  <a:schemeClr val="accent3">
                    <a:lumMod val="50000"/>
                  </a:schemeClr>
                </a:solidFill>
              </a:rPr>
              <a:t>u</a:t>
            </a:r>
            <a:r>
              <a:rPr spc="-545" dirty="0">
                <a:solidFill>
                  <a:schemeClr val="accent3">
                    <a:lumMod val="50000"/>
                  </a:schemeClr>
                </a:solidFill>
              </a:rPr>
              <a:t>gg</a:t>
            </a:r>
            <a:r>
              <a:rPr spc="-520" dirty="0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spc="-545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spc="-530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spc="-505" dirty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spc="-630" dirty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spc="-625" dirty="0">
                <a:solidFill>
                  <a:schemeClr val="accent3">
                    <a:lumMod val="50000"/>
                  </a:schemeClr>
                </a:solidFill>
              </a:rPr>
              <a:t>n</a:t>
            </a:r>
            <a:r>
              <a:rPr spc="-545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spc="-105" dirty="0"/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6057" y="3246594"/>
            <a:ext cx="9337675" cy="2783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100" spc="-3160" dirty="0"/>
              <a:t>T</a:t>
            </a:r>
            <a:r>
              <a:rPr sz="18100" spc="-2920" dirty="0"/>
              <a:t>h</a:t>
            </a:r>
            <a:r>
              <a:rPr sz="18100" spc="-2840" dirty="0"/>
              <a:t>a</a:t>
            </a:r>
            <a:r>
              <a:rPr sz="18100" spc="-2950" dirty="0"/>
              <a:t>n</a:t>
            </a:r>
            <a:r>
              <a:rPr sz="18100" spc="-1664" dirty="0"/>
              <a:t>k</a:t>
            </a:r>
            <a:r>
              <a:rPr sz="18100" spc="944" dirty="0"/>
              <a:t> </a:t>
            </a:r>
            <a:r>
              <a:rPr sz="18100" spc="-1395" dirty="0"/>
              <a:t>y</a:t>
            </a:r>
            <a:r>
              <a:rPr sz="18100" spc="-1535" dirty="0"/>
              <a:t>o</a:t>
            </a:r>
            <a:r>
              <a:rPr sz="18100" spc="-1490" dirty="0"/>
              <a:t>u</a:t>
            </a:r>
            <a:r>
              <a:rPr sz="18100" spc="-235" dirty="0"/>
              <a:t>!</a:t>
            </a:r>
            <a:endParaRPr sz="181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10067" y="1080913"/>
            <a:ext cx="5100565" cy="38676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149" y="-9784"/>
            <a:ext cx="18291175" cy="10292715"/>
            <a:chOff x="-3149" y="-9784"/>
            <a:chExt cx="18291175" cy="10292715"/>
          </a:xfrm>
        </p:grpSpPr>
        <p:sp>
          <p:nvSpPr>
            <p:cNvPr id="5" name="object 5"/>
            <p:cNvSpPr/>
            <p:nvPr/>
          </p:nvSpPr>
          <p:spPr>
            <a:xfrm>
              <a:off x="-3149" y="-9784"/>
              <a:ext cx="3001645" cy="2181225"/>
            </a:xfrm>
            <a:custGeom>
              <a:avLst/>
              <a:gdLst/>
              <a:ahLst/>
              <a:cxnLst/>
              <a:rect l="l" t="t" r="r" b="b"/>
              <a:pathLst>
                <a:path w="3001645" h="2181225">
                  <a:moveTo>
                    <a:pt x="2993" y="143012"/>
                  </a:moveTo>
                  <a:lnTo>
                    <a:pt x="512" y="143795"/>
                  </a:lnTo>
                  <a:lnTo>
                    <a:pt x="3149" y="9784"/>
                  </a:lnTo>
                  <a:lnTo>
                    <a:pt x="2993" y="143012"/>
                  </a:lnTo>
                  <a:close/>
                </a:path>
                <a:path w="3001645" h="2181225">
                  <a:moveTo>
                    <a:pt x="433012" y="7256"/>
                  </a:moveTo>
                  <a:lnTo>
                    <a:pt x="430143" y="8162"/>
                  </a:lnTo>
                  <a:lnTo>
                    <a:pt x="3149" y="9784"/>
                  </a:lnTo>
                  <a:lnTo>
                    <a:pt x="433012" y="7256"/>
                  </a:lnTo>
                  <a:close/>
                </a:path>
                <a:path w="3001645" h="2181225">
                  <a:moveTo>
                    <a:pt x="421596" y="77449"/>
                  </a:moveTo>
                  <a:lnTo>
                    <a:pt x="2915" y="209626"/>
                  </a:lnTo>
                  <a:lnTo>
                    <a:pt x="2993" y="143012"/>
                  </a:lnTo>
                  <a:lnTo>
                    <a:pt x="430143" y="8162"/>
                  </a:lnTo>
                  <a:lnTo>
                    <a:pt x="600941" y="7513"/>
                  </a:lnTo>
                  <a:lnTo>
                    <a:pt x="465239" y="50353"/>
                  </a:lnTo>
                  <a:lnTo>
                    <a:pt x="421596" y="77449"/>
                  </a:lnTo>
                  <a:close/>
                </a:path>
                <a:path w="3001645" h="2181225">
                  <a:moveTo>
                    <a:pt x="834995" y="639468"/>
                  </a:moveTo>
                  <a:lnTo>
                    <a:pt x="775957" y="658106"/>
                  </a:lnTo>
                  <a:lnTo>
                    <a:pt x="756932" y="610841"/>
                  </a:lnTo>
                  <a:lnTo>
                    <a:pt x="739185" y="563172"/>
                  </a:lnTo>
                  <a:lnTo>
                    <a:pt x="722477" y="515175"/>
                  </a:lnTo>
                  <a:lnTo>
                    <a:pt x="706570" y="466926"/>
                  </a:lnTo>
                  <a:lnTo>
                    <a:pt x="695046" y="430611"/>
                  </a:lnTo>
                  <a:lnTo>
                    <a:pt x="683889" y="394179"/>
                  </a:lnTo>
                  <a:lnTo>
                    <a:pt x="680170" y="382036"/>
                  </a:lnTo>
                  <a:lnTo>
                    <a:pt x="665754" y="333315"/>
                  </a:lnTo>
                  <a:lnTo>
                    <a:pt x="651678" y="284487"/>
                  </a:lnTo>
                  <a:lnTo>
                    <a:pt x="637820" y="235591"/>
                  </a:lnTo>
                  <a:lnTo>
                    <a:pt x="624057" y="186665"/>
                  </a:lnTo>
                  <a:lnTo>
                    <a:pt x="609324" y="138045"/>
                  </a:lnTo>
                  <a:lnTo>
                    <a:pt x="597180" y="101925"/>
                  </a:lnTo>
                  <a:lnTo>
                    <a:pt x="584359" y="66019"/>
                  </a:lnTo>
                  <a:lnTo>
                    <a:pt x="567592" y="18041"/>
                  </a:lnTo>
                  <a:lnTo>
                    <a:pt x="600941" y="7513"/>
                  </a:lnTo>
                  <a:lnTo>
                    <a:pt x="643640" y="7350"/>
                  </a:lnTo>
                  <a:lnTo>
                    <a:pt x="631150" y="11294"/>
                  </a:lnTo>
                  <a:lnTo>
                    <a:pt x="644233" y="47117"/>
                  </a:lnTo>
                  <a:lnTo>
                    <a:pt x="660607" y="95219"/>
                  </a:lnTo>
                  <a:lnTo>
                    <a:pt x="675556" y="143771"/>
                  </a:lnTo>
                  <a:lnTo>
                    <a:pt x="689590" y="192612"/>
                  </a:lnTo>
                  <a:lnTo>
                    <a:pt x="699394" y="229470"/>
                  </a:lnTo>
                  <a:lnTo>
                    <a:pt x="713124" y="278407"/>
                  </a:lnTo>
                  <a:lnTo>
                    <a:pt x="727365" y="327183"/>
                  </a:lnTo>
                  <a:lnTo>
                    <a:pt x="742092" y="375805"/>
                  </a:lnTo>
                  <a:lnTo>
                    <a:pt x="787874" y="521166"/>
                  </a:lnTo>
                  <a:lnTo>
                    <a:pt x="800246" y="557213"/>
                  </a:lnTo>
                  <a:lnTo>
                    <a:pt x="810070" y="580748"/>
                  </a:lnTo>
                  <a:lnTo>
                    <a:pt x="824399" y="616177"/>
                  </a:lnTo>
                  <a:lnTo>
                    <a:pt x="834995" y="639468"/>
                  </a:lnTo>
                  <a:close/>
                </a:path>
                <a:path w="3001645" h="2181225">
                  <a:moveTo>
                    <a:pt x="2477" y="583260"/>
                  </a:moveTo>
                  <a:lnTo>
                    <a:pt x="2317" y="582714"/>
                  </a:lnTo>
                  <a:lnTo>
                    <a:pt x="1257" y="210149"/>
                  </a:lnTo>
                  <a:lnTo>
                    <a:pt x="2915" y="209626"/>
                  </a:lnTo>
                  <a:lnTo>
                    <a:pt x="2477" y="583260"/>
                  </a:lnTo>
                  <a:close/>
                </a:path>
                <a:path w="3001645" h="2181225">
                  <a:moveTo>
                    <a:pt x="1006643" y="5971"/>
                  </a:moveTo>
                  <a:lnTo>
                    <a:pt x="643640" y="7350"/>
                  </a:lnTo>
                  <a:lnTo>
                    <a:pt x="657675" y="2920"/>
                  </a:lnTo>
                  <a:lnTo>
                    <a:pt x="1006643" y="5971"/>
                  </a:lnTo>
                  <a:close/>
                </a:path>
                <a:path w="3001645" h="2181225">
                  <a:moveTo>
                    <a:pt x="1549069" y="414037"/>
                  </a:moveTo>
                  <a:lnTo>
                    <a:pt x="1488610" y="433124"/>
                  </a:lnTo>
                  <a:lnTo>
                    <a:pt x="1481192" y="395512"/>
                  </a:lnTo>
                  <a:lnTo>
                    <a:pt x="1477106" y="370166"/>
                  </a:lnTo>
                  <a:lnTo>
                    <a:pt x="1468213" y="333020"/>
                  </a:lnTo>
                  <a:lnTo>
                    <a:pt x="1452728" y="284637"/>
                  </a:lnTo>
                  <a:lnTo>
                    <a:pt x="1438901" y="249049"/>
                  </a:lnTo>
                  <a:lnTo>
                    <a:pt x="1417024" y="202684"/>
                  </a:lnTo>
                  <a:lnTo>
                    <a:pt x="1405920" y="179554"/>
                  </a:lnTo>
                  <a:lnTo>
                    <a:pt x="1392029" y="144582"/>
                  </a:lnTo>
                  <a:lnTo>
                    <a:pt x="1382798" y="120264"/>
                  </a:lnTo>
                  <a:lnTo>
                    <a:pt x="1371640" y="83833"/>
                  </a:lnTo>
                  <a:lnTo>
                    <a:pt x="1365829" y="59032"/>
                  </a:lnTo>
                  <a:lnTo>
                    <a:pt x="1357284" y="23004"/>
                  </a:lnTo>
                  <a:lnTo>
                    <a:pt x="1357013" y="21862"/>
                  </a:lnTo>
                  <a:lnTo>
                    <a:pt x="1355500" y="9021"/>
                  </a:lnTo>
                  <a:lnTo>
                    <a:pt x="1006643" y="5971"/>
                  </a:lnTo>
                  <a:lnTo>
                    <a:pt x="1416167" y="4415"/>
                  </a:lnTo>
                  <a:lnTo>
                    <a:pt x="1424712" y="40443"/>
                  </a:lnTo>
                  <a:lnTo>
                    <a:pt x="1430523" y="65244"/>
                  </a:lnTo>
                  <a:lnTo>
                    <a:pt x="1438393" y="89395"/>
                  </a:lnTo>
                  <a:lnTo>
                    <a:pt x="1442328" y="101471"/>
                  </a:lnTo>
                  <a:lnTo>
                    <a:pt x="1446262" y="113546"/>
                  </a:lnTo>
                  <a:lnTo>
                    <a:pt x="1465526" y="160736"/>
                  </a:lnTo>
                  <a:lnTo>
                    <a:pt x="1482458" y="195344"/>
                  </a:lnTo>
                  <a:lnTo>
                    <a:pt x="1502672" y="242234"/>
                  </a:lnTo>
                  <a:lnTo>
                    <a:pt x="1520311" y="289937"/>
                  </a:lnTo>
                  <a:lnTo>
                    <a:pt x="1536559" y="351397"/>
                  </a:lnTo>
                  <a:lnTo>
                    <a:pt x="1544911" y="388714"/>
                  </a:lnTo>
                  <a:lnTo>
                    <a:pt x="1549069" y="414037"/>
                  </a:lnTo>
                  <a:close/>
                </a:path>
                <a:path w="3001645" h="2181225">
                  <a:moveTo>
                    <a:pt x="1513509" y="4045"/>
                  </a:moveTo>
                  <a:lnTo>
                    <a:pt x="1416167" y="4415"/>
                  </a:lnTo>
                  <a:lnTo>
                    <a:pt x="1415896" y="3272"/>
                  </a:lnTo>
                  <a:lnTo>
                    <a:pt x="1416364" y="3125"/>
                  </a:lnTo>
                  <a:lnTo>
                    <a:pt x="1513509" y="4045"/>
                  </a:lnTo>
                  <a:close/>
                </a:path>
                <a:path w="3001645" h="2181225">
                  <a:moveTo>
                    <a:pt x="2193536" y="183945"/>
                  </a:moveTo>
                  <a:lnTo>
                    <a:pt x="2134288" y="202649"/>
                  </a:lnTo>
                  <a:lnTo>
                    <a:pt x="2129716" y="177457"/>
                  </a:lnTo>
                  <a:lnTo>
                    <a:pt x="2124838" y="152361"/>
                  </a:lnTo>
                  <a:lnTo>
                    <a:pt x="2116717" y="114971"/>
                  </a:lnTo>
                  <a:lnTo>
                    <a:pt x="2104843" y="78766"/>
                  </a:lnTo>
                  <a:lnTo>
                    <a:pt x="2083619" y="32195"/>
                  </a:lnTo>
                  <a:lnTo>
                    <a:pt x="1513509" y="4045"/>
                  </a:lnTo>
                  <a:lnTo>
                    <a:pt x="2138120" y="1672"/>
                  </a:lnTo>
                  <a:lnTo>
                    <a:pt x="2158806" y="48412"/>
                  </a:lnTo>
                  <a:lnTo>
                    <a:pt x="2175605" y="96380"/>
                  </a:lnTo>
                  <a:lnTo>
                    <a:pt x="2182090" y="120969"/>
                  </a:lnTo>
                  <a:lnTo>
                    <a:pt x="2183865" y="133726"/>
                  </a:lnTo>
                  <a:lnTo>
                    <a:pt x="2188861" y="158785"/>
                  </a:lnTo>
                  <a:lnTo>
                    <a:pt x="2193536" y="183945"/>
                  </a:lnTo>
                  <a:close/>
                </a:path>
                <a:path w="3001645" h="2181225">
                  <a:moveTo>
                    <a:pt x="103178" y="883818"/>
                  </a:moveTo>
                  <a:lnTo>
                    <a:pt x="46484" y="901717"/>
                  </a:lnTo>
                  <a:lnTo>
                    <a:pt x="28227" y="854209"/>
                  </a:lnTo>
                  <a:lnTo>
                    <a:pt x="9686" y="806791"/>
                  </a:lnTo>
                  <a:lnTo>
                    <a:pt x="2239" y="786596"/>
                  </a:lnTo>
                  <a:lnTo>
                    <a:pt x="2477" y="583260"/>
                  </a:lnTo>
                  <a:lnTo>
                    <a:pt x="27274" y="668060"/>
                  </a:lnTo>
                  <a:lnTo>
                    <a:pt x="42069" y="716661"/>
                  </a:lnTo>
                  <a:lnTo>
                    <a:pt x="58095" y="764873"/>
                  </a:lnTo>
                  <a:lnTo>
                    <a:pt x="76053" y="812475"/>
                  </a:lnTo>
                  <a:lnTo>
                    <a:pt x="81162" y="824180"/>
                  </a:lnTo>
                  <a:lnTo>
                    <a:pt x="89920" y="848050"/>
                  </a:lnTo>
                  <a:lnTo>
                    <a:pt x="94704" y="859858"/>
                  </a:lnTo>
                  <a:lnTo>
                    <a:pt x="103178" y="883818"/>
                  </a:lnTo>
                  <a:close/>
                </a:path>
                <a:path w="3001645" h="2181225">
                  <a:moveTo>
                    <a:pt x="2087" y="915733"/>
                  </a:moveTo>
                  <a:lnTo>
                    <a:pt x="1930" y="902464"/>
                  </a:lnTo>
                  <a:lnTo>
                    <a:pt x="888" y="782933"/>
                  </a:lnTo>
                  <a:lnTo>
                    <a:pt x="2239" y="786596"/>
                  </a:lnTo>
                  <a:lnTo>
                    <a:pt x="2087" y="915733"/>
                  </a:lnTo>
                  <a:close/>
                </a:path>
                <a:path w="3001645" h="2181225">
                  <a:moveTo>
                    <a:pt x="1027130" y="1324611"/>
                  </a:moveTo>
                  <a:lnTo>
                    <a:pt x="968397" y="1343153"/>
                  </a:lnTo>
                  <a:lnTo>
                    <a:pt x="958065" y="1306461"/>
                  </a:lnTo>
                  <a:lnTo>
                    <a:pt x="955419" y="1293978"/>
                  </a:lnTo>
                  <a:lnTo>
                    <a:pt x="953261" y="1281342"/>
                  </a:lnTo>
                  <a:lnTo>
                    <a:pt x="946051" y="1243664"/>
                  </a:lnTo>
                  <a:lnTo>
                    <a:pt x="939030" y="1205927"/>
                  </a:lnTo>
                  <a:lnTo>
                    <a:pt x="935072" y="1180541"/>
                  </a:lnTo>
                  <a:lnTo>
                    <a:pt x="925586" y="1143582"/>
                  </a:lnTo>
                  <a:lnTo>
                    <a:pt x="909610" y="1095355"/>
                  </a:lnTo>
                  <a:lnTo>
                    <a:pt x="887243" y="1035827"/>
                  </a:lnTo>
                  <a:lnTo>
                    <a:pt x="868373" y="988513"/>
                  </a:lnTo>
                  <a:lnTo>
                    <a:pt x="851417" y="940594"/>
                  </a:lnTo>
                  <a:lnTo>
                    <a:pt x="834793" y="879253"/>
                  </a:lnTo>
                  <a:lnTo>
                    <a:pt x="827307" y="841663"/>
                  </a:lnTo>
                  <a:lnTo>
                    <a:pt x="819569" y="804152"/>
                  </a:lnTo>
                  <a:lnTo>
                    <a:pt x="811026" y="766895"/>
                  </a:lnTo>
                  <a:lnTo>
                    <a:pt x="801123" y="730068"/>
                  </a:lnTo>
                  <a:lnTo>
                    <a:pt x="2009" y="982346"/>
                  </a:lnTo>
                  <a:lnTo>
                    <a:pt x="2087" y="915733"/>
                  </a:lnTo>
                  <a:lnTo>
                    <a:pt x="1262128" y="517941"/>
                  </a:lnTo>
                  <a:lnTo>
                    <a:pt x="1305599" y="490900"/>
                  </a:lnTo>
                  <a:lnTo>
                    <a:pt x="1617978" y="392282"/>
                  </a:lnTo>
                  <a:lnTo>
                    <a:pt x="1643581" y="370882"/>
                  </a:lnTo>
                  <a:lnTo>
                    <a:pt x="2610531" y="65618"/>
                  </a:lnTo>
                  <a:lnTo>
                    <a:pt x="2651849" y="39256"/>
                  </a:lnTo>
                  <a:lnTo>
                    <a:pt x="2697073" y="24979"/>
                  </a:lnTo>
                  <a:lnTo>
                    <a:pt x="2734013" y="0"/>
                  </a:lnTo>
                  <a:lnTo>
                    <a:pt x="2763989" y="3854"/>
                  </a:lnTo>
                  <a:lnTo>
                    <a:pt x="2778693" y="25848"/>
                  </a:lnTo>
                  <a:lnTo>
                    <a:pt x="2775390" y="40208"/>
                  </a:lnTo>
                  <a:lnTo>
                    <a:pt x="2757914" y="59043"/>
                  </a:lnTo>
                  <a:lnTo>
                    <a:pt x="2706775" y="75188"/>
                  </a:lnTo>
                  <a:lnTo>
                    <a:pt x="2660053" y="103256"/>
                  </a:lnTo>
                  <a:lnTo>
                    <a:pt x="1750404" y="390429"/>
                  </a:lnTo>
                  <a:lnTo>
                    <a:pt x="1721597" y="412842"/>
                  </a:lnTo>
                  <a:lnTo>
                    <a:pt x="937708" y="660313"/>
                  </a:lnTo>
                  <a:lnTo>
                    <a:pt x="899608" y="685659"/>
                  </a:lnTo>
                  <a:lnTo>
                    <a:pt x="857661" y="698902"/>
                  </a:lnTo>
                  <a:lnTo>
                    <a:pt x="861664" y="710956"/>
                  </a:lnTo>
                  <a:lnTo>
                    <a:pt x="872436" y="747509"/>
                  </a:lnTo>
                  <a:lnTo>
                    <a:pt x="883935" y="797150"/>
                  </a:lnTo>
                  <a:lnTo>
                    <a:pt x="890685" y="834972"/>
                  </a:lnTo>
                  <a:lnTo>
                    <a:pt x="901707" y="884764"/>
                  </a:lnTo>
                  <a:lnTo>
                    <a:pt x="914557" y="933979"/>
                  </a:lnTo>
                  <a:lnTo>
                    <a:pt x="930609" y="982182"/>
                  </a:lnTo>
                  <a:lnTo>
                    <a:pt x="944947" y="1017610"/>
                  </a:lnTo>
                  <a:lnTo>
                    <a:pt x="962566" y="1065319"/>
                  </a:lnTo>
                  <a:lnTo>
                    <a:pt x="978759" y="1113478"/>
                  </a:lnTo>
                  <a:lnTo>
                    <a:pt x="992639" y="1162367"/>
                  </a:lnTo>
                  <a:lnTo>
                    <a:pt x="1003322" y="1212266"/>
                  </a:lnTo>
                  <a:lnTo>
                    <a:pt x="1007242" y="1237664"/>
                  </a:lnTo>
                  <a:lnTo>
                    <a:pt x="1011611" y="1262921"/>
                  </a:lnTo>
                  <a:lnTo>
                    <a:pt x="1020655" y="1300019"/>
                  </a:lnTo>
                  <a:lnTo>
                    <a:pt x="1027130" y="1324611"/>
                  </a:lnTo>
                  <a:close/>
                </a:path>
                <a:path w="3001645" h="2181225">
                  <a:moveTo>
                    <a:pt x="2464861" y="111606"/>
                  </a:moveTo>
                  <a:lnTo>
                    <a:pt x="1730388" y="343477"/>
                  </a:lnTo>
                  <a:lnTo>
                    <a:pt x="1754538" y="322535"/>
                  </a:lnTo>
                  <a:lnTo>
                    <a:pt x="2433775" y="108102"/>
                  </a:lnTo>
                  <a:lnTo>
                    <a:pt x="2464861" y="111606"/>
                  </a:lnTo>
                  <a:close/>
                </a:path>
                <a:path w="3001645" h="2181225">
                  <a:moveTo>
                    <a:pt x="1025807" y="579229"/>
                  </a:moveTo>
                  <a:lnTo>
                    <a:pt x="889681" y="622204"/>
                  </a:lnTo>
                  <a:lnTo>
                    <a:pt x="931814" y="595585"/>
                  </a:lnTo>
                  <a:lnTo>
                    <a:pt x="977039" y="581307"/>
                  </a:lnTo>
                  <a:lnTo>
                    <a:pt x="1025807" y="579229"/>
                  </a:lnTo>
                  <a:close/>
                </a:path>
                <a:path w="3001645" h="2181225">
                  <a:moveTo>
                    <a:pt x="1167515" y="547810"/>
                  </a:moveTo>
                  <a:lnTo>
                    <a:pt x="780183" y="670090"/>
                  </a:lnTo>
                  <a:lnTo>
                    <a:pt x="776254" y="658012"/>
                  </a:lnTo>
                  <a:lnTo>
                    <a:pt x="1116663" y="550546"/>
                  </a:lnTo>
                  <a:lnTo>
                    <a:pt x="1167515" y="547810"/>
                  </a:lnTo>
                  <a:close/>
                </a:path>
                <a:path w="3001645" h="2181225">
                  <a:moveTo>
                    <a:pt x="2414205" y="886715"/>
                  </a:moveTo>
                  <a:lnTo>
                    <a:pt x="2355932" y="905111"/>
                  </a:lnTo>
                  <a:lnTo>
                    <a:pt x="2351872" y="893434"/>
                  </a:lnTo>
                  <a:lnTo>
                    <a:pt x="2347430" y="881160"/>
                  </a:lnTo>
                  <a:lnTo>
                    <a:pt x="2339053" y="857169"/>
                  </a:lnTo>
                  <a:lnTo>
                    <a:pt x="2334207" y="845381"/>
                  </a:lnTo>
                  <a:lnTo>
                    <a:pt x="2319537" y="810059"/>
                  </a:lnTo>
                  <a:lnTo>
                    <a:pt x="2308416" y="786934"/>
                  </a:lnTo>
                  <a:lnTo>
                    <a:pt x="2294062" y="751512"/>
                  </a:lnTo>
                  <a:lnTo>
                    <a:pt x="2281162" y="715631"/>
                  </a:lnTo>
                  <a:lnTo>
                    <a:pt x="2268862" y="666242"/>
                  </a:lnTo>
                  <a:lnTo>
                    <a:pt x="2261259" y="615371"/>
                  </a:lnTo>
                  <a:lnTo>
                    <a:pt x="2254485" y="564238"/>
                  </a:lnTo>
                  <a:lnTo>
                    <a:pt x="2240849" y="501954"/>
                  </a:lnTo>
                  <a:lnTo>
                    <a:pt x="2224130" y="453961"/>
                  </a:lnTo>
                  <a:lnTo>
                    <a:pt x="2212310" y="431057"/>
                  </a:lnTo>
                  <a:lnTo>
                    <a:pt x="2195937" y="396272"/>
                  </a:lnTo>
                  <a:lnTo>
                    <a:pt x="2183547" y="373548"/>
                  </a:lnTo>
                  <a:lnTo>
                    <a:pt x="2168387" y="338380"/>
                  </a:lnTo>
                  <a:lnTo>
                    <a:pt x="2163269" y="326678"/>
                  </a:lnTo>
                  <a:lnTo>
                    <a:pt x="2159345" y="314599"/>
                  </a:lnTo>
                  <a:lnTo>
                    <a:pt x="2155422" y="302520"/>
                  </a:lnTo>
                  <a:lnTo>
                    <a:pt x="2146138" y="265497"/>
                  </a:lnTo>
                  <a:lnTo>
                    <a:pt x="2205351" y="246804"/>
                  </a:lnTo>
                  <a:lnTo>
                    <a:pt x="2211432" y="271520"/>
                  </a:lnTo>
                  <a:lnTo>
                    <a:pt x="2214421" y="283894"/>
                  </a:lnTo>
                  <a:lnTo>
                    <a:pt x="2222179" y="308081"/>
                  </a:lnTo>
                  <a:lnTo>
                    <a:pt x="2227274" y="319790"/>
                  </a:lnTo>
                  <a:lnTo>
                    <a:pt x="2242474" y="354945"/>
                  </a:lnTo>
                  <a:lnTo>
                    <a:pt x="2254903" y="377657"/>
                  </a:lnTo>
                  <a:lnTo>
                    <a:pt x="2271276" y="412441"/>
                  </a:lnTo>
                  <a:lnTo>
                    <a:pt x="2283017" y="435371"/>
                  </a:lnTo>
                  <a:lnTo>
                    <a:pt x="2292705" y="458948"/>
                  </a:lnTo>
                  <a:lnTo>
                    <a:pt x="2304215" y="495267"/>
                  </a:lnTo>
                  <a:lnTo>
                    <a:pt x="2314306" y="545353"/>
                  </a:lnTo>
                  <a:lnTo>
                    <a:pt x="2320499" y="583351"/>
                  </a:lnTo>
                  <a:lnTo>
                    <a:pt x="2322335" y="609408"/>
                  </a:lnTo>
                  <a:lnTo>
                    <a:pt x="2324834" y="635254"/>
                  </a:lnTo>
                  <a:lnTo>
                    <a:pt x="2333020" y="672623"/>
                  </a:lnTo>
                  <a:lnTo>
                    <a:pt x="2352600" y="733031"/>
                  </a:lnTo>
                  <a:lnTo>
                    <a:pt x="2373090" y="779834"/>
                  </a:lnTo>
                  <a:lnTo>
                    <a:pt x="2383088" y="803313"/>
                  </a:lnTo>
                  <a:lnTo>
                    <a:pt x="2392565" y="826957"/>
                  </a:lnTo>
                  <a:lnTo>
                    <a:pt x="2405451" y="862843"/>
                  </a:lnTo>
                  <a:lnTo>
                    <a:pt x="2414205" y="886715"/>
                  </a:lnTo>
                  <a:close/>
                </a:path>
                <a:path w="3001645" h="2181225">
                  <a:moveTo>
                    <a:pt x="2613469" y="131280"/>
                  </a:moveTo>
                  <a:lnTo>
                    <a:pt x="2511256" y="163548"/>
                  </a:lnTo>
                  <a:lnTo>
                    <a:pt x="2475699" y="161456"/>
                  </a:lnTo>
                  <a:lnTo>
                    <a:pt x="2660053" y="103256"/>
                  </a:lnTo>
                  <a:lnTo>
                    <a:pt x="2613469" y="131280"/>
                  </a:lnTo>
                  <a:close/>
                </a:path>
                <a:path w="3001645" h="2181225">
                  <a:moveTo>
                    <a:pt x="1607585" y="462152"/>
                  </a:moveTo>
                  <a:lnTo>
                    <a:pt x="1053989" y="636921"/>
                  </a:lnTo>
                  <a:lnTo>
                    <a:pt x="1022900" y="633418"/>
                  </a:lnTo>
                  <a:lnTo>
                    <a:pt x="1633274" y="440725"/>
                  </a:lnTo>
                  <a:lnTo>
                    <a:pt x="1607585" y="462152"/>
                  </a:lnTo>
                  <a:close/>
                </a:path>
                <a:path w="3001645" h="2181225">
                  <a:moveTo>
                    <a:pt x="1781764" y="1086375"/>
                  </a:moveTo>
                  <a:lnTo>
                    <a:pt x="1722671" y="1105030"/>
                  </a:lnTo>
                  <a:lnTo>
                    <a:pt x="1718525" y="1093380"/>
                  </a:lnTo>
                  <a:lnTo>
                    <a:pt x="1709999" y="1069077"/>
                  </a:lnTo>
                  <a:lnTo>
                    <a:pt x="1705051" y="1057322"/>
                  </a:lnTo>
                  <a:lnTo>
                    <a:pt x="1699713" y="1045689"/>
                  </a:lnTo>
                  <a:lnTo>
                    <a:pt x="1684488" y="1010542"/>
                  </a:lnTo>
                  <a:lnTo>
                    <a:pt x="1669131" y="975436"/>
                  </a:lnTo>
                  <a:lnTo>
                    <a:pt x="1644779" y="916535"/>
                  </a:lnTo>
                  <a:lnTo>
                    <a:pt x="1628192" y="868500"/>
                  </a:lnTo>
                  <a:lnTo>
                    <a:pt x="1612129" y="820300"/>
                  </a:lnTo>
                  <a:lnTo>
                    <a:pt x="1596378" y="772001"/>
                  </a:lnTo>
                  <a:lnTo>
                    <a:pt x="1592440" y="759926"/>
                  </a:lnTo>
                  <a:lnTo>
                    <a:pt x="1576446" y="711704"/>
                  </a:lnTo>
                  <a:lnTo>
                    <a:pt x="1560000" y="663625"/>
                  </a:lnTo>
                  <a:lnTo>
                    <a:pt x="1543222" y="615650"/>
                  </a:lnTo>
                  <a:lnTo>
                    <a:pt x="1530243" y="579794"/>
                  </a:lnTo>
                  <a:lnTo>
                    <a:pt x="1514114" y="531615"/>
                  </a:lnTo>
                  <a:lnTo>
                    <a:pt x="1503175" y="495115"/>
                  </a:lnTo>
                  <a:lnTo>
                    <a:pt x="1562631" y="476344"/>
                  </a:lnTo>
                  <a:lnTo>
                    <a:pt x="1565747" y="488679"/>
                  </a:lnTo>
                  <a:lnTo>
                    <a:pt x="1569071" y="500947"/>
                  </a:lnTo>
                  <a:lnTo>
                    <a:pt x="1572663" y="513131"/>
                  </a:lnTo>
                  <a:lnTo>
                    <a:pt x="1576582" y="525212"/>
                  </a:lnTo>
                  <a:lnTo>
                    <a:pt x="1593033" y="573289"/>
                  </a:lnTo>
                  <a:lnTo>
                    <a:pt x="1622390" y="657246"/>
                  </a:lnTo>
                  <a:lnTo>
                    <a:pt x="1638878" y="705313"/>
                  </a:lnTo>
                  <a:lnTo>
                    <a:pt x="1655136" y="753451"/>
                  </a:lnTo>
                  <a:lnTo>
                    <a:pt x="1667262" y="789577"/>
                  </a:lnTo>
                  <a:lnTo>
                    <a:pt x="1683274" y="837793"/>
                  </a:lnTo>
                  <a:lnTo>
                    <a:pt x="1699960" y="885797"/>
                  </a:lnTo>
                  <a:lnTo>
                    <a:pt x="1717932" y="933394"/>
                  </a:lnTo>
                  <a:lnTo>
                    <a:pt x="1737802" y="980393"/>
                  </a:lnTo>
                  <a:lnTo>
                    <a:pt x="1748684" y="1003593"/>
                  </a:lnTo>
                  <a:lnTo>
                    <a:pt x="1759218" y="1026903"/>
                  </a:lnTo>
                  <a:lnTo>
                    <a:pt x="1772903" y="1062537"/>
                  </a:lnTo>
                  <a:lnTo>
                    <a:pt x="1781764" y="1086375"/>
                  </a:lnTo>
                  <a:close/>
                </a:path>
                <a:path w="3001645" h="2181225">
                  <a:moveTo>
                    <a:pt x="515474" y="1486139"/>
                  </a:moveTo>
                  <a:lnTo>
                    <a:pt x="245606" y="1571336"/>
                  </a:lnTo>
                  <a:lnTo>
                    <a:pt x="235303" y="1534635"/>
                  </a:lnTo>
                  <a:lnTo>
                    <a:pt x="225547" y="1497761"/>
                  </a:lnTo>
                  <a:lnTo>
                    <a:pt x="216272" y="1460736"/>
                  </a:lnTo>
                  <a:lnTo>
                    <a:pt x="207416" y="1423578"/>
                  </a:lnTo>
                  <a:lnTo>
                    <a:pt x="194375" y="1374424"/>
                  </a:lnTo>
                  <a:lnTo>
                    <a:pt x="179250" y="1325927"/>
                  </a:lnTo>
                  <a:lnTo>
                    <a:pt x="162848" y="1277834"/>
                  </a:lnTo>
                  <a:lnTo>
                    <a:pt x="145973" y="1229890"/>
                  </a:lnTo>
                  <a:lnTo>
                    <a:pt x="133255" y="1193951"/>
                  </a:lnTo>
                  <a:lnTo>
                    <a:pt x="129471" y="1181828"/>
                  </a:lnTo>
                  <a:lnTo>
                    <a:pt x="118119" y="1145459"/>
                  </a:lnTo>
                  <a:lnTo>
                    <a:pt x="104360" y="1096531"/>
                  </a:lnTo>
                  <a:lnTo>
                    <a:pt x="91172" y="1047423"/>
                  </a:lnTo>
                  <a:lnTo>
                    <a:pt x="77746" y="998390"/>
                  </a:lnTo>
                  <a:lnTo>
                    <a:pt x="67101" y="961797"/>
                  </a:lnTo>
                  <a:lnTo>
                    <a:pt x="124068" y="943813"/>
                  </a:lnTo>
                  <a:lnTo>
                    <a:pt x="139837" y="994103"/>
                  </a:lnTo>
                  <a:lnTo>
                    <a:pt x="146327" y="1016693"/>
                  </a:lnTo>
                  <a:lnTo>
                    <a:pt x="156725" y="1053364"/>
                  </a:lnTo>
                  <a:lnTo>
                    <a:pt x="166647" y="1090185"/>
                  </a:lnTo>
                  <a:lnTo>
                    <a:pt x="170394" y="1102320"/>
                  </a:lnTo>
                  <a:lnTo>
                    <a:pt x="181636" y="1138724"/>
                  </a:lnTo>
                  <a:lnTo>
                    <a:pt x="197529" y="1186978"/>
                  </a:lnTo>
                  <a:lnTo>
                    <a:pt x="213983" y="1235055"/>
                  </a:lnTo>
                  <a:lnTo>
                    <a:pt x="230656" y="1283063"/>
                  </a:lnTo>
                  <a:lnTo>
                    <a:pt x="245878" y="1331529"/>
                  </a:lnTo>
                  <a:lnTo>
                    <a:pt x="258973" y="1380666"/>
                  </a:lnTo>
                  <a:lnTo>
                    <a:pt x="270946" y="1430157"/>
                  </a:lnTo>
                  <a:lnTo>
                    <a:pt x="278981" y="1467575"/>
                  </a:lnTo>
                  <a:lnTo>
                    <a:pt x="291727" y="1516822"/>
                  </a:lnTo>
                  <a:lnTo>
                    <a:pt x="295400" y="1528980"/>
                  </a:lnTo>
                  <a:lnTo>
                    <a:pt x="299169" y="1541108"/>
                  </a:lnTo>
                  <a:lnTo>
                    <a:pt x="466153" y="1488392"/>
                  </a:lnTo>
                  <a:lnTo>
                    <a:pt x="515474" y="1486139"/>
                  </a:lnTo>
                  <a:close/>
                </a:path>
                <a:path w="3001645" h="2181225">
                  <a:moveTo>
                    <a:pt x="1244" y="1635521"/>
                  </a:moveTo>
                  <a:lnTo>
                    <a:pt x="0" y="1635555"/>
                  </a:lnTo>
                  <a:lnTo>
                    <a:pt x="1778" y="1088962"/>
                  </a:lnTo>
                  <a:lnTo>
                    <a:pt x="1869" y="1102251"/>
                  </a:lnTo>
                  <a:lnTo>
                    <a:pt x="1245" y="1635162"/>
                  </a:lnTo>
                  <a:lnTo>
                    <a:pt x="1244" y="1635521"/>
                  </a:lnTo>
                  <a:close/>
                </a:path>
                <a:path w="3001645" h="2181225">
                  <a:moveTo>
                    <a:pt x="2277234" y="929956"/>
                  </a:moveTo>
                  <a:lnTo>
                    <a:pt x="1832831" y="1070253"/>
                  </a:lnTo>
                  <a:lnTo>
                    <a:pt x="1923925" y="1028177"/>
                  </a:lnTo>
                  <a:lnTo>
                    <a:pt x="2247204" y="926119"/>
                  </a:lnTo>
                  <a:lnTo>
                    <a:pt x="2277234" y="929956"/>
                  </a:lnTo>
                  <a:close/>
                </a:path>
                <a:path w="3001645" h="2181225">
                  <a:moveTo>
                    <a:pt x="2774173" y="773074"/>
                  </a:moveTo>
                  <a:lnTo>
                    <a:pt x="2432848" y="880829"/>
                  </a:lnTo>
                  <a:lnTo>
                    <a:pt x="2447654" y="862837"/>
                  </a:lnTo>
                  <a:lnTo>
                    <a:pt x="2722869" y="775953"/>
                  </a:lnTo>
                  <a:lnTo>
                    <a:pt x="2774173" y="773074"/>
                  </a:lnTo>
                  <a:close/>
                </a:path>
                <a:path w="3001645" h="2181225">
                  <a:moveTo>
                    <a:pt x="2986019" y="706195"/>
                  </a:moveTo>
                  <a:lnTo>
                    <a:pt x="2917172" y="727930"/>
                  </a:lnTo>
                  <a:lnTo>
                    <a:pt x="2960854" y="700821"/>
                  </a:lnTo>
                  <a:lnTo>
                    <a:pt x="2986019" y="706195"/>
                  </a:lnTo>
                  <a:close/>
                </a:path>
                <a:path w="3001645" h="2181225">
                  <a:moveTo>
                    <a:pt x="3001279" y="754649"/>
                  </a:moveTo>
                  <a:lnTo>
                    <a:pt x="1167" y="1701776"/>
                  </a:lnTo>
                  <a:lnTo>
                    <a:pt x="1244" y="1635521"/>
                  </a:lnTo>
                  <a:lnTo>
                    <a:pt x="46248" y="1634273"/>
                  </a:lnTo>
                  <a:lnTo>
                    <a:pt x="2986019" y="706195"/>
                  </a:lnTo>
                  <a:lnTo>
                    <a:pt x="3000757" y="728178"/>
                  </a:lnTo>
                  <a:lnTo>
                    <a:pt x="3001279" y="754649"/>
                  </a:lnTo>
                  <a:close/>
                </a:path>
                <a:path w="3001645" h="2181225">
                  <a:moveTo>
                    <a:pt x="465158" y="2167916"/>
                  </a:moveTo>
                  <a:lnTo>
                    <a:pt x="424670" y="2180698"/>
                  </a:lnTo>
                  <a:lnTo>
                    <a:pt x="409090" y="2158981"/>
                  </a:lnTo>
                  <a:lnTo>
                    <a:pt x="402483" y="2134431"/>
                  </a:lnTo>
                  <a:lnTo>
                    <a:pt x="396962" y="2109538"/>
                  </a:lnTo>
                  <a:lnTo>
                    <a:pt x="390321" y="2084999"/>
                  </a:lnTo>
                  <a:lnTo>
                    <a:pt x="377365" y="2035818"/>
                  </a:lnTo>
                  <a:lnTo>
                    <a:pt x="363901" y="1986797"/>
                  </a:lnTo>
                  <a:lnTo>
                    <a:pt x="350785" y="1937666"/>
                  </a:lnTo>
                  <a:lnTo>
                    <a:pt x="338875" y="1888155"/>
                  </a:lnTo>
                  <a:lnTo>
                    <a:pt x="326874" y="1838672"/>
                  </a:lnTo>
                  <a:lnTo>
                    <a:pt x="313897" y="1789498"/>
                  </a:lnTo>
                  <a:lnTo>
                    <a:pt x="303716" y="1752758"/>
                  </a:lnTo>
                  <a:lnTo>
                    <a:pt x="288638" y="1704247"/>
                  </a:lnTo>
                  <a:lnTo>
                    <a:pt x="272436" y="1656090"/>
                  </a:lnTo>
                  <a:lnTo>
                    <a:pt x="272234" y="1656154"/>
                  </a:lnTo>
                  <a:lnTo>
                    <a:pt x="268308" y="1644076"/>
                  </a:lnTo>
                  <a:lnTo>
                    <a:pt x="264428" y="1631983"/>
                  </a:lnTo>
                  <a:lnTo>
                    <a:pt x="133803" y="1673221"/>
                  </a:lnTo>
                  <a:lnTo>
                    <a:pt x="86458" y="1674850"/>
                  </a:lnTo>
                  <a:lnTo>
                    <a:pt x="318740" y="1601519"/>
                  </a:lnTo>
                  <a:lnTo>
                    <a:pt x="331402" y="1637475"/>
                  </a:lnTo>
                  <a:lnTo>
                    <a:pt x="344018" y="1673446"/>
                  </a:lnTo>
                  <a:lnTo>
                    <a:pt x="356099" y="1709585"/>
                  </a:lnTo>
                  <a:lnTo>
                    <a:pt x="367158" y="1746047"/>
                  </a:lnTo>
                  <a:lnTo>
                    <a:pt x="383649" y="1807430"/>
                  </a:lnTo>
                  <a:lnTo>
                    <a:pt x="410335" y="1918866"/>
                  </a:lnTo>
                  <a:lnTo>
                    <a:pt x="422947" y="1968156"/>
                  </a:lnTo>
                  <a:lnTo>
                    <a:pt x="436654" y="2017100"/>
                  </a:lnTo>
                  <a:lnTo>
                    <a:pt x="446054" y="2054086"/>
                  </a:lnTo>
                  <a:lnTo>
                    <a:pt x="455158" y="2091166"/>
                  </a:lnTo>
                  <a:lnTo>
                    <a:pt x="467976" y="2140390"/>
                  </a:lnTo>
                  <a:lnTo>
                    <a:pt x="465158" y="2167916"/>
                  </a:lnTo>
                  <a:close/>
                </a:path>
                <a:path w="3001645" h="2181225">
                  <a:moveTo>
                    <a:pt x="1937886" y="1729615"/>
                  </a:moveTo>
                  <a:lnTo>
                    <a:pt x="1896909" y="1702598"/>
                  </a:lnTo>
                  <a:lnTo>
                    <a:pt x="1880418" y="1641215"/>
                  </a:lnTo>
                  <a:lnTo>
                    <a:pt x="1862533" y="1566954"/>
                  </a:lnTo>
                  <a:lnTo>
                    <a:pt x="1856550" y="1542207"/>
                  </a:lnTo>
                  <a:lnTo>
                    <a:pt x="1845612" y="1505707"/>
                  </a:lnTo>
                  <a:lnTo>
                    <a:pt x="1837802" y="1481537"/>
                  </a:lnTo>
                  <a:lnTo>
                    <a:pt x="1833896" y="1469452"/>
                  </a:lnTo>
                  <a:lnTo>
                    <a:pt x="1821754" y="1433332"/>
                  </a:lnTo>
                  <a:lnTo>
                    <a:pt x="1805520" y="1385185"/>
                  </a:lnTo>
                  <a:lnTo>
                    <a:pt x="1801625" y="1373097"/>
                  </a:lnTo>
                  <a:lnTo>
                    <a:pt x="1797729" y="1361009"/>
                  </a:lnTo>
                  <a:lnTo>
                    <a:pt x="1786209" y="1324693"/>
                  </a:lnTo>
                  <a:lnTo>
                    <a:pt x="1778750" y="1300412"/>
                  </a:lnTo>
                  <a:lnTo>
                    <a:pt x="1775020" y="1288271"/>
                  </a:lnTo>
                  <a:lnTo>
                    <a:pt x="1771291" y="1276131"/>
                  </a:lnTo>
                  <a:lnTo>
                    <a:pt x="1757327" y="1227268"/>
                  </a:lnTo>
                  <a:lnTo>
                    <a:pt x="1740504" y="1165990"/>
                  </a:lnTo>
                  <a:lnTo>
                    <a:pt x="521467" y="1550836"/>
                  </a:lnTo>
                  <a:lnTo>
                    <a:pt x="486782" y="1548468"/>
                  </a:lnTo>
                  <a:lnTo>
                    <a:pt x="1796056" y="1135134"/>
                  </a:lnTo>
                  <a:lnTo>
                    <a:pt x="1802820" y="1159635"/>
                  </a:lnTo>
                  <a:lnTo>
                    <a:pt x="1805662" y="1172055"/>
                  </a:lnTo>
                  <a:lnTo>
                    <a:pt x="1812294" y="1196597"/>
                  </a:lnTo>
                  <a:lnTo>
                    <a:pt x="1828685" y="1258012"/>
                  </a:lnTo>
                  <a:lnTo>
                    <a:pt x="1843752" y="1306527"/>
                  </a:lnTo>
                  <a:lnTo>
                    <a:pt x="1859801" y="1354731"/>
                  </a:lnTo>
                  <a:lnTo>
                    <a:pt x="1876303" y="1402793"/>
                  </a:lnTo>
                  <a:lnTo>
                    <a:pt x="1892725" y="1450880"/>
                  </a:lnTo>
                  <a:lnTo>
                    <a:pt x="1903876" y="1487313"/>
                  </a:lnTo>
                  <a:lnTo>
                    <a:pt x="1920551" y="1548638"/>
                  </a:lnTo>
                  <a:lnTo>
                    <a:pt x="1932765" y="1598053"/>
                  </a:lnTo>
                  <a:lnTo>
                    <a:pt x="1941576" y="1635225"/>
                  </a:lnTo>
                  <a:lnTo>
                    <a:pt x="1955796" y="1684008"/>
                  </a:lnTo>
                  <a:lnTo>
                    <a:pt x="1954289" y="1711119"/>
                  </a:lnTo>
                  <a:lnTo>
                    <a:pt x="1937886" y="1729615"/>
                  </a:lnTo>
                  <a:close/>
                </a:path>
                <a:path w="3001645" h="2181225">
                  <a:moveTo>
                    <a:pt x="2578182" y="1527476"/>
                  </a:moveTo>
                  <a:lnTo>
                    <a:pt x="2537575" y="1500342"/>
                  </a:lnTo>
                  <a:lnTo>
                    <a:pt x="2522557" y="1438494"/>
                  </a:lnTo>
                  <a:lnTo>
                    <a:pt x="2514691" y="1401023"/>
                  </a:lnTo>
                  <a:lnTo>
                    <a:pt x="2510795" y="1375618"/>
                  </a:lnTo>
                  <a:lnTo>
                    <a:pt x="2502212" y="1338374"/>
                  </a:lnTo>
                  <a:lnTo>
                    <a:pt x="2492189" y="1301584"/>
                  </a:lnTo>
                  <a:lnTo>
                    <a:pt x="2484740" y="1277300"/>
                  </a:lnTo>
                  <a:lnTo>
                    <a:pt x="2472408" y="1241240"/>
                  </a:lnTo>
                  <a:lnTo>
                    <a:pt x="2455137" y="1193421"/>
                  </a:lnTo>
                  <a:lnTo>
                    <a:pt x="2434336" y="1133399"/>
                  </a:lnTo>
                  <a:lnTo>
                    <a:pt x="2417535" y="1085431"/>
                  </a:lnTo>
                  <a:lnTo>
                    <a:pt x="2400795" y="1037445"/>
                  </a:lnTo>
                  <a:lnTo>
                    <a:pt x="2379997" y="977421"/>
                  </a:lnTo>
                  <a:lnTo>
                    <a:pt x="2376107" y="965331"/>
                  </a:lnTo>
                  <a:lnTo>
                    <a:pt x="2328238" y="980444"/>
                  </a:lnTo>
                  <a:lnTo>
                    <a:pt x="2276679" y="983403"/>
                  </a:lnTo>
                  <a:lnTo>
                    <a:pt x="2436565" y="932927"/>
                  </a:lnTo>
                  <a:lnTo>
                    <a:pt x="2435155" y="946690"/>
                  </a:lnTo>
                  <a:lnTo>
                    <a:pt x="2451795" y="994708"/>
                  </a:lnTo>
                  <a:lnTo>
                    <a:pt x="2459946" y="1018771"/>
                  </a:lnTo>
                  <a:lnTo>
                    <a:pt x="2476664" y="1066764"/>
                  </a:lnTo>
                  <a:lnTo>
                    <a:pt x="2510390" y="1162660"/>
                  </a:lnTo>
                  <a:lnTo>
                    <a:pt x="2527164" y="1210636"/>
                  </a:lnTo>
                  <a:lnTo>
                    <a:pt x="2543724" y="1258679"/>
                  </a:lnTo>
                  <a:lnTo>
                    <a:pt x="2554295" y="1295295"/>
                  </a:lnTo>
                  <a:lnTo>
                    <a:pt x="2565845" y="1344921"/>
                  </a:lnTo>
                  <a:lnTo>
                    <a:pt x="2576236" y="1394912"/>
                  </a:lnTo>
                  <a:lnTo>
                    <a:pt x="2587154" y="1444736"/>
                  </a:lnTo>
                  <a:lnTo>
                    <a:pt x="2596462" y="1481751"/>
                  </a:lnTo>
                  <a:lnTo>
                    <a:pt x="2594678" y="1508950"/>
                  </a:lnTo>
                  <a:lnTo>
                    <a:pt x="2578182" y="1527476"/>
                  </a:lnTo>
                  <a:close/>
                </a:path>
                <a:path w="3001645" h="2181225">
                  <a:moveTo>
                    <a:pt x="1226008" y="1954353"/>
                  </a:moveTo>
                  <a:lnTo>
                    <a:pt x="1201809" y="1948675"/>
                  </a:lnTo>
                  <a:lnTo>
                    <a:pt x="1184562" y="1927484"/>
                  </a:lnTo>
                  <a:lnTo>
                    <a:pt x="1175807" y="1903612"/>
                  </a:lnTo>
                  <a:lnTo>
                    <a:pt x="1162503" y="1867859"/>
                  </a:lnTo>
                  <a:lnTo>
                    <a:pt x="1135192" y="1796574"/>
                  </a:lnTo>
                  <a:lnTo>
                    <a:pt x="1125937" y="1772860"/>
                  </a:lnTo>
                  <a:lnTo>
                    <a:pt x="1113317" y="1736890"/>
                  </a:lnTo>
                  <a:lnTo>
                    <a:pt x="1100516" y="1700978"/>
                  </a:lnTo>
                  <a:lnTo>
                    <a:pt x="1086893" y="1665325"/>
                  </a:lnTo>
                  <a:lnTo>
                    <a:pt x="1072048" y="1630058"/>
                  </a:lnTo>
                  <a:lnTo>
                    <a:pt x="1053961" y="1582497"/>
                  </a:lnTo>
                  <a:lnTo>
                    <a:pt x="1036325" y="1534793"/>
                  </a:lnTo>
                  <a:lnTo>
                    <a:pt x="1022837" y="1499098"/>
                  </a:lnTo>
                  <a:lnTo>
                    <a:pt x="1005722" y="1451230"/>
                  </a:lnTo>
                  <a:lnTo>
                    <a:pt x="988568" y="1403374"/>
                  </a:lnTo>
                  <a:lnTo>
                    <a:pt x="1047335" y="1384821"/>
                  </a:lnTo>
                  <a:lnTo>
                    <a:pt x="1051804" y="1396728"/>
                  </a:lnTo>
                  <a:lnTo>
                    <a:pt x="1069180" y="1444514"/>
                  </a:lnTo>
                  <a:lnTo>
                    <a:pt x="1089964" y="1504542"/>
                  </a:lnTo>
                  <a:lnTo>
                    <a:pt x="1102307" y="1540599"/>
                  </a:lnTo>
                  <a:lnTo>
                    <a:pt x="1111536" y="1564321"/>
                  </a:lnTo>
                  <a:lnTo>
                    <a:pt x="1125279" y="1599936"/>
                  </a:lnTo>
                  <a:lnTo>
                    <a:pt x="1135564" y="1623324"/>
                  </a:lnTo>
                  <a:lnTo>
                    <a:pt x="1145795" y="1646730"/>
                  </a:lnTo>
                  <a:lnTo>
                    <a:pt x="1159376" y="1682396"/>
                  </a:lnTo>
                  <a:lnTo>
                    <a:pt x="1177554" y="1729929"/>
                  </a:lnTo>
                  <a:lnTo>
                    <a:pt x="1195628" y="1777494"/>
                  </a:lnTo>
                  <a:lnTo>
                    <a:pt x="1213403" y="1825154"/>
                  </a:lnTo>
                  <a:lnTo>
                    <a:pt x="1226859" y="1860860"/>
                  </a:lnTo>
                  <a:lnTo>
                    <a:pt x="1243449" y="1908894"/>
                  </a:lnTo>
                  <a:lnTo>
                    <a:pt x="1242294" y="1935894"/>
                  </a:lnTo>
                  <a:lnTo>
                    <a:pt x="1226008" y="195435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93633" y="1117789"/>
              <a:ext cx="9525000" cy="2856230"/>
            </a:xfrm>
            <a:custGeom>
              <a:avLst/>
              <a:gdLst/>
              <a:ahLst/>
              <a:cxnLst/>
              <a:rect l="l" t="t" r="r" b="b"/>
              <a:pathLst>
                <a:path w="9525000" h="2856229">
                  <a:moveTo>
                    <a:pt x="183426" y="2319591"/>
                  </a:moveTo>
                  <a:lnTo>
                    <a:pt x="181711" y="2314981"/>
                  </a:lnTo>
                  <a:lnTo>
                    <a:pt x="177457" y="2304605"/>
                  </a:lnTo>
                  <a:lnTo>
                    <a:pt x="170865" y="2299728"/>
                  </a:lnTo>
                  <a:lnTo>
                    <a:pt x="170103" y="2296464"/>
                  </a:lnTo>
                  <a:lnTo>
                    <a:pt x="169189" y="2290800"/>
                  </a:lnTo>
                  <a:lnTo>
                    <a:pt x="169341" y="2288819"/>
                  </a:lnTo>
                  <a:lnTo>
                    <a:pt x="167284" y="2285923"/>
                  </a:lnTo>
                  <a:lnTo>
                    <a:pt x="161366" y="2279789"/>
                  </a:lnTo>
                  <a:lnTo>
                    <a:pt x="159461" y="2274925"/>
                  </a:lnTo>
                  <a:lnTo>
                    <a:pt x="158216" y="2268778"/>
                  </a:lnTo>
                  <a:lnTo>
                    <a:pt x="156464" y="2268512"/>
                  </a:lnTo>
                  <a:lnTo>
                    <a:pt x="153543" y="2266581"/>
                  </a:lnTo>
                  <a:lnTo>
                    <a:pt x="150075" y="2266099"/>
                  </a:lnTo>
                  <a:lnTo>
                    <a:pt x="147637" y="2264854"/>
                  </a:lnTo>
                  <a:lnTo>
                    <a:pt x="148628" y="2264054"/>
                  </a:lnTo>
                  <a:lnTo>
                    <a:pt x="149606" y="2263254"/>
                  </a:lnTo>
                  <a:lnTo>
                    <a:pt x="149288" y="2260600"/>
                  </a:lnTo>
                  <a:lnTo>
                    <a:pt x="150050" y="2257285"/>
                  </a:lnTo>
                  <a:lnTo>
                    <a:pt x="136944" y="2238857"/>
                  </a:lnTo>
                  <a:lnTo>
                    <a:pt x="125793" y="2242896"/>
                  </a:lnTo>
                  <a:lnTo>
                    <a:pt x="126682" y="2239759"/>
                  </a:lnTo>
                  <a:lnTo>
                    <a:pt x="126974" y="2237981"/>
                  </a:lnTo>
                  <a:lnTo>
                    <a:pt x="126949" y="2235758"/>
                  </a:lnTo>
                  <a:lnTo>
                    <a:pt x="131356" y="2239772"/>
                  </a:lnTo>
                  <a:lnTo>
                    <a:pt x="134200" y="2237194"/>
                  </a:lnTo>
                  <a:lnTo>
                    <a:pt x="134073" y="2232634"/>
                  </a:lnTo>
                  <a:lnTo>
                    <a:pt x="134048" y="2230399"/>
                  </a:lnTo>
                  <a:lnTo>
                    <a:pt x="133781" y="2227846"/>
                  </a:lnTo>
                  <a:lnTo>
                    <a:pt x="85788" y="2160320"/>
                  </a:lnTo>
                  <a:lnTo>
                    <a:pt x="81813" y="2159127"/>
                  </a:lnTo>
                  <a:lnTo>
                    <a:pt x="81813" y="2161298"/>
                  </a:lnTo>
                  <a:lnTo>
                    <a:pt x="81775" y="2163445"/>
                  </a:lnTo>
                  <a:lnTo>
                    <a:pt x="82842" y="2164956"/>
                  </a:lnTo>
                  <a:lnTo>
                    <a:pt x="82473" y="2166620"/>
                  </a:lnTo>
                  <a:lnTo>
                    <a:pt x="83985" y="2168753"/>
                  </a:lnTo>
                  <a:lnTo>
                    <a:pt x="78117" y="2167077"/>
                  </a:lnTo>
                  <a:lnTo>
                    <a:pt x="71043" y="2168080"/>
                  </a:lnTo>
                  <a:lnTo>
                    <a:pt x="69824" y="2168550"/>
                  </a:lnTo>
                  <a:lnTo>
                    <a:pt x="145249" y="2274659"/>
                  </a:lnTo>
                  <a:lnTo>
                    <a:pt x="146621" y="2272207"/>
                  </a:lnTo>
                  <a:lnTo>
                    <a:pt x="147104" y="2272868"/>
                  </a:lnTo>
                  <a:lnTo>
                    <a:pt x="151549" y="2274760"/>
                  </a:lnTo>
                  <a:lnTo>
                    <a:pt x="183426" y="2319591"/>
                  </a:lnTo>
                  <a:close/>
                </a:path>
                <a:path w="9525000" h="2856229">
                  <a:moveTo>
                    <a:pt x="200215" y="2358542"/>
                  </a:moveTo>
                  <a:lnTo>
                    <a:pt x="198259" y="2353614"/>
                  </a:lnTo>
                  <a:lnTo>
                    <a:pt x="197129" y="2349830"/>
                  </a:lnTo>
                  <a:lnTo>
                    <a:pt x="194919" y="2346718"/>
                  </a:lnTo>
                  <a:lnTo>
                    <a:pt x="189966" y="2335365"/>
                  </a:lnTo>
                  <a:lnTo>
                    <a:pt x="187210" y="2327097"/>
                  </a:lnTo>
                  <a:lnTo>
                    <a:pt x="185026" y="2321852"/>
                  </a:lnTo>
                  <a:lnTo>
                    <a:pt x="151549" y="2274760"/>
                  </a:lnTo>
                  <a:lnTo>
                    <a:pt x="149910" y="2276830"/>
                  </a:lnTo>
                  <a:lnTo>
                    <a:pt x="148285" y="2278926"/>
                  </a:lnTo>
                  <a:lnTo>
                    <a:pt x="146646" y="2280996"/>
                  </a:lnTo>
                  <a:lnTo>
                    <a:pt x="144932" y="2280780"/>
                  </a:lnTo>
                  <a:lnTo>
                    <a:pt x="200215" y="2358542"/>
                  </a:lnTo>
                  <a:close/>
                </a:path>
                <a:path w="9525000" h="2856229">
                  <a:moveTo>
                    <a:pt x="228180" y="2439543"/>
                  </a:moveTo>
                  <a:lnTo>
                    <a:pt x="226885" y="2431135"/>
                  </a:lnTo>
                  <a:lnTo>
                    <a:pt x="223710" y="2422283"/>
                  </a:lnTo>
                  <a:lnTo>
                    <a:pt x="221907" y="2419743"/>
                  </a:lnTo>
                  <a:lnTo>
                    <a:pt x="219100" y="2409215"/>
                  </a:lnTo>
                  <a:lnTo>
                    <a:pt x="218046" y="2407729"/>
                  </a:lnTo>
                  <a:lnTo>
                    <a:pt x="218109" y="2405634"/>
                  </a:lnTo>
                  <a:lnTo>
                    <a:pt x="207416" y="2377440"/>
                  </a:lnTo>
                  <a:lnTo>
                    <a:pt x="200964" y="2361806"/>
                  </a:lnTo>
                  <a:lnTo>
                    <a:pt x="200215" y="2358542"/>
                  </a:lnTo>
                  <a:lnTo>
                    <a:pt x="143548" y="2278837"/>
                  </a:lnTo>
                  <a:lnTo>
                    <a:pt x="144919" y="2276386"/>
                  </a:lnTo>
                  <a:lnTo>
                    <a:pt x="145402" y="2274874"/>
                  </a:lnTo>
                  <a:lnTo>
                    <a:pt x="68300" y="2166416"/>
                  </a:lnTo>
                  <a:lnTo>
                    <a:pt x="68884" y="2165032"/>
                  </a:lnTo>
                  <a:lnTo>
                    <a:pt x="69519" y="2163749"/>
                  </a:lnTo>
                  <a:lnTo>
                    <a:pt x="71564" y="2162238"/>
                  </a:lnTo>
                  <a:lnTo>
                    <a:pt x="72542" y="2161425"/>
                  </a:lnTo>
                  <a:lnTo>
                    <a:pt x="68351" y="2162098"/>
                  </a:lnTo>
                  <a:lnTo>
                    <a:pt x="66725" y="2162010"/>
                  </a:lnTo>
                  <a:lnTo>
                    <a:pt x="57594" y="2160117"/>
                  </a:lnTo>
                  <a:lnTo>
                    <a:pt x="52920" y="2162327"/>
                  </a:lnTo>
                  <a:lnTo>
                    <a:pt x="51777" y="2169464"/>
                  </a:lnTo>
                  <a:lnTo>
                    <a:pt x="51066" y="2177237"/>
                  </a:lnTo>
                  <a:lnTo>
                    <a:pt x="51904" y="2184997"/>
                  </a:lnTo>
                  <a:lnTo>
                    <a:pt x="52565" y="2192502"/>
                  </a:lnTo>
                  <a:lnTo>
                    <a:pt x="53492" y="2193810"/>
                  </a:lnTo>
                  <a:lnTo>
                    <a:pt x="51841" y="2193683"/>
                  </a:lnTo>
                  <a:lnTo>
                    <a:pt x="53695" y="2196287"/>
                  </a:lnTo>
                  <a:lnTo>
                    <a:pt x="53505" y="2193836"/>
                  </a:lnTo>
                  <a:lnTo>
                    <a:pt x="228180" y="2439543"/>
                  </a:lnTo>
                  <a:close/>
                </a:path>
                <a:path w="9525000" h="2856229">
                  <a:moveTo>
                    <a:pt x="301625" y="2821216"/>
                  </a:moveTo>
                  <a:lnTo>
                    <a:pt x="291147" y="2806496"/>
                  </a:lnTo>
                  <a:lnTo>
                    <a:pt x="293471" y="2811919"/>
                  </a:lnTo>
                  <a:lnTo>
                    <a:pt x="291769" y="2816110"/>
                  </a:lnTo>
                  <a:lnTo>
                    <a:pt x="295478" y="2819133"/>
                  </a:lnTo>
                  <a:lnTo>
                    <a:pt x="300139" y="2821305"/>
                  </a:lnTo>
                  <a:lnTo>
                    <a:pt x="301625" y="2821216"/>
                  </a:lnTo>
                  <a:close/>
                </a:path>
                <a:path w="9525000" h="2856229">
                  <a:moveTo>
                    <a:pt x="351332" y="2849499"/>
                  </a:moveTo>
                  <a:lnTo>
                    <a:pt x="323380" y="2810167"/>
                  </a:lnTo>
                  <a:lnTo>
                    <a:pt x="324993" y="2816822"/>
                  </a:lnTo>
                  <a:lnTo>
                    <a:pt x="321627" y="2823032"/>
                  </a:lnTo>
                  <a:lnTo>
                    <a:pt x="337896" y="2845930"/>
                  </a:lnTo>
                  <a:lnTo>
                    <a:pt x="339026" y="2847517"/>
                  </a:lnTo>
                  <a:lnTo>
                    <a:pt x="341642" y="2853385"/>
                  </a:lnTo>
                  <a:lnTo>
                    <a:pt x="343471" y="2855963"/>
                  </a:lnTo>
                  <a:lnTo>
                    <a:pt x="345020" y="2855938"/>
                  </a:lnTo>
                  <a:lnTo>
                    <a:pt x="346633" y="2856026"/>
                  </a:lnTo>
                  <a:lnTo>
                    <a:pt x="349694" y="2853753"/>
                  </a:lnTo>
                  <a:lnTo>
                    <a:pt x="350189" y="2852267"/>
                  </a:lnTo>
                  <a:lnTo>
                    <a:pt x="351332" y="2849499"/>
                  </a:lnTo>
                  <a:close/>
                </a:path>
                <a:path w="9525000" h="2856229">
                  <a:moveTo>
                    <a:pt x="356133" y="2834322"/>
                  </a:moveTo>
                  <a:lnTo>
                    <a:pt x="352120" y="2828671"/>
                  </a:lnTo>
                  <a:lnTo>
                    <a:pt x="350888" y="2822549"/>
                  </a:lnTo>
                  <a:lnTo>
                    <a:pt x="349821" y="2816669"/>
                  </a:lnTo>
                  <a:lnTo>
                    <a:pt x="350227" y="2815056"/>
                  </a:lnTo>
                  <a:lnTo>
                    <a:pt x="349618" y="2807614"/>
                  </a:lnTo>
                  <a:lnTo>
                    <a:pt x="347954" y="2800896"/>
                  </a:lnTo>
                  <a:lnTo>
                    <a:pt x="347586" y="2798191"/>
                  </a:lnTo>
                  <a:lnTo>
                    <a:pt x="347154" y="2795384"/>
                  </a:lnTo>
                  <a:lnTo>
                    <a:pt x="346837" y="2792755"/>
                  </a:lnTo>
                  <a:lnTo>
                    <a:pt x="347154" y="2791002"/>
                  </a:lnTo>
                  <a:lnTo>
                    <a:pt x="346252" y="2787548"/>
                  </a:lnTo>
                  <a:lnTo>
                    <a:pt x="349224" y="2780754"/>
                  </a:lnTo>
                  <a:lnTo>
                    <a:pt x="340372" y="2779280"/>
                  </a:lnTo>
                  <a:lnTo>
                    <a:pt x="338556" y="2778899"/>
                  </a:lnTo>
                  <a:lnTo>
                    <a:pt x="336804" y="2774251"/>
                  </a:lnTo>
                  <a:lnTo>
                    <a:pt x="336715" y="2769730"/>
                  </a:lnTo>
                  <a:lnTo>
                    <a:pt x="338988" y="2768549"/>
                  </a:lnTo>
                  <a:lnTo>
                    <a:pt x="339953" y="2767711"/>
                  </a:lnTo>
                  <a:lnTo>
                    <a:pt x="340918" y="2766885"/>
                  </a:lnTo>
                  <a:lnTo>
                    <a:pt x="340499" y="2764104"/>
                  </a:lnTo>
                  <a:lnTo>
                    <a:pt x="338239" y="2758744"/>
                  </a:lnTo>
                  <a:lnTo>
                    <a:pt x="336981" y="2754782"/>
                  </a:lnTo>
                  <a:lnTo>
                    <a:pt x="335051" y="2745486"/>
                  </a:lnTo>
                  <a:lnTo>
                    <a:pt x="324764" y="2722245"/>
                  </a:lnTo>
                  <a:lnTo>
                    <a:pt x="305600" y="2695295"/>
                  </a:lnTo>
                  <a:lnTo>
                    <a:pt x="305600" y="2811462"/>
                  </a:lnTo>
                  <a:lnTo>
                    <a:pt x="299948" y="2810103"/>
                  </a:lnTo>
                  <a:lnTo>
                    <a:pt x="297675" y="2806890"/>
                  </a:lnTo>
                  <a:lnTo>
                    <a:pt x="299034" y="2804401"/>
                  </a:lnTo>
                  <a:lnTo>
                    <a:pt x="300380" y="2801924"/>
                  </a:lnTo>
                  <a:lnTo>
                    <a:pt x="301269" y="2800985"/>
                  </a:lnTo>
                  <a:lnTo>
                    <a:pt x="296595" y="2796603"/>
                  </a:lnTo>
                  <a:lnTo>
                    <a:pt x="296849" y="2788196"/>
                  </a:lnTo>
                  <a:lnTo>
                    <a:pt x="298881" y="2791079"/>
                  </a:lnTo>
                  <a:lnTo>
                    <a:pt x="301053" y="2796286"/>
                  </a:lnTo>
                  <a:lnTo>
                    <a:pt x="303428" y="2801823"/>
                  </a:lnTo>
                  <a:lnTo>
                    <a:pt x="305600" y="2811462"/>
                  </a:lnTo>
                  <a:lnTo>
                    <a:pt x="305600" y="2695295"/>
                  </a:lnTo>
                  <a:lnTo>
                    <a:pt x="293293" y="2677985"/>
                  </a:lnTo>
                  <a:lnTo>
                    <a:pt x="293293" y="2780995"/>
                  </a:lnTo>
                  <a:lnTo>
                    <a:pt x="284822" y="2782227"/>
                  </a:lnTo>
                  <a:lnTo>
                    <a:pt x="282054" y="2780538"/>
                  </a:lnTo>
                  <a:lnTo>
                    <a:pt x="284467" y="2772968"/>
                  </a:lnTo>
                  <a:lnTo>
                    <a:pt x="287604" y="2775191"/>
                  </a:lnTo>
                  <a:lnTo>
                    <a:pt x="289598" y="2777985"/>
                  </a:lnTo>
                  <a:lnTo>
                    <a:pt x="293293" y="2780995"/>
                  </a:lnTo>
                  <a:lnTo>
                    <a:pt x="293293" y="2677985"/>
                  </a:lnTo>
                  <a:lnTo>
                    <a:pt x="126809" y="2443797"/>
                  </a:lnTo>
                  <a:lnTo>
                    <a:pt x="126771" y="2441549"/>
                  </a:lnTo>
                  <a:lnTo>
                    <a:pt x="126771" y="2439352"/>
                  </a:lnTo>
                  <a:lnTo>
                    <a:pt x="128511" y="2439619"/>
                  </a:lnTo>
                  <a:lnTo>
                    <a:pt x="129895" y="2439365"/>
                  </a:lnTo>
                  <a:lnTo>
                    <a:pt x="131686" y="2439695"/>
                  </a:lnTo>
                  <a:lnTo>
                    <a:pt x="133616" y="2440203"/>
                  </a:lnTo>
                  <a:lnTo>
                    <a:pt x="133921" y="2442832"/>
                  </a:lnTo>
                  <a:lnTo>
                    <a:pt x="134023" y="2445169"/>
                  </a:lnTo>
                  <a:lnTo>
                    <a:pt x="131622" y="2446172"/>
                  </a:lnTo>
                  <a:lnTo>
                    <a:pt x="128574" y="2446274"/>
                  </a:lnTo>
                  <a:lnTo>
                    <a:pt x="324078" y="2721279"/>
                  </a:lnTo>
                  <a:lnTo>
                    <a:pt x="319722" y="2708579"/>
                  </a:lnTo>
                  <a:lnTo>
                    <a:pt x="316890" y="2698026"/>
                  </a:lnTo>
                  <a:lnTo>
                    <a:pt x="308825" y="2677909"/>
                  </a:lnTo>
                  <a:lnTo>
                    <a:pt x="303771" y="2668600"/>
                  </a:lnTo>
                  <a:lnTo>
                    <a:pt x="300863" y="2660129"/>
                  </a:lnTo>
                  <a:lnTo>
                    <a:pt x="300901" y="2657995"/>
                  </a:lnTo>
                  <a:lnTo>
                    <a:pt x="299008" y="2650947"/>
                  </a:lnTo>
                  <a:lnTo>
                    <a:pt x="292735" y="2635554"/>
                  </a:lnTo>
                  <a:lnTo>
                    <a:pt x="291592" y="2631744"/>
                  </a:lnTo>
                  <a:lnTo>
                    <a:pt x="288658" y="2629814"/>
                  </a:lnTo>
                  <a:lnTo>
                    <a:pt x="233578" y="2552344"/>
                  </a:lnTo>
                  <a:lnTo>
                    <a:pt x="287616" y="2628341"/>
                  </a:lnTo>
                  <a:lnTo>
                    <a:pt x="286181" y="2619756"/>
                  </a:lnTo>
                  <a:lnTo>
                    <a:pt x="184023" y="2476068"/>
                  </a:lnTo>
                  <a:lnTo>
                    <a:pt x="285851" y="2619286"/>
                  </a:lnTo>
                  <a:lnTo>
                    <a:pt x="284238" y="2612644"/>
                  </a:lnTo>
                  <a:lnTo>
                    <a:pt x="283883" y="2609939"/>
                  </a:lnTo>
                  <a:lnTo>
                    <a:pt x="282117" y="2605278"/>
                  </a:lnTo>
                  <a:lnTo>
                    <a:pt x="280670" y="2598839"/>
                  </a:lnTo>
                  <a:lnTo>
                    <a:pt x="277926" y="2592794"/>
                  </a:lnTo>
                  <a:lnTo>
                    <a:pt x="271043" y="2572156"/>
                  </a:lnTo>
                  <a:lnTo>
                    <a:pt x="269849" y="2568283"/>
                  </a:lnTo>
                  <a:lnTo>
                    <a:pt x="268338" y="2561780"/>
                  </a:lnTo>
                  <a:lnTo>
                    <a:pt x="266090" y="2554224"/>
                  </a:lnTo>
                  <a:lnTo>
                    <a:pt x="264236" y="2549436"/>
                  </a:lnTo>
                  <a:lnTo>
                    <a:pt x="261150" y="2540711"/>
                  </a:lnTo>
                  <a:lnTo>
                    <a:pt x="253961" y="2517444"/>
                  </a:lnTo>
                  <a:lnTo>
                    <a:pt x="251904" y="2512352"/>
                  </a:lnTo>
                  <a:lnTo>
                    <a:pt x="249364" y="2502204"/>
                  </a:lnTo>
                  <a:lnTo>
                    <a:pt x="243255" y="2482659"/>
                  </a:lnTo>
                  <a:lnTo>
                    <a:pt x="237096" y="2467419"/>
                  </a:lnTo>
                  <a:lnTo>
                    <a:pt x="234403" y="2461437"/>
                  </a:lnTo>
                  <a:lnTo>
                    <a:pt x="232879" y="2454910"/>
                  </a:lnTo>
                  <a:lnTo>
                    <a:pt x="229349" y="2443378"/>
                  </a:lnTo>
                  <a:lnTo>
                    <a:pt x="149161" y="2330589"/>
                  </a:lnTo>
                  <a:lnTo>
                    <a:pt x="149161" y="2407297"/>
                  </a:lnTo>
                  <a:lnTo>
                    <a:pt x="145503" y="2406523"/>
                  </a:lnTo>
                  <a:lnTo>
                    <a:pt x="142824" y="2400554"/>
                  </a:lnTo>
                  <a:lnTo>
                    <a:pt x="144233" y="2398153"/>
                  </a:lnTo>
                  <a:lnTo>
                    <a:pt x="144018" y="2397861"/>
                  </a:lnTo>
                  <a:lnTo>
                    <a:pt x="145161" y="2397277"/>
                  </a:lnTo>
                  <a:lnTo>
                    <a:pt x="145338" y="2397531"/>
                  </a:lnTo>
                  <a:lnTo>
                    <a:pt x="146926" y="2397569"/>
                  </a:lnTo>
                  <a:lnTo>
                    <a:pt x="148158" y="2399309"/>
                  </a:lnTo>
                  <a:lnTo>
                    <a:pt x="148475" y="2401925"/>
                  </a:lnTo>
                  <a:lnTo>
                    <a:pt x="148678" y="2404427"/>
                  </a:lnTo>
                  <a:lnTo>
                    <a:pt x="149161" y="2407297"/>
                  </a:lnTo>
                  <a:lnTo>
                    <a:pt x="149161" y="2330589"/>
                  </a:lnTo>
                  <a:lnTo>
                    <a:pt x="139179" y="2316543"/>
                  </a:lnTo>
                  <a:lnTo>
                    <a:pt x="139179" y="2375700"/>
                  </a:lnTo>
                  <a:lnTo>
                    <a:pt x="138798" y="2379548"/>
                  </a:lnTo>
                  <a:lnTo>
                    <a:pt x="134035" y="2383815"/>
                  </a:lnTo>
                  <a:lnTo>
                    <a:pt x="133451" y="2382990"/>
                  </a:lnTo>
                  <a:lnTo>
                    <a:pt x="134162" y="2379599"/>
                  </a:lnTo>
                  <a:lnTo>
                    <a:pt x="134429" y="2375598"/>
                  </a:lnTo>
                  <a:lnTo>
                    <a:pt x="134975" y="2371991"/>
                  </a:lnTo>
                  <a:lnTo>
                    <a:pt x="139179" y="2375700"/>
                  </a:lnTo>
                  <a:lnTo>
                    <a:pt x="139179" y="2316543"/>
                  </a:lnTo>
                  <a:lnTo>
                    <a:pt x="131178" y="2305291"/>
                  </a:lnTo>
                  <a:lnTo>
                    <a:pt x="131178" y="2425839"/>
                  </a:lnTo>
                  <a:lnTo>
                    <a:pt x="128778" y="2433409"/>
                  </a:lnTo>
                  <a:lnTo>
                    <a:pt x="124815" y="2434412"/>
                  </a:lnTo>
                  <a:lnTo>
                    <a:pt x="122720" y="2433663"/>
                  </a:lnTo>
                  <a:lnTo>
                    <a:pt x="120980" y="2429002"/>
                  </a:lnTo>
                  <a:lnTo>
                    <a:pt x="120764" y="2424328"/>
                  </a:lnTo>
                  <a:lnTo>
                    <a:pt x="119837" y="2420836"/>
                  </a:lnTo>
                  <a:lnTo>
                    <a:pt x="119049" y="2419743"/>
                  </a:lnTo>
                  <a:lnTo>
                    <a:pt x="120815" y="2420023"/>
                  </a:lnTo>
                  <a:lnTo>
                    <a:pt x="122262" y="2419858"/>
                  </a:lnTo>
                  <a:lnTo>
                    <a:pt x="123520" y="2419439"/>
                  </a:lnTo>
                  <a:lnTo>
                    <a:pt x="126250" y="2418892"/>
                  </a:lnTo>
                  <a:lnTo>
                    <a:pt x="129336" y="2416670"/>
                  </a:lnTo>
                  <a:lnTo>
                    <a:pt x="130035" y="2422029"/>
                  </a:lnTo>
                  <a:lnTo>
                    <a:pt x="131178" y="2425839"/>
                  </a:lnTo>
                  <a:lnTo>
                    <a:pt x="131178" y="2305291"/>
                  </a:lnTo>
                  <a:lnTo>
                    <a:pt x="130543" y="2304389"/>
                  </a:lnTo>
                  <a:lnTo>
                    <a:pt x="130543" y="2359177"/>
                  </a:lnTo>
                  <a:lnTo>
                    <a:pt x="126796" y="2364854"/>
                  </a:lnTo>
                  <a:lnTo>
                    <a:pt x="124536" y="2359495"/>
                  </a:lnTo>
                  <a:lnTo>
                    <a:pt x="124256" y="2358098"/>
                  </a:lnTo>
                  <a:lnTo>
                    <a:pt x="124256" y="2409545"/>
                  </a:lnTo>
                  <a:lnTo>
                    <a:pt x="118668" y="2419197"/>
                  </a:lnTo>
                  <a:lnTo>
                    <a:pt x="112826" y="2410968"/>
                  </a:lnTo>
                  <a:lnTo>
                    <a:pt x="115531" y="2406002"/>
                  </a:lnTo>
                  <a:lnTo>
                    <a:pt x="116090" y="2404605"/>
                  </a:lnTo>
                  <a:lnTo>
                    <a:pt x="112064" y="2401138"/>
                  </a:lnTo>
                  <a:lnTo>
                    <a:pt x="71551" y="2344166"/>
                  </a:lnTo>
                  <a:lnTo>
                    <a:pt x="108356" y="2395905"/>
                  </a:lnTo>
                  <a:lnTo>
                    <a:pt x="101206" y="2381478"/>
                  </a:lnTo>
                  <a:lnTo>
                    <a:pt x="97256" y="2373731"/>
                  </a:lnTo>
                  <a:lnTo>
                    <a:pt x="97091" y="2371306"/>
                  </a:lnTo>
                  <a:lnTo>
                    <a:pt x="96723" y="2368600"/>
                  </a:lnTo>
                  <a:lnTo>
                    <a:pt x="93167" y="2363597"/>
                  </a:lnTo>
                  <a:lnTo>
                    <a:pt x="93954" y="2362517"/>
                  </a:lnTo>
                  <a:lnTo>
                    <a:pt x="90703" y="2357945"/>
                  </a:lnTo>
                  <a:lnTo>
                    <a:pt x="93840" y="2362339"/>
                  </a:lnTo>
                  <a:lnTo>
                    <a:pt x="95275" y="2359990"/>
                  </a:lnTo>
                  <a:lnTo>
                    <a:pt x="92976" y="2358936"/>
                  </a:lnTo>
                  <a:lnTo>
                    <a:pt x="90424" y="2357551"/>
                  </a:lnTo>
                  <a:lnTo>
                    <a:pt x="89839" y="2356713"/>
                  </a:lnTo>
                  <a:lnTo>
                    <a:pt x="89636" y="2354249"/>
                  </a:lnTo>
                  <a:lnTo>
                    <a:pt x="90385" y="2353094"/>
                  </a:lnTo>
                  <a:lnTo>
                    <a:pt x="92011" y="2350998"/>
                  </a:lnTo>
                  <a:lnTo>
                    <a:pt x="92900" y="2347874"/>
                  </a:lnTo>
                  <a:lnTo>
                    <a:pt x="101549" y="2360041"/>
                  </a:lnTo>
                  <a:lnTo>
                    <a:pt x="100977" y="2363622"/>
                  </a:lnTo>
                  <a:lnTo>
                    <a:pt x="97929" y="2365895"/>
                  </a:lnTo>
                  <a:lnTo>
                    <a:pt x="95834" y="2365146"/>
                  </a:lnTo>
                  <a:lnTo>
                    <a:pt x="94208" y="2365057"/>
                  </a:lnTo>
                  <a:lnTo>
                    <a:pt x="96723" y="2368600"/>
                  </a:lnTo>
                  <a:lnTo>
                    <a:pt x="105664" y="2365857"/>
                  </a:lnTo>
                  <a:lnTo>
                    <a:pt x="105778" y="2365997"/>
                  </a:lnTo>
                  <a:lnTo>
                    <a:pt x="107213" y="2374595"/>
                  </a:lnTo>
                  <a:lnTo>
                    <a:pt x="107823" y="2375471"/>
                  </a:lnTo>
                  <a:lnTo>
                    <a:pt x="110032" y="2382926"/>
                  </a:lnTo>
                  <a:lnTo>
                    <a:pt x="117563" y="2395715"/>
                  </a:lnTo>
                  <a:lnTo>
                    <a:pt x="120802" y="2402459"/>
                  </a:lnTo>
                  <a:lnTo>
                    <a:pt x="122059" y="2406421"/>
                  </a:lnTo>
                  <a:lnTo>
                    <a:pt x="124256" y="2409545"/>
                  </a:lnTo>
                  <a:lnTo>
                    <a:pt x="124256" y="2358098"/>
                  </a:lnTo>
                  <a:lnTo>
                    <a:pt x="123926" y="2356447"/>
                  </a:lnTo>
                  <a:lnTo>
                    <a:pt x="121945" y="2351468"/>
                  </a:lnTo>
                  <a:lnTo>
                    <a:pt x="126923" y="2354084"/>
                  </a:lnTo>
                  <a:lnTo>
                    <a:pt x="129578" y="2355621"/>
                  </a:lnTo>
                  <a:lnTo>
                    <a:pt x="130543" y="2359177"/>
                  </a:lnTo>
                  <a:lnTo>
                    <a:pt x="130543" y="2304389"/>
                  </a:lnTo>
                  <a:lnTo>
                    <a:pt x="115252" y="2282888"/>
                  </a:lnTo>
                  <a:lnTo>
                    <a:pt x="115252" y="2357399"/>
                  </a:lnTo>
                  <a:lnTo>
                    <a:pt x="91313" y="2323731"/>
                  </a:lnTo>
                  <a:lnTo>
                    <a:pt x="91313" y="2339073"/>
                  </a:lnTo>
                  <a:lnTo>
                    <a:pt x="90576" y="2342413"/>
                  </a:lnTo>
                  <a:lnTo>
                    <a:pt x="90030" y="2348217"/>
                  </a:lnTo>
                  <a:lnTo>
                    <a:pt x="86868" y="2348153"/>
                  </a:lnTo>
                  <a:lnTo>
                    <a:pt x="87553" y="2344737"/>
                  </a:lnTo>
                  <a:lnTo>
                    <a:pt x="88531" y="2341727"/>
                  </a:lnTo>
                  <a:lnTo>
                    <a:pt x="89446" y="2338628"/>
                  </a:lnTo>
                  <a:lnTo>
                    <a:pt x="89154" y="2338235"/>
                  </a:lnTo>
                  <a:lnTo>
                    <a:pt x="91160" y="2338844"/>
                  </a:lnTo>
                  <a:lnTo>
                    <a:pt x="91313" y="2339073"/>
                  </a:lnTo>
                  <a:lnTo>
                    <a:pt x="91313" y="2323731"/>
                  </a:lnTo>
                  <a:lnTo>
                    <a:pt x="27571" y="2234069"/>
                  </a:lnTo>
                  <a:lnTo>
                    <a:pt x="27089" y="2231199"/>
                  </a:lnTo>
                  <a:lnTo>
                    <a:pt x="24930" y="2228151"/>
                  </a:lnTo>
                  <a:lnTo>
                    <a:pt x="26758" y="2226335"/>
                  </a:lnTo>
                  <a:lnTo>
                    <a:pt x="28575" y="2224519"/>
                  </a:lnTo>
                  <a:lnTo>
                    <a:pt x="33134" y="2230945"/>
                  </a:lnTo>
                  <a:lnTo>
                    <a:pt x="34188" y="2234590"/>
                  </a:lnTo>
                  <a:lnTo>
                    <a:pt x="34658" y="2235263"/>
                  </a:lnTo>
                  <a:lnTo>
                    <a:pt x="32791" y="2237016"/>
                  </a:lnTo>
                  <a:lnTo>
                    <a:pt x="32067" y="2238197"/>
                  </a:lnTo>
                  <a:lnTo>
                    <a:pt x="31419" y="2237282"/>
                  </a:lnTo>
                  <a:lnTo>
                    <a:pt x="29743" y="2237117"/>
                  </a:lnTo>
                  <a:lnTo>
                    <a:pt x="115252" y="2357399"/>
                  </a:lnTo>
                  <a:lnTo>
                    <a:pt x="115252" y="2282888"/>
                  </a:lnTo>
                  <a:lnTo>
                    <a:pt x="109639" y="2274989"/>
                  </a:lnTo>
                  <a:lnTo>
                    <a:pt x="109639" y="2318816"/>
                  </a:lnTo>
                  <a:lnTo>
                    <a:pt x="101193" y="2317889"/>
                  </a:lnTo>
                  <a:lnTo>
                    <a:pt x="102793" y="2313571"/>
                  </a:lnTo>
                  <a:lnTo>
                    <a:pt x="103327" y="2309939"/>
                  </a:lnTo>
                  <a:lnTo>
                    <a:pt x="105740" y="2308936"/>
                  </a:lnTo>
                  <a:lnTo>
                    <a:pt x="106464" y="2312162"/>
                  </a:lnTo>
                  <a:lnTo>
                    <a:pt x="108229" y="2314625"/>
                  </a:lnTo>
                  <a:lnTo>
                    <a:pt x="109639" y="2318816"/>
                  </a:lnTo>
                  <a:lnTo>
                    <a:pt x="109639" y="2274989"/>
                  </a:lnTo>
                  <a:lnTo>
                    <a:pt x="53695" y="2196287"/>
                  </a:lnTo>
                  <a:lnTo>
                    <a:pt x="54089" y="2201227"/>
                  </a:lnTo>
                  <a:lnTo>
                    <a:pt x="53898" y="2207526"/>
                  </a:lnTo>
                  <a:lnTo>
                    <a:pt x="51384" y="2212759"/>
                  </a:lnTo>
                  <a:lnTo>
                    <a:pt x="47891" y="2212225"/>
                  </a:lnTo>
                  <a:lnTo>
                    <a:pt x="45745" y="2211400"/>
                  </a:lnTo>
                  <a:lnTo>
                    <a:pt x="41656" y="2210028"/>
                  </a:lnTo>
                  <a:lnTo>
                    <a:pt x="38684" y="2210231"/>
                  </a:lnTo>
                  <a:lnTo>
                    <a:pt x="30226" y="2209292"/>
                  </a:lnTo>
                  <a:lnTo>
                    <a:pt x="29260" y="2210130"/>
                  </a:lnTo>
                  <a:lnTo>
                    <a:pt x="28295" y="2210968"/>
                  </a:lnTo>
                  <a:lnTo>
                    <a:pt x="30213" y="2215858"/>
                  </a:lnTo>
                  <a:lnTo>
                    <a:pt x="30975" y="2221306"/>
                  </a:lnTo>
                  <a:lnTo>
                    <a:pt x="28638" y="2222398"/>
                  </a:lnTo>
                  <a:lnTo>
                    <a:pt x="24701" y="2223452"/>
                  </a:lnTo>
                  <a:lnTo>
                    <a:pt x="17399" y="2208796"/>
                  </a:lnTo>
                  <a:lnTo>
                    <a:pt x="16027" y="2206866"/>
                  </a:lnTo>
                  <a:lnTo>
                    <a:pt x="11582" y="2204999"/>
                  </a:lnTo>
                  <a:lnTo>
                    <a:pt x="8788" y="2203246"/>
                  </a:lnTo>
                  <a:lnTo>
                    <a:pt x="5930" y="2201418"/>
                  </a:lnTo>
                  <a:lnTo>
                    <a:pt x="2438" y="2200897"/>
                  </a:lnTo>
                  <a:lnTo>
                    <a:pt x="431" y="2200275"/>
                  </a:lnTo>
                  <a:lnTo>
                    <a:pt x="0" y="2204034"/>
                  </a:lnTo>
                  <a:lnTo>
                    <a:pt x="736" y="2207260"/>
                  </a:lnTo>
                  <a:lnTo>
                    <a:pt x="698" y="2211603"/>
                  </a:lnTo>
                  <a:lnTo>
                    <a:pt x="1752" y="2215273"/>
                  </a:lnTo>
                  <a:lnTo>
                    <a:pt x="4165" y="2220849"/>
                  </a:lnTo>
                  <a:lnTo>
                    <a:pt x="8877" y="2225294"/>
                  </a:lnTo>
                  <a:lnTo>
                    <a:pt x="14351" y="2237371"/>
                  </a:lnTo>
                  <a:lnTo>
                    <a:pt x="13995" y="2245652"/>
                  </a:lnTo>
                  <a:lnTo>
                    <a:pt x="20637" y="2250605"/>
                  </a:lnTo>
                  <a:lnTo>
                    <a:pt x="20929" y="2251024"/>
                  </a:lnTo>
                  <a:lnTo>
                    <a:pt x="22796" y="2255837"/>
                  </a:lnTo>
                  <a:lnTo>
                    <a:pt x="23609" y="2261362"/>
                  </a:lnTo>
                  <a:lnTo>
                    <a:pt x="25527" y="2266251"/>
                  </a:lnTo>
                  <a:lnTo>
                    <a:pt x="28460" y="2272563"/>
                  </a:lnTo>
                  <a:lnTo>
                    <a:pt x="36461" y="2290407"/>
                  </a:lnTo>
                  <a:lnTo>
                    <a:pt x="39573" y="2294788"/>
                  </a:lnTo>
                  <a:lnTo>
                    <a:pt x="43802" y="2302929"/>
                  </a:lnTo>
                  <a:lnTo>
                    <a:pt x="45999" y="2306015"/>
                  </a:lnTo>
                  <a:lnTo>
                    <a:pt x="47129" y="2309799"/>
                  </a:lnTo>
                  <a:lnTo>
                    <a:pt x="48653" y="2311946"/>
                  </a:lnTo>
                  <a:lnTo>
                    <a:pt x="49072" y="2314714"/>
                  </a:lnTo>
                  <a:lnTo>
                    <a:pt x="49568" y="2317610"/>
                  </a:lnTo>
                  <a:lnTo>
                    <a:pt x="72364" y="2358440"/>
                  </a:lnTo>
                  <a:lnTo>
                    <a:pt x="79362" y="2372664"/>
                  </a:lnTo>
                  <a:lnTo>
                    <a:pt x="81826" y="2380526"/>
                  </a:lnTo>
                  <a:lnTo>
                    <a:pt x="84759" y="2386838"/>
                  </a:lnTo>
                  <a:lnTo>
                    <a:pt x="88760" y="2392464"/>
                  </a:lnTo>
                  <a:lnTo>
                    <a:pt x="92913" y="2404872"/>
                  </a:lnTo>
                  <a:lnTo>
                    <a:pt x="94043" y="2410866"/>
                  </a:lnTo>
                  <a:lnTo>
                    <a:pt x="98513" y="2419337"/>
                  </a:lnTo>
                  <a:lnTo>
                    <a:pt x="100850" y="2422626"/>
                  </a:lnTo>
                  <a:lnTo>
                    <a:pt x="103390" y="2428392"/>
                  </a:lnTo>
                  <a:lnTo>
                    <a:pt x="103568" y="2430830"/>
                  </a:lnTo>
                  <a:lnTo>
                    <a:pt x="130073" y="2496591"/>
                  </a:lnTo>
                  <a:lnTo>
                    <a:pt x="134048" y="2504389"/>
                  </a:lnTo>
                  <a:lnTo>
                    <a:pt x="139280" y="2518333"/>
                  </a:lnTo>
                  <a:lnTo>
                    <a:pt x="142481" y="2525014"/>
                  </a:lnTo>
                  <a:lnTo>
                    <a:pt x="147675" y="2532329"/>
                  </a:lnTo>
                  <a:lnTo>
                    <a:pt x="147053" y="2533637"/>
                  </a:lnTo>
                  <a:lnTo>
                    <a:pt x="149047" y="2536444"/>
                  </a:lnTo>
                  <a:lnTo>
                    <a:pt x="148920" y="2540647"/>
                  </a:lnTo>
                  <a:lnTo>
                    <a:pt x="150952" y="2543518"/>
                  </a:lnTo>
                  <a:lnTo>
                    <a:pt x="161899" y="2567673"/>
                  </a:lnTo>
                  <a:lnTo>
                    <a:pt x="165150" y="2576639"/>
                  </a:lnTo>
                  <a:lnTo>
                    <a:pt x="169443" y="2584856"/>
                  </a:lnTo>
                  <a:lnTo>
                    <a:pt x="172694" y="2593810"/>
                  </a:lnTo>
                  <a:lnTo>
                    <a:pt x="185153" y="2620111"/>
                  </a:lnTo>
                  <a:lnTo>
                    <a:pt x="194373" y="2637459"/>
                  </a:lnTo>
                  <a:lnTo>
                    <a:pt x="202234" y="2655100"/>
                  </a:lnTo>
                  <a:lnTo>
                    <a:pt x="206717" y="2661412"/>
                  </a:lnTo>
                  <a:lnTo>
                    <a:pt x="209118" y="2669159"/>
                  </a:lnTo>
                  <a:lnTo>
                    <a:pt x="217043" y="2682506"/>
                  </a:lnTo>
                  <a:lnTo>
                    <a:pt x="227520" y="2701633"/>
                  </a:lnTo>
                  <a:lnTo>
                    <a:pt x="242570" y="2727172"/>
                  </a:lnTo>
                  <a:lnTo>
                    <a:pt x="247116" y="2733586"/>
                  </a:lnTo>
                  <a:lnTo>
                    <a:pt x="250634" y="2740723"/>
                  </a:lnTo>
                  <a:lnTo>
                    <a:pt x="273418" y="2779344"/>
                  </a:lnTo>
                  <a:lnTo>
                    <a:pt x="285597" y="2796463"/>
                  </a:lnTo>
                  <a:lnTo>
                    <a:pt x="302742" y="2820593"/>
                  </a:lnTo>
                  <a:lnTo>
                    <a:pt x="303872" y="2819984"/>
                  </a:lnTo>
                  <a:lnTo>
                    <a:pt x="302996" y="2816568"/>
                  </a:lnTo>
                  <a:lnTo>
                    <a:pt x="303784" y="2815475"/>
                  </a:lnTo>
                  <a:lnTo>
                    <a:pt x="305739" y="2811665"/>
                  </a:lnTo>
                  <a:lnTo>
                    <a:pt x="306539" y="2814980"/>
                  </a:lnTo>
                  <a:lnTo>
                    <a:pt x="307721" y="2814434"/>
                  </a:lnTo>
                  <a:lnTo>
                    <a:pt x="307860" y="2814624"/>
                  </a:lnTo>
                  <a:lnTo>
                    <a:pt x="311581" y="2815488"/>
                  </a:lnTo>
                  <a:lnTo>
                    <a:pt x="310807" y="2820974"/>
                  </a:lnTo>
                  <a:lnTo>
                    <a:pt x="308521" y="2826524"/>
                  </a:lnTo>
                  <a:lnTo>
                    <a:pt x="300189" y="2825762"/>
                  </a:lnTo>
                  <a:lnTo>
                    <a:pt x="308724" y="2837764"/>
                  </a:lnTo>
                  <a:lnTo>
                    <a:pt x="311797" y="2837713"/>
                  </a:lnTo>
                  <a:lnTo>
                    <a:pt x="312839" y="2839186"/>
                  </a:lnTo>
                  <a:lnTo>
                    <a:pt x="312851" y="2832620"/>
                  </a:lnTo>
                  <a:lnTo>
                    <a:pt x="312547" y="2832189"/>
                  </a:lnTo>
                  <a:lnTo>
                    <a:pt x="313080" y="2830753"/>
                  </a:lnTo>
                  <a:lnTo>
                    <a:pt x="317906" y="2833141"/>
                  </a:lnTo>
                  <a:lnTo>
                    <a:pt x="321462" y="2835960"/>
                  </a:lnTo>
                  <a:lnTo>
                    <a:pt x="322376" y="2841637"/>
                  </a:lnTo>
                  <a:lnTo>
                    <a:pt x="323977" y="2846070"/>
                  </a:lnTo>
                  <a:lnTo>
                    <a:pt x="328472" y="2850197"/>
                  </a:lnTo>
                  <a:lnTo>
                    <a:pt x="330771" y="2849067"/>
                  </a:lnTo>
                  <a:lnTo>
                    <a:pt x="331978" y="2848572"/>
                  </a:lnTo>
                  <a:lnTo>
                    <a:pt x="322541" y="2835300"/>
                  </a:lnTo>
                  <a:lnTo>
                    <a:pt x="322910" y="2831427"/>
                  </a:lnTo>
                  <a:lnTo>
                    <a:pt x="323837" y="2828353"/>
                  </a:lnTo>
                  <a:lnTo>
                    <a:pt x="326669" y="2832354"/>
                  </a:lnTo>
                  <a:lnTo>
                    <a:pt x="330555" y="2839986"/>
                  </a:lnTo>
                  <a:lnTo>
                    <a:pt x="324904" y="2838615"/>
                  </a:lnTo>
                  <a:lnTo>
                    <a:pt x="331978" y="2848572"/>
                  </a:lnTo>
                  <a:lnTo>
                    <a:pt x="336804" y="2846578"/>
                  </a:lnTo>
                  <a:lnTo>
                    <a:pt x="337896" y="2845930"/>
                  </a:lnTo>
                  <a:lnTo>
                    <a:pt x="311518" y="2808833"/>
                  </a:lnTo>
                  <a:lnTo>
                    <a:pt x="321627" y="2823032"/>
                  </a:lnTo>
                  <a:lnTo>
                    <a:pt x="320586" y="2819374"/>
                  </a:lnTo>
                  <a:lnTo>
                    <a:pt x="319189" y="2817431"/>
                  </a:lnTo>
                  <a:lnTo>
                    <a:pt x="318185" y="2811627"/>
                  </a:lnTo>
                  <a:lnTo>
                    <a:pt x="315099" y="2807284"/>
                  </a:lnTo>
                  <a:lnTo>
                    <a:pt x="316217" y="2806662"/>
                  </a:lnTo>
                  <a:lnTo>
                    <a:pt x="317398" y="2806128"/>
                  </a:lnTo>
                  <a:lnTo>
                    <a:pt x="323380" y="2810167"/>
                  </a:lnTo>
                  <a:lnTo>
                    <a:pt x="351155" y="2849232"/>
                  </a:lnTo>
                  <a:lnTo>
                    <a:pt x="351536" y="2845384"/>
                  </a:lnTo>
                  <a:lnTo>
                    <a:pt x="353352" y="2841371"/>
                  </a:lnTo>
                  <a:lnTo>
                    <a:pt x="356133" y="2834322"/>
                  </a:lnTo>
                  <a:close/>
                </a:path>
                <a:path w="9525000" h="2856229">
                  <a:moveTo>
                    <a:pt x="9524682" y="1194727"/>
                  </a:moveTo>
                  <a:lnTo>
                    <a:pt x="9524467" y="1188085"/>
                  </a:lnTo>
                  <a:lnTo>
                    <a:pt x="9524111" y="1182027"/>
                  </a:lnTo>
                  <a:lnTo>
                    <a:pt x="9518764" y="1175969"/>
                  </a:lnTo>
                  <a:lnTo>
                    <a:pt x="9514307" y="1170813"/>
                  </a:lnTo>
                  <a:lnTo>
                    <a:pt x="9487916" y="1139520"/>
                  </a:lnTo>
                  <a:lnTo>
                    <a:pt x="9461259" y="1108494"/>
                  </a:lnTo>
                  <a:lnTo>
                    <a:pt x="9362567" y="994435"/>
                  </a:lnTo>
                  <a:lnTo>
                    <a:pt x="9099118" y="690448"/>
                  </a:lnTo>
                  <a:lnTo>
                    <a:pt x="9097162" y="688136"/>
                  </a:lnTo>
                  <a:lnTo>
                    <a:pt x="9095207" y="685469"/>
                  </a:lnTo>
                  <a:lnTo>
                    <a:pt x="9091460" y="680656"/>
                  </a:lnTo>
                  <a:lnTo>
                    <a:pt x="9099474" y="680478"/>
                  </a:lnTo>
                  <a:lnTo>
                    <a:pt x="9105176" y="680123"/>
                  </a:lnTo>
                  <a:lnTo>
                    <a:pt x="9110688" y="680300"/>
                  </a:lnTo>
                  <a:lnTo>
                    <a:pt x="9163215" y="680516"/>
                  </a:lnTo>
                  <a:lnTo>
                    <a:pt x="9215603" y="678751"/>
                  </a:lnTo>
                  <a:lnTo>
                    <a:pt x="9267863" y="675411"/>
                  </a:lnTo>
                  <a:lnTo>
                    <a:pt x="9320035" y="670877"/>
                  </a:lnTo>
                  <a:lnTo>
                    <a:pt x="9372143" y="665556"/>
                  </a:lnTo>
                  <a:lnTo>
                    <a:pt x="9424225" y="659828"/>
                  </a:lnTo>
                  <a:lnTo>
                    <a:pt x="9461868" y="645147"/>
                  </a:lnTo>
                  <a:lnTo>
                    <a:pt x="9469260" y="630186"/>
                  </a:lnTo>
                  <a:lnTo>
                    <a:pt x="9468561" y="620839"/>
                  </a:lnTo>
                  <a:lnTo>
                    <a:pt x="9435617" y="600011"/>
                  </a:lnTo>
                  <a:lnTo>
                    <a:pt x="9428315" y="600189"/>
                  </a:lnTo>
                  <a:lnTo>
                    <a:pt x="9421012" y="601078"/>
                  </a:lnTo>
                  <a:lnTo>
                    <a:pt x="9367533" y="606958"/>
                  </a:lnTo>
                  <a:lnTo>
                    <a:pt x="9314104" y="612914"/>
                  </a:lnTo>
                  <a:lnTo>
                    <a:pt x="9260675" y="618604"/>
                  </a:lnTo>
                  <a:lnTo>
                    <a:pt x="9207195" y="623684"/>
                  </a:lnTo>
                  <a:lnTo>
                    <a:pt x="9140152" y="627430"/>
                  </a:lnTo>
                  <a:lnTo>
                    <a:pt x="9106294" y="628446"/>
                  </a:lnTo>
                  <a:lnTo>
                    <a:pt x="9072054" y="629564"/>
                  </a:lnTo>
                  <a:lnTo>
                    <a:pt x="9072943" y="623328"/>
                  </a:lnTo>
                  <a:lnTo>
                    <a:pt x="9073299" y="619061"/>
                  </a:lnTo>
                  <a:lnTo>
                    <a:pt x="9074010" y="614781"/>
                  </a:lnTo>
                  <a:lnTo>
                    <a:pt x="9089276" y="530656"/>
                  </a:lnTo>
                  <a:lnTo>
                    <a:pt x="9096997" y="488594"/>
                  </a:lnTo>
                  <a:lnTo>
                    <a:pt x="9104820" y="446532"/>
                  </a:lnTo>
                  <a:lnTo>
                    <a:pt x="9114231" y="397471"/>
                  </a:lnTo>
                  <a:lnTo>
                    <a:pt x="9133218" y="299288"/>
                  </a:lnTo>
                  <a:lnTo>
                    <a:pt x="9142654" y="250202"/>
                  </a:lnTo>
                  <a:lnTo>
                    <a:pt x="9151963" y="201117"/>
                  </a:lnTo>
                  <a:lnTo>
                    <a:pt x="9161081" y="152057"/>
                  </a:lnTo>
                  <a:lnTo>
                    <a:pt x="9171089" y="87909"/>
                  </a:lnTo>
                  <a:lnTo>
                    <a:pt x="9179954" y="17449"/>
                  </a:lnTo>
                  <a:lnTo>
                    <a:pt x="9175318" y="7835"/>
                  </a:lnTo>
                  <a:lnTo>
                    <a:pt x="9170162" y="4102"/>
                  </a:lnTo>
                  <a:lnTo>
                    <a:pt x="9165704" y="711"/>
                  </a:lnTo>
                  <a:lnTo>
                    <a:pt x="9132595" y="23266"/>
                  </a:lnTo>
                  <a:lnTo>
                    <a:pt x="9120886" y="64985"/>
                  </a:lnTo>
                  <a:lnTo>
                    <a:pt x="9114612" y="99529"/>
                  </a:lnTo>
                  <a:lnTo>
                    <a:pt x="9095930" y="198107"/>
                  </a:lnTo>
                  <a:lnTo>
                    <a:pt x="9021496" y="592531"/>
                  </a:lnTo>
                  <a:lnTo>
                    <a:pt x="9020607" y="595198"/>
                  </a:lnTo>
                  <a:lnTo>
                    <a:pt x="9019349" y="598220"/>
                  </a:lnTo>
                  <a:lnTo>
                    <a:pt x="9018105" y="600900"/>
                  </a:lnTo>
                  <a:lnTo>
                    <a:pt x="9012949" y="595731"/>
                  </a:lnTo>
                  <a:lnTo>
                    <a:pt x="9008669" y="591820"/>
                  </a:lnTo>
                  <a:lnTo>
                    <a:pt x="8957526" y="536486"/>
                  </a:lnTo>
                  <a:lnTo>
                    <a:pt x="8910574" y="485165"/>
                  </a:lnTo>
                  <a:lnTo>
                    <a:pt x="8843416" y="410883"/>
                  </a:lnTo>
                  <a:lnTo>
                    <a:pt x="8742807" y="299427"/>
                  </a:lnTo>
                  <a:lnTo>
                    <a:pt x="8675840" y="225018"/>
                  </a:lnTo>
                  <a:lnTo>
                    <a:pt x="8608962" y="150444"/>
                  </a:lnTo>
                  <a:lnTo>
                    <a:pt x="8561324" y="95008"/>
                  </a:lnTo>
                  <a:lnTo>
                    <a:pt x="8537791" y="67005"/>
                  </a:lnTo>
                  <a:lnTo>
                    <a:pt x="8514067" y="39179"/>
                  </a:lnTo>
                  <a:lnTo>
                    <a:pt x="8487715" y="19939"/>
                  </a:lnTo>
                  <a:lnTo>
                    <a:pt x="8476856" y="20116"/>
                  </a:lnTo>
                  <a:lnTo>
                    <a:pt x="8467242" y="28308"/>
                  </a:lnTo>
                  <a:lnTo>
                    <a:pt x="8466709" y="38455"/>
                  </a:lnTo>
                  <a:lnTo>
                    <a:pt x="8466531" y="46113"/>
                  </a:lnTo>
                  <a:lnTo>
                    <a:pt x="8466531" y="50393"/>
                  </a:lnTo>
                  <a:lnTo>
                    <a:pt x="8470633" y="54838"/>
                  </a:lnTo>
                  <a:lnTo>
                    <a:pt x="8473656" y="58585"/>
                  </a:lnTo>
                  <a:lnTo>
                    <a:pt x="8506930" y="100507"/>
                  </a:lnTo>
                  <a:lnTo>
                    <a:pt x="8539937" y="142570"/>
                  </a:lnTo>
                  <a:lnTo>
                    <a:pt x="8573402" y="184162"/>
                  </a:lnTo>
                  <a:lnTo>
                    <a:pt x="8608073" y="224688"/>
                  </a:lnTo>
                  <a:lnTo>
                    <a:pt x="8641245" y="261747"/>
                  </a:lnTo>
                  <a:lnTo>
                    <a:pt x="8674506" y="298729"/>
                  </a:lnTo>
                  <a:lnTo>
                    <a:pt x="8707844" y="335635"/>
                  </a:lnTo>
                  <a:lnTo>
                    <a:pt x="8741245" y="372491"/>
                  </a:lnTo>
                  <a:lnTo>
                    <a:pt x="8774697" y="409295"/>
                  </a:lnTo>
                  <a:lnTo>
                    <a:pt x="8808187" y="446062"/>
                  </a:lnTo>
                  <a:lnTo>
                    <a:pt x="8942260" y="592988"/>
                  </a:lnTo>
                  <a:lnTo>
                    <a:pt x="8979116" y="633476"/>
                  </a:lnTo>
                  <a:lnTo>
                    <a:pt x="8982316" y="637400"/>
                  </a:lnTo>
                  <a:lnTo>
                    <a:pt x="8988552" y="644690"/>
                  </a:lnTo>
                  <a:lnTo>
                    <a:pt x="8966289" y="647458"/>
                  </a:lnTo>
                  <a:lnTo>
                    <a:pt x="8945181" y="650151"/>
                  </a:lnTo>
                  <a:lnTo>
                    <a:pt x="8924836" y="652335"/>
                  </a:lnTo>
                  <a:lnTo>
                    <a:pt x="8904872" y="653592"/>
                  </a:lnTo>
                  <a:lnTo>
                    <a:pt x="8866099" y="654113"/>
                  </a:lnTo>
                  <a:lnTo>
                    <a:pt x="8827275" y="654024"/>
                  </a:lnTo>
                  <a:lnTo>
                    <a:pt x="8788476" y="654024"/>
                  </a:lnTo>
                  <a:lnTo>
                    <a:pt x="8749805" y="654850"/>
                  </a:lnTo>
                  <a:lnTo>
                    <a:pt x="8674748" y="659650"/>
                  </a:lnTo>
                  <a:lnTo>
                    <a:pt x="8599703" y="666064"/>
                  </a:lnTo>
                  <a:lnTo>
                    <a:pt x="8573364" y="685647"/>
                  </a:lnTo>
                  <a:lnTo>
                    <a:pt x="8574951" y="692810"/>
                  </a:lnTo>
                  <a:lnTo>
                    <a:pt x="8580526" y="697572"/>
                  </a:lnTo>
                  <a:lnTo>
                    <a:pt x="8590039" y="700062"/>
                  </a:lnTo>
                  <a:lnTo>
                    <a:pt x="8603450" y="700417"/>
                  </a:lnTo>
                  <a:lnTo>
                    <a:pt x="8620188" y="699350"/>
                  </a:lnTo>
                  <a:lnTo>
                    <a:pt x="8628367" y="698995"/>
                  </a:lnTo>
                  <a:lnTo>
                    <a:pt x="8653589" y="698207"/>
                  </a:lnTo>
                  <a:lnTo>
                    <a:pt x="8678761" y="697357"/>
                  </a:lnTo>
                  <a:lnTo>
                    <a:pt x="8703932" y="696696"/>
                  </a:lnTo>
                  <a:lnTo>
                    <a:pt x="8729142" y="696506"/>
                  </a:lnTo>
                  <a:lnTo>
                    <a:pt x="8783764" y="697915"/>
                  </a:lnTo>
                  <a:lnTo>
                    <a:pt x="8838451" y="700366"/>
                  </a:lnTo>
                  <a:lnTo>
                    <a:pt x="8893251" y="701560"/>
                  </a:lnTo>
                  <a:lnTo>
                    <a:pt x="8948204" y="699147"/>
                  </a:lnTo>
                  <a:lnTo>
                    <a:pt x="9003335" y="690803"/>
                  </a:lnTo>
                  <a:lnTo>
                    <a:pt x="9002268" y="697572"/>
                  </a:lnTo>
                  <a:lnTo>
                    <a:pt x="9001735" y="703097"/>
                  </a:lnTo>
                  <a:lnTo>
                    <a:pt x="8999944" y="707720"/>
                  </a:lnTo>
                  <a:lnTo>
                    <a:pt x="8976931" y="812952"/>
                  </a:lnTo>
                  <a:lnTo>
                    <a:pt x="8965476" y="865581"/>
                  </a:lnTo>
                  <a:lnTo>
                    <a:pt x="8954122" y="918222"/>
                  </a:lnTo>
                  <a:lnTo>
                    <a:pt x="8942921" y="970889"/>
                  </a:lnTo>
                  <a:lnTo>
                    <a:pt x="8931935" y="1023569"/>
                  </a:lnTo>
                  <a:lnTo>
                    <a:pt x="8921991" y="1073404"/>
                  </a:lnTo>
                  <a:lnTo>
                    <a:pt x="8912593" y="1123302"/>
                  </a:lnTo>
                  <a:lnTo>
                    <a:pt x="8903564" y="1173213"/>
                  </a:lnTo>
                  <a:lnTo>
                    <a:pt x="8894724" y="1223162"/>
                  </a:lnTo>
                  <a:lnTo>
                    <a:pt x="8891994" y="1255979"/>
                  </a:lnTo>
                  <a:lnTo>
                    <a:pt x="8892235" y="1266952"/>
                  </a:lnTo>
                  <a:lnTo>
                    <a:pt x="8894089" y="1277912"/>
                  </a:lnTo>
                  <a:lnTo>
                    <a:pt x="8898776" y="1286497"/>
                  </a:lnTo>
                  <a:lnTo>
                    <a:pt x="8905799" y="1292339"/>
                  </a:lnTo>
                  <a:lnTo>
                    <a:pt x="8914663" y="1295082"/>
                  </a:lnTo>
                  <a:lnTo>
                    <a:pt x="8923884" y="1294295"/>
                  </a:lnTo>
                  <a:lnTo>
                    <a:pt x="8944381" y="1261376"/>
                  </a:lnTo>
                  <a:lnTo>
                    <a:pt x="8947671" y="1239774"/>
                  </a:lnTo>
                  <a:lnTo>
                    <a:pt x="8949385" y="1229029"/>
                  </a:lnTo>
                  <a:lnTo>
                    <a:pt x="8956142" y="1188974"/>
                  </a:lnTo>
                  <a:lnTo>
                    <a:pt x="8962809" y="1148981"/>
                  </a:lnTo>
                  <a:lnTo>
                    <a:pt x="8969845" y="1109078"/>
                  </a:lnTo>
                  <a:lnTo>
                    <a:pt x="8977693" y="1069327"/>
                  </a:lnTo>
                  <a:lnTo>
                    <a:pt x="8988107" y="1020622"/>
                  </a:lnTo>
                  <a:lnTo>
                    <a:pt x="8998712" y="972007"/>
                  </a:lnTo>
                  <a:lnTo>
                    <a:pt x="9009456" y="923455"/>
                  </a:lnTo>
                  <a:lnTo>
                    <a:pt x="9020289" y="874966"/>
                  </a:lnTo>
                  <a:lnTo>
                    <a:pt x="9042019" y="778065"/>
                  </a:lnTo>
                  <a:lnTo>
                    <a:pt x="9052827" y="729627"/>
                  </a:lnTo>
                  <a:lnTo>
                    <a:pt x="9053893" y="726414"/>
                  </a:lnTo>
                  <a:lnTo>
                    <a:pt x="9054960" y="722858"/>
                  </a:lnTo>
                  <a:lnTo>
                    <a:pt x="9056383" y="719658"/>
                  </a:lnTo>
                  <a:lnTo>
                    <a:pt x="9061018" y="724281"/>
                  </a:lnTo>
                  <a:lnTo>
                    <a:pt x="9064574" y="727481"/>
                  </a:lnTo>
                  <a:lnTo>
                    <a:pt x="9067787" y="731050"/>
                  </a:lnTo>
                  <a:lnTo>
                    <a:pt x="9134602" y="809332"/>
                  </a:lnTo>
                  <a:lnTo>
                    <a:pt x="9235034" y="926693"/>
                  </a:lnTo>
                  <a:lnTo>
                    <a:pt x="9402686" y="1122210"/>
                  </a:lnTo>
                  <a:lnTo>
                    <a:pt x="9438094" y="1161973"/>
                  </a:lnTo>
                  <a:lnTo>
                    <a:pt x="9479953" y="1206957"/>
                  </a:lnTo>
                  <a:lnTo>
                    <a:pt x="9514065" y="1217574"/>
                  </a:lnTo>
                  <a:lnTo>
                    <a:pt x="9520199" y="1211440"/>
                  </a:lnTo>
                  <a:lnTo>
                    <a:pt x="9522384" y="1208087"/>
                  </a:lnTo>
                  <a:lnTo>
                    <a:pt x="9524086" y="1201724"/>
                  </a:lnTo>
                  <a:lnTo>
                    <a:pt x="9524682" y="11947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2247" y="3185582"/>
              <a:ext cx="201458" cy="743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408" y="3580637"/>
              <a:ext cx="3826473" cy="60133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59444" y="6511848"/>
              <a:ext cx="4828266" cy="37707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4604" y="726286"/>
              <a:ext cx="2355742" cy="21514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366</Words>
  <Application>Microsoft Office PowerPoint</Application>
  <PresentationFormat>Custom</PresentationFormat>
  <Paragraphs>41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Linguistics and Environmental Sustainability Subtitle: A Systematic Review of How Education and Media Discourse Address Environmental Pollution</vt:lpstr>
      <vt:lpstr>Introduction</vt:lpstr>
      <vt:lpstr>Methodology</vt:lpstr>
      <vt:lpstr>Findings – Media Discourse</vt:lpstr>
      <vt:lpstr>Findings – Educational Discourse</vt:lpstr>
      <vt:lpstr>Dicussion&amp;Conclusion:</vt:lpstr>
      <vt:lpstr>Suggestions: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Green Scrapbook Sustainability and Ecology Presentation</dc:title>
  <dc:creator>نور احمد خضر عباس</dc:creator>
  <cp:keywords>DAG1m8u-yA4,BAGWV1NP94g,0</cp:keywords>
  <cp:lastModifiedBy>Maher</cp:lastModifiedBy>
  <cp:revision>4</cp:revision>
  <dcterms:created xsi:type="dcterms:W3CDTF">2025-10-15T17:47:49Z</dcterms:created>
  <dcterms:modified xsi:type="dcterms:W3CDTF">2025-10-15T17:56:35Z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2025-10-15T00:00:00Z</vt:filetime>
  </property>
  <property fmtid="{D5CDD505-2E9C-101B-9397-08002B2CF9AE}" pid="3" name="Creator">
    <vt:lpwstr>Canva</vt:lpwstr>
  </property>
  <property fmtid="{D5CDD505-2E9C-101B-9397-08002B2CF9AE}" pid="4" name="LastSaved">
    <vt:filetime>2025-10-15T00:00:00Z</vt:filetime>
  </property>
  <property fmtid="{D5CDD505-2E9C-101B-9397-08002B2CF9AE}" pid="5" name="Producer">
    <vt:lpwstr>Canva</vt:lpwstr>
  </property>
</Properties>
</file>