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7"/>
    <p:restoredTop sz="93632"/>
  </p:normalViewPr>
  <p:slideViewPr>
    <p:cSldViewPr snapToGrid="0">
      <p:cViewPr>
        <p:scale>
          <a:sx n="72" d="100"/>
          <a:sy n="72" d="100"/>
        </p:scale>
        <p:origin x="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A79A-16D2-F34A-8BD5-CE26412DF3D2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778B-D481-E843-A724-33B78409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3778B-D481-E843-A724-33B784093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1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3778B-D481-E843-A724-33B7840930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93D6-6AB2-00F9-D752-D786E611D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1684B-9888-BC75-DF96-F434FC6BC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DC9E-95E2-2259-8359-99D760F3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4F50-61DF-A77F-024B-1CF116B2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E5F1-23A2-73EF-38D5-EE0A5921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24AB-8CCF-CE0F-B2BE-FFE02332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135D5-A411-896F-024C-F93C1B7C8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55BC3-9389-A28C-9A78-3CE309FF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AA47F-B41F-2922-F4F2-0307766B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C015C-CC9D-3DE9-21DC-AFEDBA62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9650E-9094-F859-1B94-ABE3B0602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B3550-7566-1E74-6BEB-2DAD854E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726C-335B-502B-9F71-2A246B45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4E2B-4F91-D586-6343-94C84270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13145-74B7-4C60-CE30-1B215625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AC64-BAD4-E723-5E20-143D23B2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7BF2-AADB-22E9-9B0F-827EB782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B398-C908-87C7-1407-895E6F8B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963E-50F3-8FBC-B7C1-F769E356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0F50-05B2-79C2-4B80-0E47A990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2C92-657B-6626-BEA0-EE2B371F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9E86-7119-0076-5944-41A299AE5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B2DD-B860-04D5-C167-55C1B480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751D-81A3-50E5-46A1-2C129AB7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55900-136C-2144-A7D5-C2DD633C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3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9BF2-E2EB-CAFC-5C99-EEDB7CB3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1A50-53C4-E5FF-4EEE-6E912154E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E3218-77AE-DCD0-C89D-57EA6D8A5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9AF24-7462-2538-713B-5E331B78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4AEF9-4403-4448-7F44-E983A6BF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4AFCD-8DEF-7A72-1535-6D1F5FA4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2053-6F22-9699-C8CC-77A5D46B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CA600-8F14-4AB7-7213-1B50DB76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C9905-E0E4-C503-E655-4C8BB7D5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8FAB-0730-3601-F37F-34359AA90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ECF9D-8CC6-10E1-5A24-7A15CC372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7F1F6-4FE1-C80F-1DFD-166E1C68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88EC7-FA72-E925-9724-2AC4A46A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CF675-1311-A0BE-5CA8-76D9E9B6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DE68-E717-8AC7-36C9-03D199C0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964ED-0AB1-34C4-5816-2082C602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21E5D-A6D0-BBD2-5649-2223D4B5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AB582-22D8-E92A-0DE3-52B9DB70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91E43-74A1-ED6A-9D5A-22538C11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EEA72-F537-2E08-C0DF-61DC45BD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4D7E5-2C33-E2C2-7A7F-470D7C74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991D-9EAA-780C-8D69-8521231A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6C5A-0E8D-149E-3741-D7CED8E9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0A7F7-F951-596F-CF81-695A5612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4ECD7-2413-1134-6031-169A1A01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43AD2-5681-AA84-7166-0897F841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335F-2A0F-675C-BB50-4C068FF8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377E-7B86-E1F4-2645-858815BD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D1A16-730C-3AD6-5A8D-CF6FCA257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260AE-B872-E390-9039-2697DF483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88FFA-E134-B144-39C5-CA56637D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3F8FC-D0B0-4E5B-7919-34CA71F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50EB2-4223-82C9-453D-8840F72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ED97E-23E5-2016-7370-89A8B940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6E36D-3844-0032-BA5C-60931737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3DB61-1270-2EC1-4516-C1E4BD7AC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AE0FB9-1405-C048-BC14-29CA1F362995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88EC-A865-DA27-CE55-92E3C283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E632-A26E-1C7F-396E-4EBA2FC8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2CE6E-B99B-D346-986D-6CB4CA7A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a globe and letters&#10;&#10;AI-generated content may be incorrect.">
            <a:extLst>
              <a:ext uri="{FF2B5EF4-FFF2-40B4-BE49-F238E27FC236}">
                <a16:creationId xmlns:a16="http://schemas.microsoft.com/office/drawing/2014/main" id="{42567EA2-CC55-E8BD-831D-A956308EB8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9" r="24337" b="9092"/>
          <a:stretch/>
        </p:blipFill>
        <p:spPr>
          <a:xfrm>
            <a:off x="3523488" y="63677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7478E-8F6D-C5D6-9FDC-6BAFE5C8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85" y="520946"/>
            <a:ext cx="8135113" cy="1978842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Artificial Intelligence with Machine Learning in Analyzing Scientific Research Data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254A7-F21D-A66C-E0E8-BB1C37A72A0D}"/>
              </a:ext>
            </a:extLst>
          </p:cNvPr>
          <p:cNvSpPr txBox="1"/>
          <p:nvPr/>
        </p:nvSpPr>
        <p:spPr>
          <a:xfrm>
            <a:off x="277693" y="3985548"/>
            <a:ext cx="7131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Dr.  Ahmed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Abduljabbar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Jasim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Baghdad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Agricultural Engineering Sciences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Soil Sciences and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27709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iagram of machine learning&#10;&#10;AI-generated content may be incorrect.">
            <a:extLst>
              <a:ext uri="{FF2B5EF4-FFF2-40B4-BE49-F238E27FC236}">
                <a16:creationId xmlns:a16="http://schemas.microsoft.com/office/drawing/2014/main" id="{A05A1F2B-DEA6-FD57-D633-D019A411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8" y="423013"/>
            <a:ext cx="6000142" cy="585013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B774-C556-0084-CCFE-B304677F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Artificial Intelligence (AI): The science of building machines capable of intelligent behavior.</a:t>
            </a:r>
          </a:p>
          <a:p>
            <a:endParaRPr lang="en-US" dirty="0"/>
          </a:p>
          <a:p>
            <a:r>
              <a:rPr lang="en-US" dirty="0"/>
              <a:t>Machine Learning (ML): A branch of AI that focuses on systems learning from data.</a:t>
            </a:r>
          </a:p>
        </p:txBody>
      </p:sp>
    </p:spTree>
    <p:extLst>
      <p:ext uri="{BB962C8B-B14F-4D97-AF65-F5344CB8AC3E}">
        <p14:creationId xmlns:p14="http://schemas.microsoft.com/office/powerpoint/2010/main" val="37066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B1AE-F8ED-8160-0833-D5370B72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5" y="157808"/>
            <a:ext cx="6392165" cy="5125218"/>
          </a:xfrm>
        </p:spPr>
        <p:txBody>
          <a:bodyPr anchor="t">
            <a:normAutofit/>
          </a:bodyPr>
          <a:lstStyle/>
          <a:p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AI Enhances Machine Learning</a:t>
            </a:r>
            <a:endParaRPr lang="en-US" sz="3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strengthens ML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Automating feature engineering.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Improving model accuracy with advanced algorithms.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 complex data like images, videos, and text.</a:t>
            </a:r>
          </a:p>
          <a:p>
            <a:endParaRPr lang="en-US" sz="2000" dirty="0"/>
          </a:p>
        </p:txBody>
      </p:sp>
      <p:pic>
        <p:nvPicPr>
          <p:cNvPr id="5" name="Picture 4" descr="A diagram of a machine learning model&#10;&#10;AI-generated content may be incorrect.">
            <a:extLst>
              <a:ext uri="{FF2B5EF4-FFF2-40B4-BE49-F238E27FC236}">
                <a16:creationId xmlns:a16="http://schemas.microsoft.com/office/drawing/2014/main" id="{DDE21613-6DE1-534A-1ED9-BCB50E35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161217"/>
            <a:ext cx="5201023" cy="4121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robot and machine learning&#10;&#10;AI-generated content may be incorrect.">
            <a:extLst>
              <a:ext uri="{FF2B5EF4-FFF2-40B4-BE49-F238E27FC236}">
                <a16:creationId xmlns:a16="http://schemas.microsoft.com/office/drawing/2014/main" id="{217DBAA3-139B-CFAD-04EC-83171167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15947"/>
            <a:ext cx="4777381" cy="345636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76C1-4BEB-CEB6-E43A-2EADA9F4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717176"/>
            <a:ext cx="6201181" cy="5459787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 Steps in AI-Driven Machine Learning</a:t>
            </a: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Preparation: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AI cleans and organizes raw data efficiently.</a:t>
            </a:r>
          </a:p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Development: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AI assists in selecting and optimizing models.</a:t>
            </a:r>
          </a:p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Deployment: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Enables real-time analytics and adaptation.</a:t>
            </a:r>
          </a:p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Monitoring: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AI ensures models stay accurate over time.</a:t>
            </a: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2BC8-7664-097B-1F65-DB2CAFC5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735666"/>
            <a:ext cx="11743765" cy="5647204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Generation &amp; Auto-Completion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AI-powered tools like GitHub Copilot and ChatGPT can suggest or generate R code, speeding up development.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 &amp; Debugging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help identify errors, suggest fixes, and optimize performance in R scripts.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&amp; Visualization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generate complex R plots, statistical analyses, and summaries based on user input.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Automating Repetitive Tasks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assist in automating data cleaning, transformation, and workflow automation in R Studio.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&amp; Documentation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explain functions, suggest best practices, and provide real-time documentation to improve coding efficiency.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4689-B81E-18BD-FD56-2A5FCE4F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3" y="215153"/>
            <a:ext cx="6810375" cy="599425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0" u="none" strike="noStrike" dirty="0">
                <a:effectLst/>
              </a:rPr>
              <a:t> 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Applications of AI in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Automated Data Cleaning</a:t>
            </a: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detect missing values, outliers, and inconsistencies, making data preprocessing more efficient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AI-Assisted Statistical Analysis</a:t>
            </a: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AI tools can suggest appropriate statistical models, run simulations, and interpret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&amp; Predictive Modeling</a:t>
            </a:r>
            <a:r>
              <a: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AI can help build, tune, and optimize machine learning models in R</a:t>
            </a:r>
          </a:p>
          <a:p>
            <a:endParaRPr lang="en-US" sz="2000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20E83B1-EAFB-5729-56DE-873E7D0E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902923"/>
            <a:ext cx="4788505" cy="2319896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80AB-8B88-E8AE-188B-7436CE3E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1161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Popular AI Tools for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GitHub Copilot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Provides real-time code suggestions and auto - completion based on context.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ChatGPT &amp; Other LLMs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Can generate R code, explain functions, and debug errors.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Packages with AI Integration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Libraries like caret (machine learning), 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tidymodels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(modeling), and 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(deep learning).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70F561-B1D1-E7C1-094A-30137FED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94447"/>
            <a:ext cx="4788505" cy="534173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E16A-80C6-184C-92EC-26DFD1BF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25424"/>
            <a:ext cx="11824447" cy="6632575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sz="3500" b="1" i="0" u="none" strike="noStrike" dirty="0">
                <a:solidFill>
                  <a:srgbClr val="000000"/>
                </a:solidFill>
                <a:effectLst/>
              </a:rPr>
              <a:t>Future of AI in R Programming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500" b="1" i="0" u="none" strike="noStrike" dirty="0">
                <a:solidFill>
                  <a:srgbClr val="000000"/>
                </a:solidFill>
                <a:effectLst/>
              </a:rPr>
              <a:t>AI-Driven Code Optimization</a:t>
            </a:r>
            <a:r>
              <a:rPr lang="en-US" sz="3500" b="0" i="0" u="none" strike="noStrike" dirty="0">
                <a:solidFill>
                  <a:srgbClr val="000000"/>
                </a:solidFill>
                <a:effectLst/>
              </a:rPr>
              <a:t> – Future AI tools may suggest more efficient code and resource management strategies.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500" b="1" i="0" u="none" strike="noStrike" dirty="0">
                <a:solidFill>
                  <a:srgbClr val="000000"/>
                </a:solidFill>
                <a:effectLst/>
              </a:rPr>
              <a:t>Automated End-to-End Data Science Pipelines</a:t>
            </a:r>
            <a:r>
              <a:rPr lang="en-US" sz="3500" b="0" i="0" u="none" strike="noStrike" dirty="0">
                <a:solidFill>
                  <a:srgbClr val="000000"/>
                </a:solidFill>
                <a:effectLst/>
              </a:rPr>
              <a:t> – AI may handle everything from data ingestion to model deployment.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500" b="1" i="0" u="none" strike="noStrike" dirty="0">
                <a:solidFill>
                  <a:srgbClr val="000000"/>
                </a:solidFill>
                <a:effectLst/>
              </a:rPr>
              <a:t>Enhanced AI Collaboration</a:t>
            </a:r>
            <a:r>
              <a:rPr lang="en-US" sz="3500" b="0" i="0" u="none" strike="noStrike" dirty="0">
                <a:solidFill>
                  <a:srgbClr val="000000"/>
                </a:solidFill>
                <a:effectLst/>
              </a:rPr>
              <a:t> – Integration of AI with RStudio and other IDEs for seamless, intelligent coding assistance.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352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hand touching a button&#10;&#10;AI-generated content may be incorrect.">
            <a:extLst>
              <a:ext uri="{FF2B5EF4-FFF2-40B4-BE49-F238E27FC236}">
                <a16:creationId xmlns:a16="http://schemas.microsoft.com/office/drawing/2014/main" id="{474E58E5-2AA6-5A42-1585-2740A9B7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442</Words>
  <Application>Microsoft Macintosh PowerPoint</Application>
  <PresentationFormat>Widescreen</PresentationFormat>
  <Paragraphs>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How to Use Artificial Intelligence with Machine Learning in Analyzing Scientific Research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Algburi</dc:creator>
  <cp:lastModifiedBy>Ahmed Algburi</cp:lastModifiedBy>
  <cp:revision>19</cp:revision>
  <dcterms:created xsi:type="dcterms:W3CDTF">2025-01-31T08:39:48Z</dcterms:created>
  <dcterms:modified xsi:type="dcterms:W3CDTF">2025-02-03T22:35:57Z</dcterms:modified>
</cp:coreProperties>
</file>