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8" r:id="rId3"/>
    <p:sldId id="269" r:id="rId4"/>
    <p:sldId id="272" r:id="rId5"/>
    <p:sldId id="281" r:id="rId6"/>
    <p:sldId id="273" r:id="rId7"/>
    <p:sldId id="274" r:id="rId8"/>
    <p:sldId id="275" r:id="rId9"/>
    <p:sldId id="276" r:id="rId10"/>
    <p:sldId id="270" r:id="rId11"/>
    <p:sldId id="277" r:id="rId12"/>
    <p:sldId id="279" r:id="rId13"/>
    <p:sldId id="271" r:id="rId14"/>
    <p:sldId id="278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6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4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0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7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9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8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6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7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0DA29-177A-C9D9-F65F-9FA8486B67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20458" r="-2" b="-2"/>
          <a:stretch>
            <a:fillRect/>
          </a:stretch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n-US" sz="5200">
                <a:solidFill>
                  <a:srgbClr val="FFFFFF"/>
                </a:solidFill>
              </a:rPr>
              <a:t>Microsoft copilot in power point 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7998012" y="6294830"/>
            <a:ext cx="6919259" cy="1488084"/>
          </a:xfrm>
        </p:spPr>
        <p:txBody>
          <a:bodyPr>
            <a:normAutofit/>
          </a:bodyPr>
          <a:lstStyle/>
          <a:p>
            <a:pPr algn="l"/>
            <a:r>
              <a:rPr lang="en-US" sz="2200">
                <a:solidFill>
                  <a:srgbClr val="FFFFFF"/>
                </a:solidFill>
              </a:rPr>
              <a:t>Presented by dr.shaima jabbar 
</a:t>
            </a:r>
          </a:p>
        </p:txBody>
      </p:sp>
    </p:spTree>
    <p:extLst>
      <p:ext uri="{BB962C8B-B14F-4D97-AF65-F5344CB8AC3E}">
        <p14:creationId xmlns:p14="http://schemas.microsoft.com/office/powerpoint/2010/main" val="2524656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4B600-8A0C-4862-0166-3F514087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A62A38-0597-21AB-6E7D-DAE93BF56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-119528"/>
            <a:ext cx="12084424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06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763D3-F60C-F8FF-CF00-319B1249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600E61-C422-E19F-391C-9D4B3B5EE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2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4FBA-D808-7BA4-FACA-901DA0EF1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499EAC-D321-03AB-3BAB-6427E0C32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7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6E42-C004-BA33-7F27-F897AE9A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2996AA-A5A4-D150-E577-DFFBCBA94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4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6614-E28F-F7FC-D2D7-3E1F8F82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7F180B-4EA1-654F-235A-B450B455F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43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C7AF3-2A0A-A1F1-1CDF-408EA917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AAAB8D-9857-0EDA-D8F3-3C698E0D5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3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D82D56-D377-48D4-8DE9-6A0A8DB5E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-2"/>
            <a:ext cx="2696853" cy="4598233"/>
            <a:chOff x="8059620" y="41922"/>
            <a:chExt cx="3997615" cy="681607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8CD235-5DAC-4779-B652-AEF90B984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048802B-B281-498F-88C5-E240B7443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09601" y="559813"/>
            <a:ext cx="5181599" cy="5612387"/>
          </a:xfrm>
        </p:spPr>
        <p:txBody>
          <a:bodyPr anchor="ctr">
            <a:normAutofit/>
          </a:bodyPr>
          <a:lstStyle/>
          <a:p>
            <a:r>
              <a:rPr lang="en-US" dirty="0"/>
              <a:t>Introduction </a:t>
            </a:r>
            <a:endParaRPr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477000" y="559813"/>
            <a:ext cx="5180106" cy="56123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
Microsoft Copilot is an AI-powered assistant integrated into Microsoft 365 apps.
In PowerPoint, it helps users create, edit, and refine presentations with natural language prompts.
Saves time, enhances productivity, and improves presentation design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764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FBE7-EF49-11D5-9F5E-E0EC2A89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24C9E-0B7A-0191-2E12-7B57BC356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Open PowerPoint.</a:t>
            </a:r>
          </a:p>
          <a:p>
            <a:pPr marL="514350" indent="-514350">
              <a:buAutoNum type="arabicPeriod"/>
            </a:pPr>
            <a:r>
              <a:rPr lang="en-US" dirty="0"/>
              <a:t>Click the Copilot icon.</a:t>
            </a:r>
          </a:p>
          <a:p>
            <a:pPr marL="514350" indent="-514350">
              <a:buAutoNum type="arabicPeriod"/>
            </a:pPr>
            <a:r>
              <a:rPr lang="en-US" dirty="0"/>
              <a:t>Choose: Create, Summarize, Rewrite, or Q&amp;A.</a:t>
            </a:r>
          </a:p>
          <a:p>
            <a:pPr marL="514350" indent="-514350">
              <a:buAutoNum type="arabicPeriod"/>
            </a:pPr>
            <a:r>
              <a:rPr lang="en-US" dirty="0"/>
              <a:t>Enter your prompt or file.</a:t>
            </a:r>
          </a:p>
          <a:p>
            <a:pPr marL="514350" indent="-514350">
              <a:buAutoNum type="arabicPeriod"/>
            </a:pPr>
            <a:r>
              <a:rPr lang="en-US"/>
              <a:t>Review </a:t>
            </a:r>
            <a:r>
              <a:rPr lang="en-US" dirty="0"/>
              <a:t>and refine the AI-generated slides.</a:t>
            </a:r>
          </a:p>
        </p:txBody>
      </p:sp>
    </p:spTree>
    <p:extLst>
      <p:ext uri="{BB962C8B-B14F-4D97-AF65-F5344CB8AC3E}">
        <p14:creationId xmlns:p14="http://schemas.microsoft.com/office/powerpoint/2010/main" val="351711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2D93-D5A7-FD9D-94D2-3E90603C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5E41D7-1308-0427-F46A-4833E05B2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7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A16EF0-F696-1D21-3E20-7D9193AD7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60" y="330"/>
            <a:ext cx="6358964" cy="6857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C597B-1ADC-0BF3-C5CD-1E2B7CB27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28660" cy="672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15F0-1191-5B32-EB4F-0C099D1CF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019FFD-36E8-55A0-4070-59331984C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7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58967-B212-867C-2660-F350FAEA7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A4DF9C-FEE2-CFA3-F47E-651C18C65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0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5D195-B3D5-C383-BB53-3091EA20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5B0A2E-4B9C-B5F9-4846-B72F6AE61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7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A60A0-19E1-FA35-F974-291D4E15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2FA8E9-DA97-7E46-3096-A12084F45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73834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Widescreen</PresentationFormat>
  <Paragraphs>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Avenir Next LT Pro</vt:lpstr>
      <vt:lpstr>AvenirNext LT Pro Medium</vt:lpstr>
      <vt:lpstr>Sabon Next LT</vt:lpstr>
      <vt:lpstr>DappledVTI</vt:lpstr>
      <vt:lpstr>Microsoft copilot in power point </vt:lpstr>
      <vt:lpstr>Introduction </vt:lpstr>
      <vt:lpstr>How it 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copilot in power point</dc:title>
  <dc:creator>maryjabbar2@gmail.com</dc:creator>
  <cp:lastModifiedBy>abdalbasit Fatihallah</cp:lastModifiedBy>
  <cp:revision>4</cp:revision>
  <dcterms:created xsi:type="dcterms:W3CDTF">2025-08-20T15:34:03Z</dcterms:created>
  <dcterms:modified xsi:type="dcterms:W3CDTF">2025-09-24T08:25:59Z</dcterms:modified>
</cp:coreProperties>
</file>