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2702A1D-98AB-434D-ADED-7890A60DFB78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6B7884D-D3F5-48E3-A4CB-98D7A3362E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مستطيل 12"/>
          <p:cNvSpPr/>
          <p:nvPr/>
        </p:nvSpPr>
        <p:spPr>
          <a:xfrm>
            <a:off x="0" y="0"/>
            <a:ext cx="6629400" cy="30916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latin typeface="Calibri"/>
                <a:ea typeface="Calibri"/>
                <a:cs typeface="Arial"/>
              </a:rPr>
              <a:t>برعاية السيدة عميد كلية علوم الهندسة الزراعية</a:t>
            </a:r>
            <a:endParaRPr lang="en-US" sz="1200" dirty="0"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Arial"/>
              </a:rPr>
              <a:t>الاستاذ الدكتورة اميره محمد صالح المحترمة</a:t>
            </a:r>
            <a:endParaRPr lang="en-US" sz="1200" dirty="0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latin typeface="Calibri"/>
                <a:ea typeface="Calibri"/>
                <a:cs typeface="Arial"/>
              </a:rPr>
              <a:t>وبأشراف السيد رئيس قسم الاقتصاد الزراعي</a:t>
            </a:r>
            <a:endParaRPr lang="en-US" sz="1200" dirty="0"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Arial"/>
              </a:rPr>
              <a:t>الاستاذ الدكتور اسكندر حسين علي المحترم</a:t>
            </a:r>
            <a:endParaRPr lang="en-US" sz="1200" dirty="0">
              <a:solidFill>
                <a:schemeClr val="bg2">
                  <a:lumMod val="50000"/>
                </a:schemeClr>
              </a:solidFill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latin typeface="Calibri"/>
                <a:ea typeface="Calibri"/>
                <a:cs typeface="Arial"/>
              </a:rPr>
              <a:t>يقيم قسم الاقتصاد الزراعي 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وبالتعاون مع </a:t>
            </a:r>
            <a:r>
              <a:rPr lang="ar-IQ" b="1" smtClean="0">
                <a:latin typeface="Calibri"/>
                <a:ea typeface="Calibri"/>
                <a:cs typeface="Arial"/>
              </a:rPr>
              <a:t>وحدة التعليم المستمر</a:t>
            </a:r>
            <a:endParaRPr lang="en-US" sz="1200" dirty="0"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latin typeface="Calibri"/>
                <a:ea typeface="Calibri"/>
                <a:cs typeface="Arial"/>
              </a:rPr>
              <a:t>في كلية علوم الهندسة الزراعية/ جامعة بغداد 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محاضرة ب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عنوان:</a:t>
            </a:r>
            <a:endParaRPr lang="ar-IQ" sz="1200" dirty="0" smtClean="0"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Arial"/>
              </a:rPr>
              <a:t>((</a:t>
            </a:r>
            <a:r>
              <a:rPr lang="ar-SA" b="1" dirty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Arial"/>
              </a:rPr>
              <a:t>كيفية البحث والفحص والنشر في مجلات المستوعب العالمي </a:t>
            </a:r>
            <a:r>
              <a:rPr lang="ar-SA" b="1" dirty="0" smtClean="0">
                <a:solidFill>
                  <a:schemeClr val="bg2">
                    <a:lumMod val="50000"/>
                  </a:schemeClr>
                </a:solidFill>
                <a:latin typeface="Calibri"/>
                <a:ea typeface="Calibri"/>
                <a:cs typeface="Arial"/>
              </a:rPr>
              <a:t>سكوباس))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6626" y="2971800"/>
            <a:ext cx="6622774" cy="160531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IQ" b="1" dirty="0">
                <a:latin typeface="Calibri"/>
                <a:ea typeface="Calibri"/>
                <a:cs typeface="Arial"/>
              </a:rPr>
              <a:t>المحاضرون: </a:t>
            </a: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IQ" sz="1700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أ.د</a:t>
            </a:r>
            <a:r>
              <a:rPr lang="ar-IQ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زحل </a:t>
            </a:r>
            <a:r>
              <a:rPr lang="ar-IQ" sz="1700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رضيوي</a:t>
            </a:r>
            <a:r>
              <a:rPr lang="ar-IQ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كاظم &amp; </a:t>
            </a:r>
            <a:r>
              <a:rPr lang="ar-IQ" sz="1700" b="1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أ.د</a:t>
            </a:r>
            <a:r>
              <a:rPr lang="ar-IQ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اسكندر حسين </a:t>
            </a:r>
            <a:r>
              <a:rPr lang="ar-IQ" sz="1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علي &amp; </a:t>
            </a:r>
            <a:r>
              <a:rPr lang="ar-IQ" sz="1700" b="1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أ.م.د</a:t>
            </a:r>
            <a:r>
              <a:rPr lang="ar-IQ" sz="17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عوف عبد الرحمن عبد الكريم</a:t>
            </a:r>
            <a:endParaRPr lang="ar-IQ" sz="17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latin typeface="Calibri"/>
                <a:ea typeface="Calibri"/>
                <a:cs typeface="Arial"/>
              </a:rPr>
              <a:t>وذلك يوم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 الاربعاء 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المصادف 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24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 </a:t>
            </a:r>
            <a:r>
              <a:rPr lang="ar-SA" b="1" dirty="0">
                <a:latin typeface="Calibri"/>
                <a:ea typeface="Calibri"/>
                <a:cs typeface="Arial"/>
              </a:rPr>
              <a:t>/ 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9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 </a:t>
            </a:r>
            <a:r>
              <a:rPr lang="ar-SA" b="1" dirty="0">
                <a:latin typeface="Calibri"/>
                <a:ea typeface="Calibri"/>
                <a:cs typeface="Arial"/>
              </a:rPr>
              <a:t>/ 2025 في تمام الساعة العاشرة 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صباحا</a:t>
            </a:r>
            <a:r>
              <a:rPr lang="ar-IQ" b="1" dirty="0" smtClean="0">
                <a:latin typeface="Calibri"/>
                <a:ea typeface="Calibri"/>
                <a:cs typeface="Arial"/>
              </a:rPr>
              <a:t> </a:t>
            </a:r>
            <a:r>
              <a:rPr lang="ar-SA" b="1" dirty="0" smtClean="0">
                <a:latin typeface="Calibri"/>
                <a:ea typeface="Calibri"/>
                <a:cs typeface="Arial"/>
              </a:rPr>
              <a:t>في </a:t>
            </a:r>
            <a:r>
              <a:rPr lang="ar-SA" b="1" dirty="0">
                <a:latin typeface="Calibri"/>
                <a:ea typeface="Calibri"/>
                <a:cs typeface="Arial"/>
              </a:rPr>
              <a:t>احدى قاعات القسم </a:t>
            </a:r>
            <a:endParaRPr lang="en-US" b="1" dirty="0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1" y="0"/>
            <a:ext cx="1084159" cy="953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928"/>
            <a:ext cx="1143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دفق الهواء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دفق الهوا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فق الهوا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545</TotalTime>
  <Words>96</Words>
  <Application>Microsoft Office PowerPoint</Application>
  <PresentationFormat>عرض على الشاشة (3:4)‏</PresentationFormat>
  <Paragraphs>10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دفق الهواء</vt:lpstr>
      <vt:lpstr>عرض تقديمي في PowerPoint</vt:lpstr>
    </vt:vector>
  </TitlesOfParts>
  <Company>Al-Qaisar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kwkab</dc:creator>
  <cp:lastModifiedBy>alityan</cp:lastModifiedBy>
  <cp:revision>49</cp:revision>
  <dcterms:created xsi:type="dcterms:W3CDTF">2024-01-06T16:00:33Z</dcterms:created>
  <dcterms:modified xsi:type="dcterms:W3CDTF">2025-09-21T15:12:59Z</dcterms:modified>
</cp:coreProperties>
</file>