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1"/>
  </p:sldMasterIdLst>
  <p:sldIdLst>
    <p:sldId id="256" r:id="rId2"/>
    <p:sldId id="260" r:id="rId3"/>
    <p:sldId id="259" r:id="rId4"/>
    <p:sldId id="258" r:id="rId5"/>
    <p:sldId id="263" r:id="rId6"/>
    <p:sldId id="257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072" autoAdjust="0"/>
    <p:restoredTop sz="92047" autoAdjust="0"/>
  </p:normalViewPr>
  <p:slideViewPr>
    <p:cSldViewPr snapToGrid="0">
      <p:cViewPr varScale="1">
        <p:scale>
          <a:sx n="63" d="100"/>
          <a:sy n="63" d="100"/>
        </p:scale>
        <p:origin x="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036627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827564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625781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745185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96303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3030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59227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1599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56521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1320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799826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A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A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40AC6-9B3E-4CE8-B020-164D56AF29A2}" type="datetimeFigureOut">
              <a:rPr lang="ar-AE" smtClean="0"/>
              <a:t>29/03/1447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AC9B-51D0-4C06-8FEA-EF8342A7B1BE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728883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9ygGe8sJ-8?si=N6KeuFoRVQPaLuDr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r>
              <a:rPr lang="ar-SA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المستودع الرقمي لجامعة بغداد</a:t>
            </a:r>
            <a:endParaRPr lang="ar-AE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77529"/>
            <a:ext cx="9144000" cy="165576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/>
          <a:lstStyle/>
          <a:p>
            <a:endParaRPr lang="ar-SA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ar-SA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نحو بيئة اكاديمية مفتوحة ومستدامة</a:t>
            </a:r>
          </a:p>
          <a:p>
            <a:r>
              <a:rPr lang="ar-SA" sz="2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م.م.هديل فاضل الربيعي</a:t>
            </a:r>
            <a:endParaRPr lang="ar-AE" sz="2000" b="1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128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977" y="0"/>
            <a:ext cx="7457041" cy="702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71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9532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605818" y="5504873"/>
            <a:ext cx="2493818" cy="13531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472" y="5958459"/>
            <a:ext cx="2102583" cy="1145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1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10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93964"/>
            <a:ext cx="13281497" cy="653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73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88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8949"/>
          </a:xfrm>
          <a:prstGeom prst="rect">
            <a:avLst/>
          </a:prstGeom>
        </p:spPr>
      </p:pic>
      <p:sp>
        <p:nvSpPr>
          <p:cNvPr id="3" name="Round Single Corner Rectangle 2"/>
          <p:cNvSpPr/>
          <p:nvPr/>
        </p:nvSpPr>
        <p:spPr>
          <a:xfrm>
            <a:off x="9707418" y="5975927"/>
            <a:ext cx="2161309" cy="600364"/>
          </a:xfrm>
          <a:prstGeom prst="round1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3433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942" y="2481943"/>
            <a:ext cx="10473459" cy="877455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>
                <a:hlinkClick r:id="rId2"/>
              </a:rPr>
              <a:t>كيفية انشاء ملف شخصي داخل المستودع</a:t>
            </a:r>
            <a:endParaRPr lang="ar-A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1236" y="3712009"/>
            <a:ext cx="9389341" cy="1580427"/>
          </a:xfrm>
        </p:spPr>
        <p:txBody>
          <a:bodyPr/>
          <a:lstStyle/>
          <a:p>
            <a:r>
              <a:rPr lang="ar-SA" dirty="0" smtClean="0"/>
              <a:t>    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306065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342" y="492368"/>
            <a:ext cx="5205047" cy="590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00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19</Words>
  <Application>Microsoft Office PowerPoint</Application>
  <PresentationFormat>Widescreen</PresentationFormat>
  <Paragraphs>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المستودع الرقمي لجامعة بغداد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كيفية انشاء ملف شخصي داخل المستودع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المستودع الرقمي لجامعة بغداد</dc:title>
  <dc:creator>Microsoft account</dc:creator>
  <cp:lastModifiedBy>Microsoft account</cp:lastModifiedBy>
  <cp:revision>11</cp:revision>
  <dcterms:created xsi:type="dcterms:W3CDTF">2025-05-24T19:55:56Z</dcterms:created>
  <dcterms:modified xsi:type="dcterms:W3CDTF">2025-09-21T09:18:03Z</dcterms:modified>
</cp:coreProperties>
</file>