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E8DF1-1743-4F93-8CE8-78410488378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B5F29B-9778-42C6-B92B-88878C9D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51F8-1BB1-EF6D-0937-2551ECC0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33" y="2479830"/>
            <a:ext cx="5904092" cy="8105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 err="1">
                <a:latin typeface="+mj-lt"/>
                <a:ea typeface="+mj-ea"/>
                <a:cs typeface="+mj-cs"/>
              </a:rPr>
              <a:t>ورشة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عمل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عن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نظام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بولونيا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720EB-46B6-9917-7E36-9D16FFF513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72933" y="5243448"/>
            <a:ext cx="5904092" cy="63225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 dirty="0">
                <a:latin typeface="Andalus" panose="02020603050405020304" pitchFamily="18" charset="-78"/>
                <a:cs typeface="Andalus" panose="02020603050405020304" pitchFamily="18" charset="-78"/>
              </a:rPr>
              <a:t>يلقيها </a:t>
            </a:r>
            <a:r>
              <a:rPr lang="en-US" sz="2000" b="1" kern="1200" dirty="0" err="1">
                <a:latin typeface="Andalus" panose="02020603050405020304" pitchFamily="18" charset="-78"/>
                <a:cs typeface="Andalus" panose="02020603050405020304" pitchFamily="18" charset="-78"/>
              </a:rPr>
              <a:t>التدريسي</a:t>
            </a:r>
            <a:r>
              <a:rPr lang="en-US" sz="2000" b="1" kern="12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0" indent="0" algn="ctr" rtl="1">
              <a:lnSpc>
                <a:spcPct val="90000"/>
              </a:lnSpc>
              <a:buNone/>
            </a:pPr>
            <a:r>
              <a:rPr lang="en-US" sz="2000" b="1" kern="12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IQ" sz="2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م.م</a:t>
            </a:r>
            <a:r>
              <a:rPr lang="ar-IQ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000" b="1" kern="1200" dirty="0" err="1">
                <a:latin typeface="Andalus" panose="02020603050405020304" pitchFamily="18" charset="-78"/>
                <a:cs typeface="Andalus" panose="02020603050405020304" pitchFamily="18" charset="-78"/>
              </a:rPr>
              <a:t>مصطفى</a:t>
            </a:r>
            <a:r>
              <a:rPr lang="en-US" sz="2000" b="1" kern="12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kern="1200" dirty="0" err="1">
                <a:latin typeface="Andalus" panose="02020603050405020304" pitchFamily="18" charset="-78"/>
                <a:cs typeface="Andalus" panose="02020603050405020304" pitchFamily="18" charset="-78"/>
              </a:rPr>
              <a:t>محمد</a:t>
            </a:r>
            <a:r>
              <a:rPr lang="en-US" sz="2000" b="1" kern="12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kern="1200" dirty="0" err="1">
                <a:latin typeface="Andalus" panose="02020603050405020304" pitchFamily="18" charset="-78"/>
                <a:cs typeface="Andalus" panose="02020603050405020304" pitchFamily="18" charset="-78"/>
              </a:rPr>
              <a:t>عواد</a:t>
            </a:r>
            <a:endParaRPr lang="en-US" sz="2000" b="1" kern="1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B5BB9DB-F825-492F-3329-6668286405C6}"/>
              </a:ext>
            </a:extLst>
          </p:cNvPr>
          <p:cNvSpPr txBox="1">
            <a:spLocks/>
          </p:cNvSpPr>
          <p:nvPr/>
        </p:nvSpPr>
        <p:spPr>
          <a:xfrm>
            <a:off x="4510204" y="310510"/>
            <a:ext cx="4389744" cy="163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ar-IQ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كلية الهندسة الخوارزمي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ar-IQ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قسم هندسة المعلومات والاتصالات</a:t>
            </a:r>
            <a:endParaRPr lang="en-US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3C3B73-543A-D2E8-1CBB-386DD1FD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37" y="163366"/>
            <a:ext cx="2533453" cy="2131145"/>
          </a:xfrm>
          <a:prstGeom prst="rect">
            <a:avLst/>
          </a:prstGeom>
        </p:spPr>
      </p:pic>
      <p:pic>
        <p:nvPicPr>
          <p:cNvPr id="20" name="Picture 19" descr="A yellow circle with blue and white text&#10;&#10;AI-generated content may be incorrect.">
            <a:extLst>
              <a:ext uri="{FF2B5EF4-FFF2-40B4-BE49-F238E27FC236}">
                <a16:creationId xmlns:a16="http://schemas.microsoft.com/office/drawing/2014/main" id="{FE45CA0B-FF75-BE11-BF2A-44827C0DD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25" y="-38006"/>
            <a:ext cx="2329432" cy="2332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3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3F9D5-107E-B44C-1D71-3071FCE11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954" y="900957"/>
            <a:ext cx="9346098" cy="50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FD93A5-0614-03B9-1CDF-39CD3FB84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700" y="601073"/>
            <a:ext cx="6963309" cy="56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8896CE-B9C6-DA2F-18F6-AF9E53546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219" y="540775"/>
            <a:ext cx="7831599" cy="55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4BBF4-12F6-CEF7-C4FE-4021D469A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45" b="1755"/>
          <a:stretch>
            <a:fillRect/>
          </a:stretch>
        </p:blipFill>
        <p:spPr>
          <a:xfrm>
            <a:off x="1913233" y="664983"/>
            <a:ext cx="8823594" cy="54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81475-16E8-46B5-70B9-6629FCFB9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372" y="443478"/>
            <a:ext cx="8121447" cy="5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50F613-DA34-92C0-F774-8A14EABCC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56" y="727587"/>
            <a:ext cx="8999499" cy="4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62ACF-B771-E11C-60D7-55B9544DB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351" y="865238"/>
            <a:ext cx="9112081" cy="47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8ADE9-B7E0-5982-0B1A-EBB9183AD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064" y="497180"/>
            <a:ext cx="7885471" cy="58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2D1E25-873F-45EA-EAD0-43B8E9C73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539" y="496658"/>
            <a:ext cx="8135937" cy="56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ECE6B-022B-E444-A15A-A34BB13E8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861" y="1258530"/>
            <a:ext cx="10471251" cy="41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EF4595-2F6E-0804-D714-27288707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24" y="604443"/>
            <a:ext cx="7906433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7D314-D09D-11EB-5114-0687A1E0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142" y="1644444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/>
              <a:t>شكراً جزيلاً لحسن استماعكم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6752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45581-C56C-1561-13CF-9942A86A9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" t="3211" r="522"/>
          <a:stretch>
            <a:fillRect/>
          </a:stretch>
        </p:blipFill>
        <p:spPr>
          <a:xfrm>
            <a:off x="2438399" y="767092"/>
            <a:ext cx="8445911" cy="53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EBD8C4-6F83-53E3-069C-98C2DEC73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469" y="443757"/>
            <a:ext cx="8633486" cy="57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87571-6B5F-0DF0-982B-3AA6DE2B0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878" y="493655"/>
            <a:ext cx="8349500" cy="55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FC02F-B537-5E97-F8D5-8F0FF7EB5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704" y="488002"/>
            <a:ext cx="8272168" cy="56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9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F653A-6E35-C299-18DE-6F8264D43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537" y="458505"/>
            <a:ext cx="8888107" cy="56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0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ADCF4-9323-95D7-47E7-28B4FEB20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232" y="699396"/>
            <a:ext cx="8721213" cy="54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F5975-74D5-0E00-588F-C24D0ED7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665" y="390166"/>
            <a:ext cx="7934632" cy="58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75</TotalTime>
  <Words>26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Andalus</vt:lpstr>
      <vt:lpstr>Arial</vt:lpstr>
      <vt:lpstr>Corbel</vt:lpstr>
      <vt:lpstr>Parallax</vt:lpstr>
      <vt:lpstr>ورشة عمل عن نظام بولونيا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Muhammed Awadd Muhammed</dc:creator>
  <cp:lastModifiedBy>Mustafa Muhammed Awadd Muhammed</cp:lastModifiedBy>
  <cp:revision>6</cp:revision>
  <dcterms:created xsi:type="dcterms:W3CDTF">2025-11-29T08:00:44Z</dcterms:created>
  <dcterms:modified xsi:type="dcterms:W3CDTF">2025-11-30T05:59:49Z</dcterms:modified>
</cp:coreProperties>
</file>