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6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4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7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3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2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7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9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3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1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FFEDA-F395-484E-9930-CDEB5618E26A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E8E28-AF4E-44A7-89A6-9FCA42F00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5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كيفية ارسال البحث الى  المجلات العلمية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م.م ايمان حسام حاتم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34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9145016" cy="6858000"/>
          </a:xfrm>
        </p:spPr>
      </p:pic>
    </p:spTree>
    <p:extLst>
      <p:ext uri="{BB962C8B-B14F-4D97-AF65-F5344CB8AC3E}">
        <p14:creationId xmlns:p14="http://schemas.microsoft.com/office/powerpoint/2010/main" val="2970059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-171399"/>
            <a:ext cx="9396536" cy="7043286"/>
          </a:xfrm>
        </p:spPr>
      </p:pic>
    </p:spTree>
    <p:extLst>
      <p:ext uri="{BB962C8B-B14F-4D97-AF65-F5344CB8AC3E}">
        <p14:creationId xmlns:p14="http://schemas.microsoft.com/office/powerpoint/2010/main" val="3760668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68544" cy="6858000"/>
          </a:xfrm>
        </p:spPr>
      </p:pic>
    </p:spTree>
    <p:extLst>
      <p:ext uri="{BB962C8B-B14F-4D97-AF65-F5344CB8AC3E}">
        <p14:creationId xmlns:p14="http://schemas.microsoft.com/office/powerpoint/2010/main" val="3712710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19" cy="6742113"/>
          </a:xfrm>
        </p:spPr>
      </p:pic>
    </p:spTree>
    <p:extLst>
      <p:ext uri="{BB962C8B-B14F-4D97-AF65-F5344CB8AC3E}">
        <p14:creationId xmlns:p14="http://schemas.microsoft.com/office/powerpoint/2010/main" val="3867302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كيفية ارسال البحث الى  المجلات العلمية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كيفية ارسال البحث الى  المجلات العلمية</dc:title>
  <dc:creator>PC</dc:creator>
  <cp:lastModifiedBy>PC</cp:lastModifiedBy>
  <cp:revision>1</cp:revision>
  <dcterms:created xsi:type="dcterms:W3CDTF">2025-06-25T05:57:51Z</dcterms:created>
  <dcterms:modified xsi:type="dcterms:W3CDTF">2025-06-25T06:05:01Z</dcterms:modified>
</cp:coreProperties>
</file>