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67" r:id="rId9"/>
    <p:sldId id="279" r:id="rId10"/>
    <p:sldId id="280" r:id="rId11"/>
    <p:sldId id="281" r:id="rId12"/>
    <p:sldId id="261" r:id="rId13"/>
    <p:sldId id="262" r:id="rId14"/>
    <p:sldId id="260" r:id="rId15"/>
    <p:sldId id="268" r:id="rId16"/>
    <p:sldId id="270" r:id="rId17"/>
    <p:sldId id="271" r:id="rId18"/>
    <p:sldId id="272" r:id="rId19"/>
    <p:sldId id="273" r:id="rId20"/>
    <p:sldId id="274" r:id="rId21"/>
    <p:sldId id="269" r:id="rId22"/>
    <p:sldId id="26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أحدث الطرق لتحلية مياه البحر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1838"/>
            <a:ext cx="6400800" cy="27574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ar-IQ" dirty="0" smtClean="0">
                <a:solidFill>
                  <a:srgbClr val="FF0000"/>
                </a:solidFill>
              </a:rPr>
              <a:t>تقديم</a:t>
            </a:r>
            <a:r>
              <a:rPr lang="ar-IQ" dirty="0" smtClean="0"/>
              <a:t> </a:t>
            </a:r>
            <a:endParaRPr lang="ar-IQ" dirty="0" smtClean="0">
              <a:solidFill>
                <a:srgbClr val="FF0000"/>
              </a:solidFill>
            </a:endParaRPr>
          </a:p>
          <a:p>
            <a:r>
              <a:rPr lang="ar-IQ" dirty="0" smtClean="0">
                <a:solidFill>
                  <a:srgbClr val="FF0000"/>
                </a:solidFill>
              </a:rPr>
              <a:t>ا.م.د.شيماء رجب باقر</a:t>
            </a:r>
          </a:p>
          <a:p>
            <a:r>
              <a:rPr lang="ar-IQ" dirty="0" smtClean="0">
                <a:solidFill>
                  <a:srgbClr val="FF0000"/>
                </a:solidFill>
              </a:rPr>
              <a:t>ا.م.د.امال سمير صادق</a:t>
            </a:r>
          </a:p>
          <a:p>
            <a:r>
              <a:rPr lang="ar-IQ" dirty="0" smtClean="0">
                <a:solidFill>
                  <a:srgbClr val="FF0000"/>
                </a:solidFill>
              </a:rPr>
              <a:t>م.د.سناء طارق سرحان </a:t>
            </a:r>
          </a:p>
          <a:p>
            <a:endParaRPr lang="ar-IQ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042988"/>
            <a:ext cx="524351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8839" y="971550"/>
            <a:ext cx="5114924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الذكاء الاصطناعي والتحلية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14489"/>
            <a:ext cx="6686550" cy="40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تقنية النانو</a:t>
            </a:r>
            <a:endParaRPr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157288"/>
            <a:ext cx="53006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376238"/>
            <a:ext cx="51149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1588" y="800101"/>
            <a:ext cx="6672262" cy="50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1675" y="871538"/>
            <a:ext cx="5829299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26" y="1071563"/>
            <a:ext cx="46863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8825" y="1800225"/>
            <a:ext cx="59150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4488" y="914400"/>
            <a:ext cx="62579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417638"/>
            <a:ext cx="7257031" cy="419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814388"/>
            <a:ext cx="510063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57263"/>
            <a:ext cx="7058025" cy="45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928688"/>
            <a:ext cx="842962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7387" y="1143001"/>
            <a:ext cx="6072188" cy="44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الطرق التقليدية لتحلية المياه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71600"/>
            <a:ext cx="724376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350"/>
          </a:xfrm>
        </p:spPr>
        <p:txBody>
          <a:bodyPr/>
          <a:lstStyle/>
          <a:p>
            <a:r>
              <a:rPr dirty="0" err="1"/>
              <a:t>أحدث</a:t>
            </a:r>
            <a:r>
              <a:rPr dirty="0"/>
              <a:t> </a:t>
            </a:r>
            <a:r>
              <a:rPr dirty="0" err="1"/>
              <a:t>طرق</a:t>
            </a:r>
            <a:r>
              <a:rPr dirty="0"/>
              <a:t> </a:t>
            </a:r>
            <a:r>
              <a:rPr dirty="0" err="1"/>
              <a:t>التحلية</a:t>
            </a:r>
            <a:endParaRPr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9" y="1042988"/>
            <a:ext cx="70866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4550" y="700088"/>
            <a:ext cx="598646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7425" y="914400"/>
            <a:ext cx="4743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9" y="504825"/>
            <a:ext cx="3963149" cy="514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4825"/>
            <a:ext cx="4038039" cy="514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262" y="847725"/>
            <a:ext cx="4257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6" y="457200"/>
            <a:ext cx="3771900" cy="60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7513" y="714376"/>
            <a:ext cx="5186361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أحدث الطرق لتحلية مياه البحر</vt:lpstr>
      <vt:lpstr>مقدمة</vt:lpstr>
      <vt:lpstr>الطرق التقليدية لتحلية المياه</vt:lpstr>
      <vt:lpstr>أحدث طرق التحلية</vt:lpstr>
      <vt:lpstr>Slide 5</vt:lpstr>
      <vt:lpstr>Slide 6</vt:lpstr>
      <vt:lpstr>Slide 7</vt:lpstr>
      <vt:lpstr>Slide 8</vt:lpstr>
      <vt:lpstr>Slide 9</vt:lpstr>
      <vt:lpstr>Slide 10</vt:lpstr>
      <vt:lpstr>Slide 11</vt:lpstr>
      <vt:lpstr>الذكاء الاصطناعي والتحلية</vt:lpstr>
      <vt:lpstr>تقنية النانو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أحدث الطرق لتحلية مياه البحر</dc:title>
  <dc:creator>Dell D630</dc:creator>
  <dc:description>generated using python-pptx</dc:description>
  <cp:lastModifiedBy>Dell D620</cp:lastModifiedBy>
  <cp:revision>35</cp:revision>
  <dcterms:created xsi:type="dcterms:W3CDTF">2013-01-27T09:14:16Z</dcterms:created>
  <dcterms:modified xsi:type="dcterms:W3CDTF">2025-12-26T10:01:08Z</dcterms:modified>
</cp:coreProperties>
</file>