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/>
            </a:pPr>
            <a:r>
              <a:t>النظام القانوني للكفالة في القانون العراقي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600"/>
            </a:pPr>
            <a:r>
              <a:t>ورشة عمل</a:t>
            </a:r>
          </a:p>
          <a:p>
            <a:pPr algn="ctr">
              <a:defRPr sz="2600"/>
            </a:pPr>
            <a:r>
              <a:t>Sunday 25 May 2025, 11:30 → 12:00 (Asia/Baghdad)</a:t>
            </a:r>
          </a:p>
          <a:p>
            <a:pPr algn="ctr">
              <a:defRPr sz="2600"/>
            </a:pPr>
            <a:r>
              <a:t>وحدة التعليم المستمر</a:t>
            </a:r>
          </a:p>
          <a:p>
            <a:pPr algn="ctr">
              <a:defRPr sz="2600"/>
            </a:pPr>
            <a:r>
              <a:t>Areej Abdalsatar Alwan (University of Baghdad, College of Law)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