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76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r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r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dr.rayaq.ahmed@comc.uobaghdad.edu.iq" TargetMode="Externa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56D0F8E-9D2D-E61F-9303-C52813791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5815068" y="3682229"/>
            <a:ext cx="4741333" cy="1625599"/>
          </a:xfrm>
        </p:spPr>
        <p:txBody>
          <a:bodyPr>
            <a:normAutofit fontScale="92500"/>
          </a:bodyPr>
          <a:lstStyle/>
          <a:p>
            <a:r>
              <a:rPr lang="ar-SA" sz="3200" dirty="0" err="1">
                <a:solidFill>
                  <a:schemeClr val="accent5">
                    <a:lumMod val="75000"/>
                  </a:schemeClr>
                </a:solidFill>
              </a:rPr>
              <a:t>د.ريا</a:t>
            </a:r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 قحطان احمد </a:t>
            </a:r>
          </a:p>
          <a:p>
            <a:endParaRPr lang="ar-SA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كلية الاعلام / جامعة بغداد </a:t>
            </a:r>
            <a:endParaRPr lang="ar-IQ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4054192-2EAB-5845-8775-5C59C4C1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790" y="1378838"/>
            <a:ext cx="6322555" cy="205016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CC95AFE-E1E1-8300-567B-F0E1E6B57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790" y="3700577"/>
            <a:ext cx="1607252" cy="160725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E497EF6-C317-658A-BE14-86F20A499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60" y="910551"/>
            <a:ext cx="10061479" cy="50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9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5FDC045F-43CA-549C-9B3C-7F08B2D94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84" y="776104"/>
            <a:ext cx="4157919" cy="5362229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1B0C1AF-7CA0-165F-F9EF-226568F9F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499" y="719666"/>
            <a:ext cx="354247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5DA6657-E8EC-CE62-FE0E-CB0DF5CD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375" y="522624"/>
            <a:ext cx="395683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8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1EB783E6-7A7B-F01F-4D14-483DCC4D2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561776"/>
            <a:ext cx="4088631" cy="5785915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83A9F01-FFC7-F820-FF63-5C3E4DADF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315" y="719666"/>
            <a:ext cx="449820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38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CD883A-7123-4625-04B3-13BC8FCA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68950BBD-1CDC-D06A-9733-74529E426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764" y="343161"/>
            <a:ext cx="3903946" cy="6171678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EEE9BB9-C60A-59E1-33BB-828E189CF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010" y="492878"/>
            <a:ext cx="4395226" cy="58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17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CB6483A2-226B-A2CA-7942-2D378C2FF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188" y="642595"/>
            <a:ext cx="4380198" cy="5736654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EC452BD-37CF-F389-816A-AF16E22DF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40" y="719666"/>
            <a:ext cx="4579155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8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84F0280-AB24-C2F3-FE3C-E1C2A123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987" y="559570"/>
            <a:ext cx="4087139" cy="597977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AEC00F7-C6CE-DCDA-314C-BD59A66A1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40" y="439112"/>
            <a:ext cx="4199042" cy="59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0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559B6DE0-06CB-33A7-A2F5-1307E96C1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451547"/>
            <a:ext cx="4040415" cy="5954906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E511DE-ECB5-435D-434B-C93C7AE13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1547"/>
            <a:ext cx="4852538" cy="60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38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B83CB35-29B7-0A2E-40BB-E99E88EC3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103" y="321297"/>
            <a:ext cx="4163133" cy="6061261"/>
          </a:xfrm>
          <a:prstGeom prst="rect">
            <a:avLst/>
          </a:prstGeom>
        </p:spPr>
      </p:pic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9B5063DB-7159-5CCF-CBB7-1BCBC3375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9296" y="523945"/>
            <a:ext cx="3669915" cy="5655964"/>
          </a:xfrm>
        </p:spPr>
      </p:pic>
    </p:spTree>
    <p:extLst>
      <p:ext uri="{BB962C8B-B14F-4D97-AF65-F5344CB8AC3E}">
        <p14:creationId xmlns:p14="http://schemas.microsoft.com/office/powerpoint/2010/main" val="4230734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9109DAA-4E3F-D4A6-C6DF-739AB25B6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49" y="855133"/>
            <a:ext cx="653872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8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00BC19E6-D01D-AB18-B3AD-561EE353D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218" y="388740"/>
            <a:ext cx="3780795" cy="6287324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AEFB396-DD7B-B185-6D06-FAE1BA1FB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498" y="388740"/>
            <a:ext cx="3977794" cy="59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08B611-F4D1-3B71-685E-02B0AB6E3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09115"/>
          </a:xfrm>
        </p:spPr>
        <p:txBody>
          <a:bodyPr/>
          <a:lstStyle/>
          <a:p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خطوات التسجيل </a:t>
            </a:r>
            <a:endParaRPr lang="ar-IQ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7459E7-A668-8BAB-2F56-B3176CB13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2075"/>
            <a:ext cx="10058400" cy="4483331"/>
          </a:xfrm>
        </p:spPr>
        <p:txBody>
          <a:bodyPr>
            <a:normAutofit fontScale="70000" lnSpcReduction="20000"/>
          </a:bodyPr>
          <a:lstStyle/>
          <a:p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1 . الحصول على بريد رسمي من مؤسستك الدراسية او الوظيفية  .</a:t>
            </a:r>
          </a:p>
          <a:p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2 . الدخول من  </a:t>
            </a:r>
            <a:r>
              <a:rPr lang="ar-SA" sz="3200" dirty="0" err="1">
                <a:solidFill>
                  <a:schemeClr val="accent5">
                    <a:lumMod val="75000"/>
                  </a:schemeClr>
                </a:solidFill>
              </a:rPr>
              <a:t>Google</a:t>
            </a:r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   الى منصة  </a:t>
            </a:r>
            <a:r>
              <a:rPr lang="ar-SA" sz="3200" dirty="0" err="1">
                <a:solidFill>
                  <a:schemeClr val="accent5">
                    <a:lumMod val="75000"/>
                  </a:schemeClr>
                </a:solidFill>
              </a:rPr>
              <a:t>Rsearchgate</a:t>
            </a:r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 .</a:t>
            </a:r>
          </a:p>
          <a:p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3 . تذهب الى التسجيل   </a:t>
            </a:r>
            <a:r>
              <a:rPr lang="ar-SA" sz="3200" dirty="0" err="1">
                <a:solidFill>
                  <a:schemeClr val="accent5">
                    <a:lumMod val="75000"/>
                  </a:schemeClr>
                </a:solidFill>
              </a:rPr>
              <a:t>Login</a:t>
            </a:r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 .</a:t>
            </a:r>
          </a:p>
          <a:p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4 . تملئ  الحقول  فيه  ، بدءا من اسمك  ، تختار اسم لك خاص  ، و يحون نفسه المكتوب في بحوثك او رسالتك للماجستير و اطروحتك للدكتوراه . او مقالات تكتبها في مواقع التواصل </a:t>
            </a:r>
            <a:r>
              <a:rPr lang="ar-SA" sz="3200" dirty="0" err="1">
                <a:solidFill>
                  <a:schemeClr val="accent5">
                    <a:lumMod val="75000"/>
                  </a:schemeClr>
                </a:solidFill>
              </a:rPr>
              <a:t>الاجتماغي</a:t>
            </a:r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 .  كذلك يكون نفسه في المنصات العلمية الاخرى  (   </a:t>
            </a:r>
            <a:r>
              <a:rPr lang="ar-SA" sz="3200" dirty="0" err="1">
                <a:solidFill>
                  <a:schemeClr val="accent5">
                    <a:lumMod val="75000"/>
                  </a:schemeClr>
                </a:solidFill>
              </a:rPr>
              <a:t>Orcid</a:t>
            </a:r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 ، </a:t>
            </a:r>
            <a:r>
              <a:rPr lang="ar-SA" sz="3200" dirty="0" err="1">
                <a:solidFill>
                  <a:schemeClr val="accent5">
                    <a:lumMod val="75000"/>
                  </a:schemeClr>
                </a:solidFill>
              </a:rPr>
              <a:t>Google</a:t>
            </a:r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dirty="0" err="1">
                <a:solidFill>
                  <a:schemeClr val="accent5">
                    <a:lumMod val="75000"/>
                  </a:schemeClr>
                </a:solidFill>
              </a:rPr>
              <a:t>Scholar</a:t>
            </a:r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 ،  I</a:t>
            </a:r>
            <a:r>
              <a:rPr lang="af-ZA" sz="3200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ar-SA" sz="3200" dirty="0" err="1">
                <a:solidFill>
                  <a:schemeClr val="accent5">
                    <a:lumMod val="75000"/>
                  </a:schemeClr>
                </a:solidFill>
              </a:rPr>
              <a:t>inkidin</a:t>
            </a:r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 ،  الخ  ) .</a:t>
            </a:r>
          </a:p>
          <a:p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5 . اكمال ملئ الحقول  تباعا . الصورة  اختيارية .</a:t>
            </a:r>
          </a:p>
          <a:p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6 . تتحدث عن ذاتك  بموجز  ، و اهدافك في </a:t>
            </a:r>
            <a:r>
              <a:rPr lang="ar-SA" sz="3200" dirty="0" err="1">
                <a:solidFill>
                  <a:schemeClr val="accent5">
                    <a:lumMod val="75000"/>
                  </a:schemeClr>
                </a:solidFill>
              </a:rPr>
              <a:t>الخياة</a:t>
            </a:r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 .</a:t>
            </a:r>
          </a:p>
          <a:p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7 . اختصاصك العلمي العام  والدقيق ، واهتماماتك بحقول </a:t>
            </a:r>
            <a:r>
              <a:rPr lang="ar-SA" sz="3200" dirty="0" err="1">
                <a:solidFill>
                  <a:schemeClr val="accent5">
                    <a:lumMod val="75000"/>
                  </a:schemeClr>
                </a:solidFill>
              </a:rPr>
              <a:t>اختثاصك</a:t>
            </a:r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 .</a:t>
            </a:r>
          </a:p>
          <a:p>
            <a:r>
              <a:rPr lang="ar-SA" sz="3200" dirty="0">
                <a:solidFill>
                  <a:schemeClr val="accent5">
                    <a:lumMod val="75000"/>
                  </a:schemeClr>
                </a:solidFill>
              </a:rPr>
              <a:t>8 . اسم المؤسسة .</a:t>
            </a:r>
          </a:p>
          <a:p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68338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9CE52E-19C6-F11A-57C6-A8EBB550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اهمية ذكر  الاختصاص و المهارات </a:t>
            </a:r>
            <a:endParaRPr lang="ar-IQ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C8AF53-1062-E443-57D0-A49DD98C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600" dirty="0">
                <a:solidFill>
                  <a:schemeClr val="accent5">
                    <a:lumMod val="75000"/>
                  </a:schemeClr>
                </a:solidFill>
              </a:rPr>
              <a:t>1 .ستظهر  لك  في صفحتك الشخصية الباحثين  من اختصاصك .</a:t>
            </a:r>
          </a:p>
          <a:p>
            <a:r>
              <a:rPr lang="ar-SA" sz="3600" dirty="0">
                <a:solidFill>
                  <a:schemeClr val="accent5">
                    <a:lumMod val="75000"/>
                  </a:schemeClr>
                </a:solidFill>
              </a:rPr>
              <a:t>2 . سيظهر لك البحوث والدراسات في مجال اختصاصك .</a:t>
            </a:r>
          </a:p>
          <a:p>
            <a:r>
              <a:rPr lang="ar-SA" sz="3600" dirty="0">
                <a:solidFill>
                  <a:schemeClr val="accent5">
                    <a:lumMod val="75000"/>
                  </a:schemeClr>
                </a:solidFill>
              </a:rPr>
              <a:t>3 . المجلات العلمية المكم  من اختصاصك </a:t>
            </a:r>
            <a:endParaRPr lang="ar-IQ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09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0A5087ED-369E-6C4E-0F22-860B1F2D8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1539394" y="725824"/>
            <a:ext cx="3768436" cy="5406351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645FF04-1F53-F892-F00E-36DA51C9B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172" y="725824"/>
            <a:ext cx="376843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7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7D290A23-9B24-5E72-8557-90F276523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631" y="837307"/>
            <a:ext cx="3830460" cy="5183386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8949D78-8332-D2BE-FDE0-8882F8BE9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555" y="837307"/>
            <a:ext cx="373681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9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615D9E09-43E4-88AC-98DE-3F28D827C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788" y="621145"/>
            <a:ext cx="4163396" cy="5615709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035E0E2-B916-DA02-4B76-D2FC25A7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06" y="424102"/>
            <a:ext cx="4764318" cy="573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8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043B2677-F8DE-7433-5B24-C149E4B02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624" y="515697"/>
            <a:ext cx="4271665" cy="5699709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74F60B1-5E72-317D-0B7F-1B074F2EA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741" y="375175"/>
            <a:ext cx="4567113" cy="599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26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E3FB5A-3AAC-810E-A88E-35BC16BB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38909"/>
            <a:ext cx="10058400" cy="5296131"/>
          </a:xfrm>
        </p:spPr>
        <p:txBody>
          <a:bodyPr>
            <a:normAutofit/>
          </a:bodyPr>
          <a:lstStyle/>
          <a:p>
            <a:r>
              <a:rPr lang="ar-SA" sz="4000" dirty="0" err="1">
                <a:solidFill>
                  <a:schemeClr val="accent5">
                    <a:lumMod val="75000"/>
                  </a:schemeClr>
                </a:solidFill>
              </a:rPr>
              <a:t>ا.م.د</a:t>
            </a:r>
            <a:r>
              <a:rPr lang="ar-SA" sz="4000" dirty="0">
                <a:solidFill>
                  <a:schemeClr val="accent5">
                    <a:lumMod val="75000"/>
                  </a:schemeClr>
                </a:solidFill>
              </a:rPr>
              <a:t>. ريا قحطان احمد </a:t>
            </a:r>
          </a:p>
          <a:p>
            <a:r>
              <a:rPr lang="ar-SA" sz="4000" dirty="0">
                <a:solidFill>
                  <a:schemeClr val="accent5">
                    <a:lumMod val="75000"/>
                  </a:schemeClr>
                </a:solidFill>
              </a:rPr>
              <a:t>كلية الإعلام / جامعة بغداد </a:t>
            </a:r>
          </a:p>
          <a:p>
            <a:r>
              <a:rPr lang="ar-SA" sz="40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dr.rayaq.ahmed@comc.uobaghdad.edu.iq</a:t>
            </a:r>
            <a:r>
              <a:rPr lang="ar-SA" sz="4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ar-SA" sz="4000" dirty="0" err="1">
                <a:solidFill>
                  <a:schemeClr val="accent5">
                    <a:lumMod val="75000"/>
                  </a:schemeClr>
                </a:solidFill>
              </a:rPr>
              <a:t>Facebook</a:t>
            </a:r>
            <a:r>
              <a:rPr lang="ar-SA" sz="4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ar-SA" sz="4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4000" dirty="0" err="1">
                <a:solidFill>
                  <a:schemeClr val="accent5">
                    <a:lumMod val="75000"/>
                  </a:schemeClr>
                </a:solidFill>
              </a:rPr>
              <a:t>RayaQAhmex</a:t>
            </a:r>
            <a:endParaRPr lang="ar-SA" sz="400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ar-SA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ar-SA" sz="4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ar-SA" sz="4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ar-IQ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5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663C2A-2929-949D-8931-7696C3E8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068894" y="2327564"/>
            <a:ext cx="4027058" cy="2832484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chemeClr val="accent5"/>
                </a:solidFill>
              </a:rPr>
              <a:t>شكرا لإصغائكم </a:t>
            </a:r>
            <a:br>
              <a:rPr lang="ar-SA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ar-SA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A" dirty="0"/>
              <a:t> </a:t>
            </a:r>
            <a:endParaRPr lang="ar-IQ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A3FB5C45-3AF0-AA4F-DD27-620C81D15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255" y="1462881"/>
            <a:ext cx="4915296" cy="3932237"/>
          </a:xfrm>
        </p:spPr>
      </p:pic>
    </p:spTree>
    <p:extLst>
      <p:ext uri="{BB962C8B-B14F-4D97-AF65-F5344CB8AC3E}">
        <p14:creationId xmlns:p14="http://schemas.microsoft.com/office/powerpoint/2010/main" val="362578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ED8E0A08-7C5E-4DC9-D4D3-6F07BBDFA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9636" y="600719"/>
            <a:ext cx="3325090" cy="5853603"/>
          </a:xfr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5F5A3EF-ACF0-061A-2D7C-EA44F9AD2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15" y="775039"/>
            <a:ext cx="4985085" cy="200745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15B05E5-239B-FCED-659D-9207D00F9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463" y="3020194"/>
            <a:ext cx="3423610" cy="30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6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0FBAC9AD-C2BA-450E-0B38-EFC377A81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106" y="561442"/>
            <a:ext cx="3606029" cy="5735115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122A034-FD05-03E2-FDCD-5A4935D5E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866" y="561442"/>
            <a:ext cx="375760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3703BAB9-C8FE-BE47-E1FD-59B9F5961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970" y="579322"/>
            <a:ext cx="3382793" cy="5703767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C2A770A-BF0F-4B1C-82C8-44F576557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548" y="719666"/>
            <a:ext cx="364141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8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3C72FAD9-E7C1-2D2F-3585-6339DA61A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429" y="398954"/>
            <a:ext cx="4002422" cy="6060090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A6DB5B2-B119-851C-2A9B-EFD5A17DF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150" y="482892"/>
            <a:ext cx="3805151" cy="59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6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D3530A0A-045A-CA79-F311-F5B480CC9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314" y="471194"/>
            <a:ext cx="3768437" cy="5915612"/>
          </a:xfr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5972CF3-36E9-61B7-AC43-B2E0B897A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640" y="471194"/>
            <a:ext cx="3862579" cy="575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1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5A3D7165-01EC-DB92-8471-D3CA1B9F9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423" y="471652"/>
            <a:ext cx="4017340" cy="5931494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8B4DE0F-8FF3-389A-83A5-0398BD60F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11" y="471652"/>
            <a:ext cx="4017340" cy="57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8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B9E5E4B-7B1C-7BE0-E51C-CA19DA9E0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979" y="368685"/>
            <a:ext cx="4432511" cy="6120630"/>
          </a:xfr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6C460A3-EAC3-A055-8749-FE538D1D2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12" y="368685"/>
            <a:ext cx="3699237" cy="58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59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فقاعات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26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فقاعات</vt:lpstr>
      <vt:lpstr>عرض تقديمي في PowerPoint</vt:lpstr>
      <vt:lpstr>خطوات التسجيل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اهمية ذكر  الاختصاص و المهارات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شكرا لإصغائكم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Researchgate التسجيل والتصفح </dc:title>
  <dc:creator>dr.rayya1968@gmail.com</dc:creator>
  <cp:lastModifiedBy>dr.rayya1968@gmail.com</cp:lastModifiedBy>
  <cp:revision>9</cp:revision>
  <dcterms:created xsi:type="dcterms:W3CDTF">2024-07-01T09:10:42Z</dcterms:created>
  <dcterms:modified xsi:type="dcterms:W3CDTF">2024-07-01T16:17:01Z</dcterms:modified>
</cp:coreProperties>
</file>