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it-IT" sz="4000" dirty="0"/>
              <a:t>Generative AI in Virtual Reality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dirty="0">
                <a:solidFill>
                  <a:srgbClr val="5792BA"/>
                </a:solidFill>
              </a:rPr>
              <a:t>Maryam A. </a:t>
            </a:r>
            <a:r>
              <a:rPr lang="en-US" sz="2300" dirty="0" err="1">
                <a:solidFill>
                  <a:srgbClr val="5792BA"/>
                </a:solidFill>
              </a:rPr>
              <a:t>yousif</a:t>
            </a:r>
            <a:endParaRPr lang="en-US" sz="2300" dirty="0">
              <a:solidFill>
                <a:srgbClr val="5792BA"/>
              </a:solidFill>
            </a:endParaRPr>
          </a:p>
          <a:p>
            <a:pPr algn="l"/>
            <a:r>
              <a:rPr lang="en-US" dirty="0" err="1">
                <a:solidFill>
                  <a:srgbClr val="5792BA"/>
                </a:solidFill>
              </a:rPr>
              <a:t>Rajaa</a:t>
            </a:r>
            <a:r>
              <a:rPr lang="en-US" dirty="0">
                <a:solidFill>
                  <a:srgbClr val="5792BA"/>
                </a:solidFill>
              </a:rPr>
              <a:t> M. Mohammad</a:t>
            </a:r>
            <a:endParaRPr lang="en-US" sz="2300" dirty="0">
              <a:solidFill>
                <a:srgbClr val="579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F23E-9BB6-49C6-9CAC-980556D0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B2951-3D92-46FD-9A24-D239B1A85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66900"/>
            <a:ext cx="10353762" cy="3714749"/>
          </a:xfrm>
        </p:spPr>
        <p:txBody>
          <a:bodyPr/>
          <a:lstStyle/>
          <a:p>
            <a:r>
              <a:rPr lang="en-US" dirty="0"/>
              <a:t>Understanding Generative AI (</a:t>
            </a:r>
            <a:r>
              <a:rPr lang="en-US" dirty="0" err="1"/>
              <a:t>GenAI</a:t>
            </a:r>
            <a:r>
              <a:rPr lang="en-US" dirty="0"/>
              <a:t>).​</a:t>
            </a:r>
          </a:p>
          <a:p>
            <a:r>
              <a:rPr lang="en-US" dirty="0"/>
              <a:t>The Evolution of Virtual Reality (VR).​</a:t>
            </a:r>
          </a:p>
          <a:p>
            <a:r>
              <a:rPr lang="en-US" dirty="0"/>
              <a:t>The Synergy: How AI Empowers VR.</a:t>
            </a:r>
          </a:p>
          <a:p>
            <a:r>
              <a:rPr lang="en-US" dirty="0"/>
              <a:t>​Practical Applications in the Workplace.​</a:t>
            </a:r>
          </a:p>
          <a:p>
            <a:r>
              <a:rPr lang="en-US" dirty="0"/>
              <a:t>Future Trends and Challenges.</a:t>
            </a:r>
          </a:p>
        </p:txBody>
      </p:sp>
    </p:spTree>
    <p:extLst>
      <p:ext uri="{BB962C8B-B14F-4D97-AF65-F5344CB8AC3E}">
        <p14:creationId xmlns:p14="http://schemas.microsoft.com/office/powerpoint/2010/main" val="135260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B05FE-6291-4634-A886-962E1DDE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Generative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7F5B1-5D2B-4A55-86B9-06C71281B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900" indent="0" algn="just">
              <a:lnSpc>
                <a:spcPct val="200000"/>
              </a:lnSpc>
              <a:buNone/>
            </a:pPr>
            <a:r>
              <a:rPr lang="en-US" sz="2800" dirty="0"/>
              <a:t>Definition: A branch of AI capable of generating new content (text, images, 3D models, and code) based on simple prompts.​Core Concept: Shifting from "Data Analysis" to "Content Creation."​Key Players: </a:t>
            </a:r>
            <a:r>
              <a:rPr lang="en-US" sz="2800" dirty="0" err="1"/>
              <a:t>ChatGPT</a:t>
            </a:r>
            <a:r>
              <a:rPr lang="en-US" sz="2800" dirty="0"/>
              <a:t> (Text), </a:t>
            </a:r>
            <a:r>
              <a:rPr lang="en-US" sz="2800" dirty="0" err="1"/>
              <a:t>Midjourney</a:t>
            </a:r>
            <a:r>
              <a:rPr lang="en-US" sz="2800" dirty="0"/>
              <a:t> (Images), Luma AI (3D Assets).</a:t>
            </a:r>
          </a:p>
        </p:txBody>
      </p:sp>
    </p:spTree>
    <p:extLst>
      <p:ext uri="{BB962C8B-B14F-4D97-AF65-F5344CB8AC3E}">
        <p14:creationId xmlns:p14="http://schemas.microsoft.com/office/powerpoint/2010/main" val="1971333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3E24A-4645-424A-BA55-1DE231E96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Virtual Reality (VR)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6F2B6-E03E-4B74-BEE2-92C2B9B6E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900" indent="0" algn="just">
              <a:lnSpc>
                <a:spcPct val="150000"/>
              </a:lnSpc>
              <a:buNone/>
            </a:pPr>
            <a:r>
              <a:rPr lang="en-US" sz="2800" dirty="0"/>
              <a:t>Definition: A computer-generated environment with scenes and objects that appear to be real, making the user feel immersed.​The Traditional Barrier: Building VR environments used to require months of manual coding and high budgets.​The Need for Speed: Modern industries require rapid prototyping and dynamic environments.</a:t>
            </a:r>
          </a:p>
        </p:txBody>
      </p:sp>
    </p:spTree>
    <p:extLst>
      <p:ext uri="{BB962C8B-B14F-4D97-AF65-F5344CB8AC3E}">
        <p14:creationId xmlns:p14="http://schemas.microsoft.com/office/powerpoint/2010/main" val="3676537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1075D-0E7C-4EB4-8B37-0A2A35B59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Intersection: </a:t>
            </a:r>
            <a:r>
              <a:rPr lang="en-US" dirty="0" err="1"/>
              <a:t>GenAI</a:t>
            </a:r>
            <a:r>
              <a:rPr lang="en-US" dirty="0"/>
              <a:t> + VR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8C7E0-871E-4E29-AB8B-BC5A00F43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just">
              <a:lnSpc>
                <a:spcPct val="150000"/>
              </a:lnSpc>
              <a:buNone/>
            </a:pPr>
            <a:r>
              <a:rPr lang="en-US" sz="2800" dirty="0"/>
              <a:t>Instant World Building: Using text-to-world tools to create 360° environments in seconds.​Dynamic NPCs: Non-Player Characters powered by AI that can hold natural, unscripted conversations.​Personalization: Real-time adaptation of the virtual space based on user behavior.</a:t>
            </a:r>
          </a:p>
        </p:txBody>
      </p:sp>
    </p:spTree>
    <p:extLst>
      <p:ext uri="{BB962C8B-B14F-4D97-AF65-F5344CB8AC3E}">
        <p14:creationId xmlns:p14="http://schemas.microsoft.com/office/powerpoint/2010/main" val="192467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06CDB-B2E1-4A08-9A59-5653E0DE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AAAF5-F9C2-414C-949D-7C9CDF63A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just">
              <a:lnSpc>
                <a:spcPct val="150000"/>
              </a:lnSpc>
              <a:buNone/>
            </a:pPr>
            <a:r>
              <a:rPr lang="en-US" sz="2800" dirty="0"/>
              <a:t>​Architecture &amp; Design: Converting 2D sketches into walkable 3D VR models instantly.​Immersive Training: Creating realistic, AI-driven simulations for high-risk jobs or soft skills training.​Virtual Collaboration: Transforming remote meetings into interactive, 3D spatial experiences.</a:t>
            </a:r>
          </a:p>
        </p:txBody>
      </p:sp>
    </p:spTree>
    <p:extLst>
      <p:ext uri="{BB962C8B-B14F-4D97-AF65-F5344CB8AC3E}">
        <p14:creationId xmlns:p14="http://schemas.microsoft.com/office/powerpoint/2010/main" val="91842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D764C-3F1F-4D35-9C01-A1F7D7AC2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Toolset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0426-9F18-4978-93F9-41F677A5C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just">
              <a:lnSpc>
                <a:spcPct val="200000"/>
              </a:lnSpc>
              <a:buNone/>
            </a:pPr>
            <a:r>
              <a:rPr lang="en-US" dirty="0"/>
              <a:t>Skybox AI (Blockade Labs): One-click 360° world generation.​Inworld AI: Creating intelligent virtual avatars with personalities.​Spline AI: Generating and editing 3D objects using natural language.</a:t>
            </a:r>
          </a:p>
        </p:txBody>
      </p:sp>
    </p:spTree>
    <p:extLst>
      <p:ext uri="{BB962C8B-B14F-4D97-AF65-F5344CB8AC3E}">
        <p14:creationId xmlns:p14="http://schemas.microsoft.com/office/powerpoint/2010/main" val="13706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0A245-1B9B-44CC-A199-48118392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&amp;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DC51-8B40-4026-92F2-0A892042B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just">
              <a:lnSpc>
                <a:spcPct val="150000"/>
              </a:lnSpc>
              <a:buNone/>
            </a:pPr>
            <a:r>
              <a:rPr lang="en-US" sz="3200" dirty="0"/>
              <a:t>Data Privacy: Protecting user movements and biometric data in VR.​Content Accuracy: Ensuring AI-generated environments are precise and reliable.​The Human Element: Balancing automation with human creativity and oversight.</a:t>
            </a:r>
          </a:p>
        </p:txBody>
      </p:sp>
    </p:spTree>
    <p:extLst>
      <p:ext uri="{BB962C8B-B14F-4D97-AF65-F5344CB8AC3E}">
        <p14:creationId xmlns:p14="http://schemas.microsoft.com/office/powerpoint/2010/main" val="1599105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A636-EC32-4F27-83D6-C96450625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&amp; 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A6EE5-97C6-4737-A981-0728037E5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just">
              <a:lnSpc>
                <a:spcPct val="200000"/>
              </a:lnSpc>
              <a:buNone/>
            </a:pPr>
            <a:r>
              <a:rPr lang="en-US" sz="2400" dirty="0"/>
              <a:t>Summary: We are moving from "Watching" content to "Living" inside it.​Final Thought: AI won’t replace the creator; it will provide the creator with a faster brush.​Questions: Open floor for discussion.</a:t>
            </a:r>
          </a:p>
        </p:txBody>
      </p:sp>
    </p:spTree>
    <p:extLst>
      <p:ext uri="{BB962C8B-B14F-4D97-AF65-F5344CB8AC3E}">
        <p14:creationId xmlns:p14="http://schemas.microsoft.com/office/powerpoint/2010/main" val="1885212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{564F7FC7-97A0-4F82-8DAF-DBA8C871212A}TF44c8ba04-08d0-4be5-99b0-3ee2a8f0f11401c8fd43_win32-463ac1ec4738</Template>
  <TotalTime>8</TotalTime>
  <Words>407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 Nova</vt:lpstr>
      <vt:lpstr>Arial Nova Light</vt:lpstr>
      <vt:lpstr>Wingdings 2</vt:lpstr>
      <vt:lpstr>SlateVTI</vt:lpstr>
      <vt:lpstr>Generative AI in Virtual Reality</vt:lpstr>
      <vt:lpstr>Workshop Agenda</vt:lpstr>
      <vt:lpstr>What is Generative AI?</vt:lpstr>
      <vt:lpstr> Virtual Reality (VR) Today</vt:lpstr>
      <vt:lpstr>The Intersection: GenAI + VR</vt:lpstr>
      <vt:lpstr>Professional Applications</vt:lpstr>
      <vt:lpstr>Current Toolset</vt:lpstr>
      <vt:lpstr>Challenges &amp; Ethics</vt:lpstr>
      <vt:lpstr>Conclusion &amp; 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Generative AI in Virtual Reality</dc:title>
  <dc:creator>spider</dc:creator>
  <cp:lastModifiedBy>spider</cp:lastModifiedBy>
  <cp:revision>1</cp:revision>
  <dcterms:created xsi:type="dcterms:W3CDTF">2026-01-03T12:13:18Z</dcterms:created>
  <dcterms:modified xsi:type="dcterms:W3CDTF">2026-01-03T12:21:40Z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