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21FE-072C-45E3-8818-063DC1A73BC0}" type="datetimeFigureOut">
              <a:rPr lang="ar-IQ" smtClean="0"/>
              <a:t>12/08/1446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27BA-07BE-4B01-B1CE-53D63E85969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4"/>
            <a:ext cx="8229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80728"/>
            <a:ext cx="784887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8"/>
            <a:ext cx="82296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14724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1472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8229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4704"/>
            <a:ext cx="82296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2296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908720"/>
            <a:ext cx="751859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D620</dc:creator>
  <cp:lastModifiedBy>Dell D620</cp:lastModifiedBy>
  <cp:revision>13</cp:revision>
  <dcterms:created xsi:type="dcterms:W3CDTF">2025-02-10T13:12:32Z</dcterms:created>
  <dcterms:modified xsi:type="dcterms:W3CDTF">2025-02-10T13:49:11Z</dcterms:modified>
</cp:coreProperties>
</file>