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54" r:id="rId4"/>
  </p:sldMasterIdLst>
  <p:notesMasterIdLst>
    <p:notesMasterId r:id="rId23"/>
  </p:notesMasterIdLst>
  <p:handoutMasterIdLst>
    <p:handoutMasterId r:id="rId24"/>
  </p:handoutMasterIdLst>
  <p:sldIdLst>
    <p:sldId id="261" r:id="rId5"/>
    <p:sldId id="273" r:id="rId6"/>
    <p:sldId id="314" r:id="rId7"/>
    <p:sldId id="280" r:id="rId8"/>
    <p:sldId id="286" r:id="rId9"/>
    <p:sldId id="316" r:id="rId10"/>
    <p:sldId id="300" r:id="rId11"/>
    <p:sldId id="317" r:id="rId12"/>
    <p:sldId id="306" r:id="rId13"/>
    <p:sldId id="308" r:id="rId14"/>
    <p:sldId id="319" r:id="rId15"/>
    <p:sldId id="320" r:id="rId16"/>
    <p:sldId id="321" r:id="rId17"/>
    <p:sldId id="323" r:id="rId18"/>
    <p:sldId id="325" r:id="rId19"/>
    <p:sldId id="326" r:id="rId20"/>
    <p:sldId id="327" r:id="rId21"/>
    <p:sldId id="313"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9E1D"/>
    <a:srgbClr val="DDB611"/>
    <a:srgbClr val="EEEEEE"/>
    <a:srgbClr val="87175F"/>
    <a:srgbClr val="EEC621"/>
    <a:srgbClr val="E58C09"/>
    <a:srgbClr val="43467B"/>
    <a:srgbClr val="AEA422"/>
    <a:srgbClr val="E19E6B"/>
    <a:srgbClr val="7550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DBED569-4797-4DF1-A0F4-6AAB3CD982D8}">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5034" autoAdjust="0"/>
  </p:normalViewPr>
  <p:slideViewPr>
    <p:cSldViewPr>
      <p:cViewPr varScale="1">
        <p:scale>
          <a:sx n="66" d="100"/>
          <a:sy n="66" d="100"/>
        </p:scale>
        <p:origin x="90" y="108"/>
      </p:cViewPr>
      <p:guideLst/>
    </p:cSldViewPr>
  </p:slideViewPr>
  <p:outlineViewPr>
    <p:cViewPr>
      <p:scale>
        <a:sx n="33" d="100"/>
        <a:sy n="33" d="100"/>
      </p:scale>
      <p:origin x="0" y="-20822"/>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0" d="100"/>
          <a:sy n="60" d="100"/>
        </p:scale>
        <p:origin x="3187" y="3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EFC9C8-EC48-49FF-8DCB-5E6C70DA024E}" type="doc">
      <dgm:prSet loTypeId="urn:microsoft.com/office/officeart/2005/8/layout/hList6" loCatId="list" qsTypeId="urn:microsoft.com/office/officeart/2005/8/quickstyle/3d1" qsCatId="3D" csTypeId="urn:microsoft.com/office/officeart/2005/8/colors/colorful5" csCatId="colorful" phldr="1"/>
      <dgm:spPr/>
      <dgm:t>
        <a:bodyPr/>
        <a:lstStyle/>
        <a:p>
          <a:endParaRPr lang="en-US"/>
        </a:p>
      </dgm:t>
    </dgm:pt>
    <dgm:pt modelId="{D8047E8D-2E9C-4BB5-AA21-2F8DB771C042}">
      <dgm:prSet phldrT="[Text]" custT="1"/>
      <dgm:spPr/>
      <dgm:t>
        <a:bodyPr/>
        <a:lstStyle/>
        <a:p>
          <a:pPr>
            <a:buFont typeface="+mj-lt"/>
            <a:buAutoNum type="arabicPeriod"/>
          </a:pPr>
          <a:r>
            <a:rPr lang="ar-IQ" sz="2200" kern="1200">
              <a:latin typeface="Tw Cen MT"/>
              <a:ea typeface="+mn-ea"/>
              <a:cs typeface="+mn-cs"/>
            </a:rPr>
            <a:t>توفير اليات مع الأطراف ذات الصلة بالأزمة، للحصول على المعلومات الدقيقة والمؤكدة بشكل سريع.</a:t>
          </a:r>
          <a:endParaRPr lang="en-US" sz="2200" kern="1200" dirty="0">
            <a:latin typeface="Tw Cen MT"/>
            <a:ea typeface="+mn-ea"/>
            <a:cs typeface="+mn-cs"/>
          </a:endParaRPr>
        </a:p>
      </dgm:t>
    </dgm:pt>
    <dgm:pt modelId="{124756E4-196F-4C44-A8F7-6C6F9092E1EE}" type="parTrans" cxnId="{A53DC6FE-96C5-48A9-940E-D3E77BA7D829}">
      <dgm:prSet/>
      <dgm:spPr/>
      <dgm:t>
        <a:bodyPr/>
        <a:lstStyle/>
        <a:p>
          <a:endParaRPr lang="en-US"/>
        </a:p>
      </dgm:t>
    </dgm:pt>
    <dgm:pt modelId="{17B83899-663F-4EE0-BD77-970AE963DE44}" type="sibTrans" cxnId="{A53DC6FE-96C5-48A9-940E-D3E77BA7D829}">
      <dgm:prSet/>
      <dgm:spPr/>
      <dgm:t>
        <a:bodyPr/>
        <a:lstStyle/>
        <a:p>
          <a:endParaRPr lang="en-US"/>
        </a:p>
      </dgm:t>
    </dgm:pt>
    <dgm:pt modelId="{17E6452C-3582-4B20-A5E2-1C06ADAA2B6E}">
      <dgm:prSet phldrT="[Text]"/>
      <dgm:spPr/>
      <dgm:t>
        <a:bodyPr/>
        <a:lstStyle/>
        <a:p>
          <a:pPr>
            <a:buFont typeface="+mj-lt"/>
            <a:buAutoNum type="arabicPeriod"/>
          </a:pPr>
          <a:r>
            <a:rPr lang="ar-IQ" dirty="0"/>
            <a:t>التخطيط الجيد لاستثمار الوقت، اذ ان الزمن عامل مهم جدا في أوقات الازمات، ويمكن لاي جهة مغرضة استغلال عنصر الزمن وبث ما تريد، وفي هذه الإحالة يصبح العمل قائم على رد القعل وهو التصحيح لا الفعل وهو التبليغ بالحقائق.</a:t>
          </a:r>
          <a:endParaRPr lang="en-US" dirty="0"/>
        </a:p>
      </dgm:t>
    </dgm:pt>
    <dgm:pt modelId="{CC225FE0-EBCC-4ABC-9C2A-4A64AF9A5A1D}" type="parTrans" cxnId="{BB2A6E89-23EC-40BE-A1D9-C6C7FC1FF88C}">
      <dgm:prSet/>
      <dgm:spPr/>
      <dgm:t>
        <a:bodyPr/>
        <a:lstStyle/>
        <a:p>
          <a:endParaRPr lang="en-US"/>
        </a:p>
      </dgm:t>
    </dgm:pt>
    <dgm:pt modelId="{D6153076-C707-4B1B-8E05-24DA9C9D133A}" type="sibTrans" cxnId="{BB2A6E89-23EC-40BE-A1D9-C6C7FC1FF88C}">
      <dgm:prSet/>
      <dgm:spPr/>
      <dgm:t>
        <a:bodyPr/>
        <a:lstStyle/>
        <a:p>
          <a:endParaRPr lang="en-US"/>
        </a:p>
      </dgm:t>
    </dgm:pt>
    <dgm:pt modelId="{53E8034F-D3FC-4491-9E75-50BB5B7A1947}">
      <dgm:prSet phldrT="[Text]"/>
      <dgm:spPr/>
      <dgm:t>
        <a:bodyPr/>
        <a:lstStyle/>
        <a:p>
          <a:pPr algn="just" rtl="1">
            <a:buFont typeface="+mj-lt"/>
            <a:buAutoNum type="arabicPeriod"/>
          </a:pPr>
          <a:r>
            <a:rPr lang="ar-IQ" dirty="0"/>
            <a:t>تكوين فريق عمل خاص بوقت الازمات وامداده بالتجهيزات وأدوات العمل اللازمة وتحديد دور كل عنصر من العناصر البشرية المشاركة في هذا الفريق، على ان يكون على راس الفريق متخذ قرار.</a:t>
          </a:r>
          <a:endParaRPr lang="en-US" dirty="0"/>
        </a:p>
      </dgm:t>
    </dgm:pt>
    <dgm:pt modelId="{06401C86-0E54-4F3F-89E0-0A3DD749168C}" type="parTrans" cxnId="{A1DE7E23-E6DA-420B-9C63-0C2615930033}">
      <dgm:prSet/>
      <dgm:spPr/>
      <dgm:t>
        <a:bodyPr/>
        <a:lstStyle/>
        <a:p>
          <a:endParaRPr lang="en-US"/>
        </a:p>
      </dgm:t>
    </dgm:pt>
    <dgm:pt modelId="{D0C88DFD-A92E-4C1F-8C13-98A375BE5C65}" type="sibTrans" cxnId="{A1DE7E23-E6DA-420B-9C63-0C2615930033}">
      <dgm:prSet/>
      <dgm:spPr/>
      <dgm:t>
        <a:bodyPr/>
        <a:lstStyle/>
        <a:p>
          <a:endParaRPr lang="en-US"/>
        </a:p>
      </dgm:t>
    </dgm:pt>
    <dgm:pt modelId="{7E7BB76F-5BE7-4A76-AD2F-F8320B0521BF}" type="pres">
      <dgm:prSet presAssocID="{B1EFC9C8-EC48-49FF-8DCB-5E6C70DA024E}" presName="Name0" presStyleCnt="0">
        <dgm:presLayoutVars>
          <dgm:dir/>
          <dgm:resizeHandles val="exact"/>
        </dgm:presLayoutVars>
      </dgm:prSet>
      <dgm:spPr/>
    </dgm:pt>
    <dgm:pt modelId="{5F8F9CB3-BD2C-49EF-A7E3-B18DE5EFEB5D}" type="pres">
      <dgm:prSet presAssocID="{D8047E8D-2E9C-4BB5-AA21-2F8DB771C042}" presName="node" presStyleLbl="node1" presStyleIdx="0" presStyleCnt="3">
        <dgm:presLayoutVars>
          <dgm:bulletEnabled val="1"/>
        </dgm:presLayoutVars>
      </dgm:prSet>
      <dgm:spPr/>
    </dgm:pt>
    <dgm:pt modelId="{5276CCFC-5CA4-4B99-ACF8-251DA85171EB}" type="pres">
      <dgm:prSet presAssocID="{17B83899-663F-4EE0-BD77-970AE963DE44}" presName="sibTrans" presStyleCnt="0"/>
      <dgm:spPr/>
    </dgm:pt>
    <dgm:pt modelId="{D290730E-1BBC-4864-8D8E-BFAF21DB1DF9}" type="pres">
      <dgm:prSet presAssocID="{17E6452C-3582-4B20-A5E2-1C06ADAA2B6E}" presName="node" presStyleLbl="node1" presStyleIdx="1" presStyleCnt="3" custLinFactNeighborY="0">
        <dgm:presLayoutVars>
          <dgm:bulletEnabled val="1"/>
        </dgm:presLayoutVars>
      </dgm:prSet>
      <dgm:spPr/>
    </dgm:pt>
    <dgm:pt modelId="{759292C7-90F0-4FD0-9337-4B4A84F8E420}" type="pres">
      <dgm:prSet presAssocID="{D6153076-C707-4B1B-8E05-24DA9C9D133A}" presName="sibTrans" presStyleCnt="0"/>
      <dgm:spPr/>
    </dgm:pt>
    <dgm:pt modelId="{B222943C-9795-44CE-84C9-560D26ACD4F3}" type="pres">
      <dgm:prSet presAssocID="{53E8034F-D3FC-4491-9E75-50BB5B7A1947}" presName="node" presStyleLbl="node1" presStyleIdx="2" presStyleCnt="3">
        <dgm:presLayoutVars>
          <dgm:bulletEnabled val="1"/>
        </dgm:presLayoutVars>
      </dgm:prSet>
      <dgm:spPr/>
    </dgm:pt>
  </dgm:ptLst>
  <dgm:cxnLst>
    <dgm:cxn modelId="{EFE74D19-8864-4C69-9D3D-3669E2C566E7}" type="presOf" srcId="{17E6452C-3582-4B20-A5E2-1C06ADAA2B6E}" destId="{D290730E-1BBC-4864-8D8E-BFAF21DB1DF9}" srcOrd="0" destOrd="0" presId="urn:microsoft.com/office/officeart/2005/8/layout/hList6"/>
    <dgm:cxn modelId="{A1DE7E23-E6DA-420B-9C63-0C2615930033}" srcId="{B1EFC9C8-EC48-49FF-8DCB-5E6C70DA024E}" destId="{53E8034F-D3FC-4491-9E75-50BB5B7A1947}" srcOrd="2" destOrd="0" parTransId="{06401C86-0E54-4F3F-89E0-0A3DD749168C}" sibTransId="{D0C88DFD-A92E-4C1F-8C13-98A375BE5C65}"/>
    <dgm:cxn modelId="{2375376E-9E92-42BB-94CA-3E43C465C95F}" type="presOf" srcId="{53E8034F-D3FC-4491-9E75-50BB5B7A1947}" destId="{B222943C-9795-44CE-84C9-560D26ACD4F3}" srcOrd="0" destOrd="0" presId="urn:microsoft.com/office/officeart/2005/8/layout/hList6"/>
    <dgm:cxn modelId="{BB2A6E89-23EC-40BE-A1D9-C6C7FC1FF88C}" srcId="{B1EFC9C8-EC48-49FF-8DCB-5E6C70DA024E}" destId="{17E6452C-3582-4B20-A5E2-1C06ADAA2B6E}" srcOrd="1" destOrd="0" parTransId="{CC225FE0-EBCC-4ABC-9C2A-4A64AF9A5A1D}" sibTransId="{D6153076-C707-4B1B-8E05-24DA9C9D133A}"/>
    <dgm:cxn modelId="{21F179B7-2C1A-43AF-B4CF-BF51FCD27435}" type="presOf" srcId="{D8047E8D-2E9C-4BB5-AA21-2F8DB771C042}" destId="{5F8F9CB3-BD2C-49EF-A7E3-B18DE5EFEB5D}" srcOrd="0" destOrd="0" presId="urn:microsoft.com/office/officeart/2005/8/layout/hList6"/>
    <dgm:cxn modelId="{B3F96FC7-2C34-4C84-B078-AC03CCCEA41B}" type="presOf" srcId="{B1EFC9C8-EC48-49FF-8DCB-5E6C70DA024E}" destId="{7E7BB76F-5BE7-4A76-AD2F-F8320B0521BF}" srcOrd="0" destOrd="0" presId="urn:microsoft.com/office/officeart/2005/8/layout/hList6"/>
    <dgm:cxn modelId="{A53DC6FE-96C5-48A9-940E-D3E77BA7D829}" srcId="{B1EFC9C8-EC48-49FF-8DCB-5E6C70DA024E}" destId="{D8047E8D-2E9C-4BB5-AA21-2F8DB771C042}" srcOrd="0" destOrd="0" parTransId="{124756E4-196F-4C44-A8F7-6C6F9092E1EE}" sibTransId="{17B83899-663F-4EE0-BD77-970AE963DE44}"/>
    <dgm:cxn modelId="{A8D2062C-A0FC-4948-835F-99FF0BCFC522}" type="presParOf" srcId="{7E7BB76F-5BE7-4A76-AD2F-F8320B0521BF}" destId="{5F8F9CB3-BD2C-49EF-A7E3-B18DE5EFEB5D}" srcOrd="0" destOrd="0" presId="urn:microsoft.com/office/officeart/2005/8/layout/hList6"/>
    <dgm:cxn modelId="{06936B0E-5C3C-4AA6-8863-A7CF27A8A9D9}" type="presParOf" srcId="{7E7BB76F-5BE7-4A76-AD2F-F8320B0521BF}" destId="{5276CCFC-5CA4-4B99-ACF8-251DA85171EB}" srcOrd="1" destOrd="0" presId="urn:microsoft.com/office/officeart/2005/8/layout/hList6"/>
    <dgm:cxn modelId="{A9190D3B-3C38-42C2-9FF1-CDAA256FA61D}" type="presParOf" srcId="{7E7BB76F-5BE7-4A76-AD2F-F8320B0521BF}" destId="{D290730E-1BBC-4864-8D8E-BFAF21DB1DF9}" srcOrd="2" destOrd="0" presId="urn:microsoft.com/office/officeart/2005/8/layout/hList6"/>
    <dgm:cxn modelId="{45882CC9-C280-47B8-887B-7BD28A72C209}" type="presParOf" srcId="{7E7BB76F-5BE7-4A76-AD2F-F8320B0521BF}" destId="{759292C7-90F0-4FD0-9337-4B4A84F8E420}" srcOrd="3" destOrd="0" presId="urn:microsoft.com/office/officeart/2005/8/layout/hList6"/>
    <dgm:cxn modelId="{46637A82-6C64-49FC-B2AB-E8CD368399C4}" type="presParOf" srcId="{7E7BB76F-5BE7-4A76-AD2F-F8320B0521BF}" destId="{B222943C-9795-44CE-84C9-560D26ACD4F3}" srcOrd="4"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1EFC9C8-EC48-49FF-8DCB-5E6C70DA024E}" type="doc">
      <dgm:prSet loTypeId="urn:microsoft.com/office/officeart/2005/8/layout/hList6" loCatId="list" qsTypeId="urn:microsoft.com/office/officeart/2005/8/quickstyle/3d1" qsCatId="3D" csTypeId="urn:microsoft.com/office/officeart/2005/8/colors/colorful5" csCatId="colorful" phldr="1"/>
      <dgm:spPr/>
      <dgm:t>
        <a:bodyPr/>
        <a:lstStyle/>
        <a:p>
          <a:endParaRPr lang="en-US"/>
        </a:p>
      </dgm:t>
    </dgm:pt>
    <dgm:pt modelId="{D8047E8D-2E9C-4BB5-AA21-2F8DB771C042}">
      <dgm:prSet phldrT="[Text]" custT="1"/>
      <dgm:spPr/>
      <dgm:t>
        <a:bodyPr/>
        <a:lstStyle/>
        <a:p>
          <a:pPr algn="just" rtl="1">
            <a:buFont typeface="+mj-lt"/>
            <a:buAutoNum type="arabicPeriod"/>
          </a:pPr>
          <a:r>
            <a:rPr lang="ar-IQ" sz="2200" kern="1200"/>
            <a:t>متابعة سير العمل من مستويات الإدارة العليا، مع تشجيع القائمين بالعمل وتحفيزهم ورفع معنوياتهم.</a:t>
          </a:r>
          <a:endParaRPr lang="en-US" sz="2200" kern="1200" dirty="0">
            <a:latin typeface="Tw Cen MT"/>
            <a:ea typeface="+mn-ea"/>
            <a:cs typeface="+mn-cs"/>
          </a:endParaRPr>
        </a:p>
      </dgm:t>
    </dgm:pt>
    <dgm:pt modelId="{124756E4-196F-4C44-A8F7-6C6F9092E1EE}" type="parTrans" cxnId="{A53DC6FE-96C5-48A9-940E-D3E77BA7D829}">
      <dgm:prSet/>
      <dgm:spPr/>
      <dgm:t>
        <a:bodyPr/>
        <a:lstStyle/>
        <a:p>
          <a:endParaRPr lang="en-US"/>
        </a:p>
      </dgm:t>
    </dgm:pt>
    <dgm:pt modelId="{17B83899-663F-4EE0-BD77-970AE963DE44}" type="sibTrans" cxnId="{A53DC6FE-96C5-48A9-940E-D3E77BA7D829}">
      <dgm:prSet/>
      <dgm:spPr/>
      <dgm:t>
        <a:bodyPr/>
        <a:lstStyle/>
        <a:p>
          <a:endParaRPr lang="en-US"/>
        </a:p>
      </dgm:t>
    </dgm:pt>
    <dgm:pt modelId="{17E6452C-3582-4B20-A5E2-1C06ADAA2B6E}">
      <dgm:prSet phldrT="[Text]"/>
      <dgm:spPr/>
      <dgm:t>
        <a:bodyPr/>
        <a:lstStyle/>
        <a:p>
          <a:pPr algn="just" rtl="1">
            <a:buFont typeface="+mj-lt"/>
            <a:buAutoNum type="arabicPeriod"/>
          </a:pPr>
          <a:r>
            <a:rPr lang="ar-IQ" dirty="0"/>
            <a:t>معالجة أي تعارض او تضارب في المعلومات والأرقام (ان وجدت) من مصادرها الاصلية لتحقيق المصداقية فيما يقدم من بيانات، مع سرعة تناول أي تعارض او تضاد لتكون الوسيلة التي يعمل بها المصدر الاصح فيما ينقل من معلومات عن الازمة.</a:t>
          </a:r>
          <a:endParaRPr lang="en-US" dirty="0"/>
        </a:p>
      </dgm:t>
    </dgm:pt>
    <dgm:pt modelId="{CC225FE0-EBCC-4ABC-9C2A-4A64AF9A5A1D}" type="parTrans" cxnId="{BB2A6E89-23EC-40BE-A1D9-C6C7FC1FF88C}">
      <dgm:prSet/>
      <dgm:spPr/>
      <dgm:t>
        <a:bodyPr/>
        <a:lstStyle/>
        <a:p>
          <a:endParaRPr lang="en-US"/>
        </a:p>
      </dgm:t>
    </dgm:pt>
    <dgm:pt modelId="{D6153076-C707-4B1B-8E05-24DA9C9D133A}" type="sibTrans" cxnId="{BB2A6E89-23EC-40BE-A1D9-C6C7FC1FF88C}">
      <dgm:prSet/>
      <dgm:spPr/>
      <dgm:t>
        <a:bodyPr/>
        <a:lstStyle/>
        <a:p>
          <a:endParaRPr lang="en-US"/>
        </a:p>
      </dgm:t>
    </dgm:pt>
    <dgm:pt modelId="{53E8034F-D3FC-4491-9E75-50BB5B7A1947}">
      <dgm:prSet phldrT="[Text]"/>
      <dgm:spPr/>
      <dgm:t>
        <a:bodyPr/>
        <a:lstStyle/>
        <a:p>
          <a:pPr algn="just" rtl="1">
            <a:buFont typeface="+mj-lt"/>
            <a:buAutoNum type="arabicPeriod"/>
          </a:pPr>
          <a:r>
            <a:rPr lang="ar-IQ" dirty="0"/>
            <a:t>توفير إمكانية الانتقال الى الأماكن ذات الصلة والعلاقة بالأزمة، لان ذلك يوفر عنصر المصداقية لدى الجمهور، ولا يمكن ان تؤثر فيه أي شائعات اذ يسهل بث ونشر الشائعات بسهولة وسرعة في مثل هذه الأوقات.</a:t>
          </a:r>
          <a:endParaRPr lang="en-US" dirty="0"/>
        </a:p>
      </dgm:t>
    </dgm:pt>
    <dgm:pt modelId="{06401C86-0E54-4F3F-89E0-0A3DD749168C}" type="parTrans" cxnId="{A1DE7E23-E6DA-420B-9C63-0C2615930033}">
      <dgm:prSet/>
      <dgm:spPr/>
      <dgm:t>
        <a:bodyPr/>
        <a:lstStyle/>
        <a:p>
          <a:endParaRPr lang="en-US"/>
        </a:p>
      </dgm:t>
    </dgm:pt>
    <dgm:pt modelId="{D0C88DFD-A92E-4C1F-8C13-98A375BE5C65}" type="sibTrans" cxnId="{A1DE7E23-E6DA-420B-9C63-0C2615930033}">
      <dgm:prSet/>
      <dgm:spPr/>
      <dgm:t>
        <a:bodyPr/>
        <a:lstStyle/>
        <a:p>
          <a:endParaRPr lang="en-US"/>
        </a:p>
      </dgm:t>
    </dgm:pt>
    <dgm:pt modelId="{7E7BB76F-5BE7-4A76-AD2F-F8320B0521BF}" type="pres">
      <dgm:prSet presAssocID="{B1EFC9C8-EC48-49FF-8DCB-5E6C70DA024E}" presName="Name0" presStyleCnt="0">
        <dgm:presLayoutVars>
          <dgm:dir/>
          <dgm:resizeHandles val="exact"/>
        </dgm:presLayoutVars>
      </dgm:prSet>
      <dgm:spPr/>
    </dgm:pt>
    <dgm:pt modelId="{5F8F9CB3-BD2C-49EF-A7E3-B18DE5EFEB5D}" type="pres">
      <dgm:prSet presAssocID="{D8047E8D-2E9C-4BB5-AA21-2F8DB771C042}" presName="node" presStyleLbl="node1" presStyleIdx="0" presStyleCnt="3">
        <dgm:presLayoutVars>
          <dgm:bulletEnabled val="1"/>
        </dgm:presLayoutVars>
      </dgm:prSet>
      <dgm:spPr/>
    </dgm:pt>
    <dgm:pt modelId="{5276CCFC-5CA4-4B99-ACF8-251DA85171EB}" type="pres">
      <dgm:prSet presAssocID="{17B83899-663F-4EE0-BD77-970AE963DE44}" presName="sibTrans" presStyleCnt="0"/>
      <dgm:spPr/>
    </dgm:pt>
    <dgm:pt modelId="{D290730E-1BBC-4864-8D8E-BFAF21DB1DF9}" type="pres">
      <dgm:prSet presAssocID="{17E6452C-3582-4B20-A5E2-1C06ADAA2B6E}" presName="node" presStyleLbl="node1" presStyleIdx="1" presStyleCnt="3" custLinFactNeighborY="0">
        <dgm:presLayoutVars>
          <dgm:bulletEnabled val="1"/>
        </dgm:presLayoutVars>
      </dgm:prSet>
      <dgm:spPr/>
    </dgm:pt>
    <dgm:pt modelId="{759292C7-90F0-4FD0-9337-4B4A84F8E420}" type="pres">
      <dgm:prSet presAssocID="{D6153076-C707-4B1B-8E05-24DA9C9D133A}" presName="sibTrans" presStyleCnt="0"/>
      <dgm:spPr/>
    </dgm:pt>
    <dgm:pt modelId="{B222943C-9795-44CE-84C9-560D26ACD4F3}" type="pres">
      <dgm:prSet presAssocID="{53E8034F-D3FC-4491-9E75-50BB5B7A1947}" presName="node" presStyleLbl="node1" presStyleIdx="2" presStyleCnt="3">
        <dgm:presLayoutVars>
          <dgm:bulletEnabled val="1"/>
        </dgm:presLayoutVars>
      </dgm:prSet>
      <dgm:spPr/>
    </dgm:pt>
  </dgm:ptLst>
  <dgm:cxnLst>
    <dgm:cxn modelId="{EFE74D19-8864-4C69-9D3D-3669E2C566E7}" type="presOf" srcId="{17E6452C-3582-4B20-A5E2-1C06ADAA2B6E}" destId="{D290730E-1BBC-4864-8D8E-BFAF21DB1DF9}" srcOrd="0" destOrd="0" presId="urn:microsoft.com/office/officeart/2005/8/layout/hList6"/>
    <dgm:cxn modelId="{A1DE7E23-E6DA-420B-9C63-0C2615930033}" srcId="{B1EFC9C8-EC48-49FF-8DCB-5E6C70DA024E}" destId="{53E8034F-D3FC-4491-9E75-50BB5B7A1947}" srcOrd="2" destOrd="0" parTransId="{06401C86-0E54-4F3F-89E0-0A3DD749168C}" sibTransId="{D0C88DFD-A92E-4C1F-8C13-98A375BE5C65}"/>
    <dgm:cxn modelId="{2375376E-9E92-42BB-94CA-3E43C465C95F}" type="presOf" srcId="{53E8034F-D3FC-4491-9E75-50BB5B7A1947}" destId="{B222943C-9795-44CE-84C9-560D26ACD4F3}" srcOrd="0" destOrd="0" presId="urn:microsoft.com/office/officeart/2005/8/layout/hList6"/>
    <dgm:cxn modelId="{BB2A6E89-23EC-40BE-A1D9-C6C7FC1FF88C}" srcId="{B1EFC9C8-EC48-49FF-8DCB-5E6C70DA024E}" destId="{17E6452C-3582-4B20-A5E2-1C06ADAA2B6E}" srcOrd="1" destOrd="0" parTransId="{CC225FE0-EBCC-4ABC-9C2A-4A64AF9A5A1D}" sibTransId="{D6153076-C707-4B1B-8E05-24DA9C9D133A}"/>
    <dgm:cxn modelId="{21F179B7-2C1A-43AF-B4CF-BF51FCD27435}" type="presOf" srcId="{D8047E8D-2E9C-4BB5-AA21-2F8DB771C042}" destId="{5F8F9CB3-BD2C-49EF-A7E3-B18DE5EFEB5D}" srcOrd="0" destOrd="0" presId="urn:microsoft.com/office/officeart/2005/8/layout/hList6"/>
    <dgm:cxn modelId="{B3F96FC7-2C34-4C84-B078-AC03CCCEA41B}" type="presOf" srcId="{B1EFC9C8-EC48-49FF-8DCB-5E6C70DA024E}" destId="{7E7BB76F-5BE7-4A76-AD2F-F8320B0521BF}" srcOrd="0" destOrd="0" presId="urn:microsoft.com/office/officeart/2005/8/layout/hList6"/>
    <dgm:cxn modelId="{A53DC6FE-96C5-48A9-940E-D3E77BA7D829}" srcId="{B1EFC9C8-EC48-49FF-8DCB-5E6C70DA024E}" destId="{D8047E8D-2E9C-4BB5-AA21-2F8DB771C042}" srcOrd="0" destOrd="0" parTransId="{124756E4-196F-4C44-A8F7-6C6F9092E1EE}" sibTransId="{17B83899-663F-4EE0-BD77-970AE963DE44}"/>
    <dgm:cxn modelId="{A8D2062C-A0FC-4948-835F-99FF0BCFC522}" type="presParOf" srcId="{7E7BB76F-5BE7-4A76-AD2F-F8320B0521BF}" destId="{5F8F9CB3-BD2C-49EF-A7E3-B18DE5EFEB5D}" srcOrd="0" destOrd="0" presId="urn:microsoft.com/office/officeart/2005/8/layout/hList6"/>
    <dgm:cxn modelId="{06936B0E-5C3C-4AA6-8863-A7CF27A8A9D9}" type="presParOf" srcId="{7E7BB76F-5BE7-4A76-AD2F-F8320B0521BF}" destId="{5276CCFC-5CA4-4B99-ACF8-251DA85171EB}" srcOrd="1" destOrd="0" presId="urn:microsoft.com/office/officeart/2005/8/layout/hList6"/>
    <dgm:cxn modelId="{A9190D3B-3C38-42C2-9FF1-CDAA256FA61D}" type="presParOf" srcId="{7E7BB76F-5BE7-4A76-AD2F-F8320B0521BF}" destId="{D290730E-1BBC-4864-8D8E-BFAF21DB1DF9}" srcOrd="2" destOrd="0" presId="urn:microsoft.com/office/officeart/2005/8/layout/hList6"/>
    <dgm:cxn modelId="{45882CC9-C280-47B8-887B-7BD28A72C209}" type="presParOf" srcId="{7E7BB76F-5BE7-4A76-AD2F-F8320B0521BF}" destId="{759292C7-90F0-4FD0-9337-4B4A84F8E420}" srcOrd="3" destOrd="0" presId="urn:microsoft.com/office/officeart/2005/8/layout/hList6"/>
    <dgm:cxn modelId="{46637A82-6C64-49FC-B2AB-E8CD368399C4}" type="presParOf" srcId="{7E7BB76F-5BE7-4A76-AD2F-F8320B0521BF}" destId="{B222943C-9795-44CE-84C9-560D26ACD4F3}" srcOrd="4"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1EFC9C8-EC48-49FF-8DCB-5E6C70DA024E}" type="doc">
      <dgm:prSet loTypeId="urn:microsoft.com/office/officeart/2005/8/layout/hList6" loCatId="list" qsTypeId="urn:microsoft.com/office/officeart/2005/8/quickstyle/3d1" qsCatId="3D" csTypeId="urn:microsoft.com/office/officeart/2005/8/colors/colorful5" csCatId="colorful" phldr="1"/>
      <dgm:spPr/>
      <dgm:t>
        <a:bodyPr/>
        <a:lstStyle/>
        <a:p>
          <a:endParaRPr lang="en-US"/>
        </a:p>
      </dgm:t>
    </dgm:pt>
    <dgm:pt modelId="{D8047E8D-2E9C-4BB5-AA21-2F8DB771C042}">
      <dgm:prSet phldrT="[Text]" custT="1"/>
      <dgm:spPr/>
      <dgm:t>
        <a:bodyPr/>
        <a:lstStyle/>
        <a:p>
          <a:pPr algn="just" rtl="1">
            <a:buFont typeface="+mj-lt"/>
            <a:buAutoNum type="arabicPeriod"/>
          </a:pPr>
          <a:r>
            <a:rPr lang="ar-IQ" sz="2200" kern="1200"/>
            <a:t>اعداد سيناريو وخطط لمواجهة أي أزمات او طوارئ التي من المحتمل ان تحدث ويمكن ان تكون هذه الخطط خيالية ولكنها نوع من التدريب والاستعداد لمواجهة أي احداث يمكن ان تحدث في مختلف الاتجاهات.</a:t>
          </a:r>
          <a:endParaRPr lang="en-US" sz="2200" kern="1200" dirty="0">
            <a:latin typeface="Tw Cen MT"/>
            <a:ea typeface="+mn-ea"/>
            <a:cs typeface="+mn-cs"/>
          </a:endParaRPr>
        </a:p>
      </dgm:t>
    </dgm:pt>
    <dgm:pt modelId="{124756E4-196F-4C44-A8F7-6C6F9092E1EE}" type="parTrans" cxnId="{A53DC6FE-96C5-48A9-940E-D3E77BA7D829}">
      <dgm:prSet/>
      <dgm:spPr/>
      <dgm:t>
        <a:bodyPr/>
        <a:lstStyle/>
        <a:p>
          <a:endParaRPr lang="en-US"/>
        </a:p>
      </dgm:t>
    </dgm:pt>
    <dgm:pt modelId="{17B83899-663F-4EE0-BD77-970AE963DE44}" type="sibTrans" cxnId="{A53DC6FE-96C5-48A9-940E-D3E77BA7D829}">
      <dgm:prSet/>
      <dgm:spPr/>
      <dgm:t>
        <a:bodyPr/>
        <a:lstStyle/>
        <a:p>
          <a:endParaRPr lang="en-US"/>
        </a:p>
      </dgm:t>
    </dgm:pt>
    <dgm:pt modelId="{17E6452C-3582-4B20-A5E2-1C06ADAA2B6E}">
      <dgm:prSet phldrT="[Text]" custT="1"/>
      <dgm:spPr/>
      <dgm:t>
        <a:bodyPr/>
        <a:lstStyle/>
        <a:p>
          <a:pPr marL="0" lvl="0" indent="0" algn="just" defTabSz="977900" rtl="1">
            <a:lnSpc>
              <a:spcPct val="90000"/>
            </a:lnSpc>
            <a:spcBef>
              <a:spcPct val="0"/>
            </a:spcBef>
            <a:spcAft>
              <a:spcPct val="35000"/>
            </a:spcAft>
            <a:buFont typeface="+mj-lt"/>
            <a:buNone/>
          </a:pPr>
          <a:r>
            <a:rPr lang="ar-IQ" sz="2200" kern="1200">
              <a:latin typeface="Tw Cen MT"/>
              <a:ea typeface="+mn-ea"/>
              <a:cs typeface="+mn-cs"/>
            </a:rPr>
            <a:t>تقييم الأداء بشكل سريع ومتابعة ما يقدم من جهات إعلامية أخرى لمواجهة ما قد يقدم من أي جهة مغرضة والرد عمليا عن طريق المتابعة الحية والمتوازنة الموضوعية.</a:t>
          </a:r>
          <a:endParaRPr lang="en-US" sz="2200" kern="1200" dirty="0">
            <a:latin typeface="Tw Cen MT"/>
            <a:ea typeface="+mn-ea"/>
            <a:cs typeface="+mn-cs"/>
          </a:endParaRPr>
        </a:p>
      </dgm:t>
    </dgm:pt>
    <dgm:pt modelId="{CC225FE0-EBCC-4ABC-9C2A-4A64AF9A5A1D}" type="parTrans" cxnId="{BB2A6E89-23EC-40BE-A1D9-C6C7FC1FF88C}">
      <dgm:prSet/>
      <dgm:spPr/>
      <dgm:t>
        <a:bodyPr/>
        <a:lstStyle/>
        <a:p>
          <a:endParaRPr lang="en-US"/>
        </a:p>
      </dgm:t>
    </dgm:pt>
    <dgm:pt modelId="{D6153076-C707-4B1B-8E05-24DA9C9D133A}" type="sibTrans" cxnId="{BB2A6E89-23EC-40BE-A1D9-C6C7FC1FF88C}">
      <dgm:prSet/>
      <dgm:spPr/>
      <dgm:t>
        <a:bodyPr/>
        <a:lstStyle/>
        <a:p>
          <a:endParaRPr lang="en-US"/>
        </a:p>
      </dgm:t>
    </dgm:pt>
    <dgm:pt modelId="{53E8034F-D3FC-4491-9E75-50BB5B7A1947}">
      <dgm:prSet phldrT="[Text]" custT="1"/>
      <dgm:spPr/>
      <dgm:t>
        <a:bodyPr/>
        <a:lstStyle/>
        <a:p>
          <a:pPr algn="just" rtl="1">
            <a:buFont typeface="+mj-lt"/>
            <a:buAutoNum type="arabicPeriod"/>
          </a:pPr>
          <a:r>
            <a:rPr lang="ar-IQ" sz="2200" kern="1200" dirty="0">
              <a:latin typeface="Tw Cen MT"/>
              <a:ea typeface="+mn-ea"/>
              <a:cs typeface="+mn-cs"/>
            </a:rPr>
            <a:t>اصدار التوجيهات والتعليمات من قبل الإدارة العليا لقادة فريق العمل وقت الازمة مع ضرورة توفر عنصر المرونة للتغلب على أي صعوبات قد تطرأ.</a:t>
          </a:r>
          <a:endParaRPr lang="en-US" sz="2200" kern="1200" dirty="0">
            <a:latin typeface="Tw Cen MT"/>
            <a:ea typeface="+mn-ea"/>
            <a:cs typeface="+mn-cs"/>
          </a:endParaRPr>
        </a:p>
      </dgm:t>
    </dgm:pt>
    <dgm:pt modelId="{06401C86-0E54-4F3F-89E0-0A3DD749168C}" type="parTrans" cxnId="{A1DE7E23-E6DA-420B-9C63-0C2615930033}">
      <dgm:prSet/>
      <dgm:spPr/>
      <dgm:t>
        <a:bodyPr/>
        <a:lstStyle/>
        <a:p>
          <a:endParaRPr lang="en-US"/>
        </a:p>
      </dgm:t>
    </dgm:pt>
    <dgm:pt modelId="{D0C88DFD-A92E-4C1F-8C13-98A375BE5C65}" type="sibTrans" cxnId="{A1DE7E23-E6DA-420B-9C63-0C2615930033}">
      <dgm:prSet/>
      <dgm:spPr/>
      <dgm:t>
        <a:bodyPr/>
        <a:lstStyle/>
        <a:p>
          <a:endParaRPr lang="en-US"/>
        </a:p>
      </dgm:t>
    </dgm:pt>
    <dgm:pt modelId="{7E7BB76F-5BE7-4A76-AD2F-F8320B0521BF}" type="pres">
      <dgm:prSet presAssocID="{B1EFC9C8-EC48-49FF-8DCB-5E6C70DA024E}" presName="Name0" presStyleCnt="0">
        <dgm:presLayoutVars>
          <dgm:dir/>
          <dgm:resizeHandles val="exact"/>
        </dgm:presLayoutVars>
      </dgm:prSet>
      <dgm:spPr/>
    </dgm:pt>
    <dgm:pt modelId="{5F8F9CB3-BD2C-49EF-A7E3-B18DE5EFEB5D}" type="pres">
      <dgm:prSet presAssocID="{D8047E8D-2E9C-4BB5-AA21-2F8DB771C042}" presName="node" presStyleLbl="node1" presStyleIdx="0" presStyleCnt="3">
        <dgm:presLayoutVars>
          <dgm:bulletEnabled val="1"/>
        </dgm:presLayoutVars>
      </dgm:prSet>
      <dgm:spPr/>
    </dgm:pt>
    <dgm:pt modelId="{5276CCFC-5CA4-4B99-ACF8-251DA85171EB}" type="pres">
      <dgm:prSet presAssocID="{17B83899-663F-4EE0-BD77-970AE963DE44}" presName="sibTrans" presStyleCnt="0"/>
      <dgm:spPr/>
    </dgm:pt>
    <dgm:pt modelId="{D290730E-1BBC-4864-8D8E-BFAF21DB1DF9}" type="pres">
      <dgm:prSet presAssocID="{17E6452C-3582-4B20-A5E2-1C06ADAA2B6E}" presName="node" presStyleLbl="node1" presStyleIdx="1" presStyleCnt="3" custLinFactNeighborY="0">
        <dgm:presLayoutVars>
          <dgm:bulletEnabled val="1"/>
        </dgm:presLayoutVars>
      </dgm:prSet>
      <dgm:spPr/>
    </dgm:pt>
    <dgm:pt modelId="{759292C7-90F0-4FD0-9337-4B4A84F8E420}" type="pres">
      <dgm:prSet presAssocID="{D6153076-C707-4B1B-8E05-24DA9C9D133A}" presName="sibTrans" presStyleCnt="0"/>
      <dgm:spPr/>
    </dgm:pt>
    <dgm:pt modelId="{B222943C-9795-44CE-84C9-560D26ACD4F3}" type="pres">
      <dgm:prSet presAssocID="{53E8034F-D3FC-4491-9E75-50BB5B7A1947}" presName="node" presStyleLbl="node1" presStyleIdx="2" presStyleCnt="3">
        <dgm:presLayoutVars>
          <dgm:bulletEnabled val="1"/>
        </dgm:presLayoutVars>
      </dgm:prSet>
      <dgm:spPr/>
    </dgm:pt>
  </dgm:ptLst>
  <dgm:cxnLst>
    <dgm:cxn modelId="{EFE74D19-8864-4C69-9D3D-3669E2C566E7}" type="presOf" srcId="{17E6452C-3582-4B20-A5E2-1C06ADAA2B6E}" destId="{D290730E-1BBC-4864-8D8E-BFAF21DB1DF9}" srcOrd="0" destOrd="0" presId="urn:microsoft.com/office/officeart/2005/8/layout/hList6"/>
    <dgm:cxn modelId="{A1DE7E23-E6DA-420B-9C63-0C2615930033}" srcId="{B1EFC9C8-EC48-49FF-8DCB-5E6C70DA024E}" destId="{53E8034F-D3FC-4491-9E75-50BB5B7A1947}" srcOrd="2" destOrd="0" parTransId="{06401C86-0E54-4F3F-89E0-0A3DD749168C}" sibTransId="{D0C88DFD-A92E-4C1F-8C13-98A375BE5C65}"/>
    <dgm:cxn modelId="{2375376E-9E92-42BB-94CA-3E43C465C95F}" type="presOf" srcId="{53E8034F-D3FC-4491-9E75-50BB5B7A1947}" destId="{B222943C-9795-44CE-84C9-560D26ACD4F3}" srcOrd="0" destOrd="0" presId="urn:microsoft.com/office/officeart/2005/8/layout/hList6"/>
    <dgm:cxn modelId="{BB2A6E89-23EC-40BE-A1D9-C6C7FC1FF88C}" srcId="{B1EFC9C8-EC48-49FF-8DCB-5E6C70DA024E}" destId="{17E6452C-3582-4B20-A5E2-1C06ADAA2B6E}" srcOrd="1" destOrd="0" parTransId="{CC225FE0-EBCC-4ABC-9C2A-4A64AF9A5A1D}" sibTransId="{D6153076-C707-4B1B-8E05-24DA9C9D133A}"/>
    <dgm:cxn modelId="{21F179B7-2C1A-43AF-B4CF-BF51FCD27435}" type="presOf" srcId="{D8047E8D-2E9C-4BB5-AA21-2F8DB771C042}" destId="{5F8F9CB3-BD2C-49EF-A7E3-B18DE5EFEB5D}" srcOrd="0" destOrd="0" presId="urn:microsoft.com/office/officeart/2005/8/layout/hList6"/>
    <dgm:cxn modelId="{B3F96FC7-2C34-4C84-B078-AC03CCCEA41B}" type="presOf" srcId="{B1EFC9C8-EC48-49FF-8DCB-5E6C70DA024E}" destId="{7E7BB76F-5BE7-4A76-AD2F-F8320B0521BF}" srcOrd="0" destOrd="0" presId="urn:microsoft.com/office/officeart/2005/8/layout/hList6"/>
    <dgm:cxn modelId="{A53DC6FE-96C5-48A9-940E-D3E77BA7D829}" srcId="{B1EFC9C8-EC48-49FF-8DCB-5E6C70DA024E}" destId="{D8047E8D-2E9C-4BB5-AA21-2F8DB771C042}" srcOrd="0" destOrd="0" parTransId="{124756E4-196F-4C44-A8F7-6C6F9092E1EE}" sibTransId="{17B83899-663F-4EE0-BD77-970AE963DE44}"/>
    <dgm:cxn modelId="{A8D2062C-A0FC-4948-835F-99FF0BCFC522}" type="presParOf" srcId="{7E7BB76F-5BE7-4A76-AD2F-F8320B0521BF}" destId="{5F8F9CB3-BD2C-49EF-A7E3-B18DE5EFEB5D}" srcOrd="0" destOrd="0" presId="urn:microsoft.com/office/officeart/2005/8/layout/hList6"/>
    <dgm:cxn modelId="{06936B0E-5C3C-4AA6-8863-A7CF27A8A9D9}" type="presParOf" srcId="{7E7BB76F-5BE7-4A76-AD2F-F8320B0521BF}" destId="{5276CCFC-5CA4-4B99-ACF8-251DA85171EB}" srcOrd="1" destOrd="0" presId="urn:microsoft.com/office/officeart/2005/8/layout/hList6"/>
    <dgm:cxn modelId="{A9190D3B-3C38-42C2-9FF1-CDAA256FA61D}" type="presParOf" srcId="{7E7BB76F-5BE7-4A76-AD2F-F8320B0521BF}" destId="{D290730E-1BBC-4864-8D8E-BFAF21DB1DF9}" srcOrd="2" destOrd="0" presId="urn:microsoft.com/office/officeart/2005/8/layout/hList6"/>
    <dgm:cxn modelId="{45882CC9-C280-47B8-887B-7BD28A72C209}" type="presParOf" srcId="{7E7BB76F-5BE7-4A76-AD2F-F8320B0521BF}" destId="{759292C7-90F0-4FD0-9337-4B4A84F8E420}" srcOrd="3" destOrd="0" presId="urn:microsoft.com/office/officeart/2005/8/layout/hList6"/>
    <dgm:cxn modelId="{46637A82-6C64-49FC-B2AB-E8CD368399C4}" type="presParOf" srcId="{7E7BB76F-5BE7-4A76-AD2F-F8320B0521BF}" destId="{B222943C-9795-44CE-84C9-560D26ACD4F3}" srcOrd="4"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C11FCC1-9B3F-4C4D-BA97-5DB2A0CC68EE}"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052B8305-1C71-47CA-8657-22FA96229A08}">
      <dgm:prSet phldrT="[Text]"/>
      <dgm:spPr/>
      <dgm:t>
        <a:bodyPr/>
        <a:lstStyle/>
        <a:p>
          <a:r>
            <a:rPr lang="ar-IQ" dirty="0"/>
            <a:t>أ</a:t>
          </a:r>
          <a:endParaRPr lang="en-US" dirty="0"/>
        </a:p>
      </dgm:t>
    </dgm:pt>
    <dgm:pt modelId="{22C39917-50B9-4850-8A26-6627E6278701}" type="parTrans" cxnId="{0A191722-C32E-493F-AE0D-78E3F00B222F}">
      <dgm:prSet/>
      <dgm:spPr/>
      <dgm:t>
        <a:bodyPr/>
        <a:lstStyle/>
        <a:p>
          <a:endParaRPr lang="en-US"/>
        </a:p>
      </dgm:t>
    </dgm:pt>
    <dgm:pt modelId="{E8AAB26A-C7E7-4E2E-9798-CBAA98821914}" type="sibTrans" cxnId="{0A191722-C32E-493F-AE0D-78E3F00B222F}">
      <dgm:prSet/>
      <dgm:spPr/>
      <dgm:t>
        <a:bodyPr/>
        <a:lstStyle/>
        <a:p>
          <a:endParaRPr lang="en-US"/>
        </a:p>
      </dgm:t>
    </dgm:pt>
    <dgm:pt modelId="{8E2DD163-5E4C-4B61-99D8-7BB39A0B3AAE}">
      <dgm:prSet phldrT="[Text]" custT="1"/>
      <dgm:spPr>
        <a:solidFill>
          <a:schemeClr val="accent4">
            <a:lumMod val="40000"/>
            <a:lumOff val="60000"/>
            <a:alpha val="90000"/>
          </a:schemeClr>
        </a:solidFill>
      </dgm:spPr>
      <dgm:t>
        <a:bodyPr/>
        <a:lstStyle/>
        <a:p>
          <a:pPr marL="58738" indent="0" algn="just" rtl="1">
            <a:buNone/>
          </a:pPr>
          <a:r>
            <a:rPr lang="ar-IQ" sz="2200" kern="1200" dirty="0">
              <a:solidFill>
                <a:prstClr val="black">
                  <a:hueOff val="0"/>
                  <a:satOff val="0"/>
                  <a:lumOff val="0"/>
                  <a:alphaOff val="0"/>
                </a:prstClr>
              </a:solidFill>
              <a:latin typeface="Tw Cen MT"/>
              <a:ea typeface="+mn-ea"/>
              <a:cs typeface="+mn-cs"/>
            </a:rPr>
            <a:t>انكار الازمة وعدم إعلانها، وهذا الأسلوب غالبا ما تستخدمه الإدارات المتسلطة التي ترفض الاعتراف بوجود خلل وتسعى الى عدم إعلانه</a:t>
          </a:r>
          <a:r>
            <a:rPr lang="ar-IQ" sz="2000" kern="1200" dirty="0"/>
            <a:t>. </a:t>
          </a:r>
          <a:endParaRPr lang="en-US" sz="2000" kern="1200" dirty="0"/>
        </a:p>
      </dgm:t>
    </dgm:pt>
    <dgm:pt modelId="{50FBD0DD-571E-4F8B-93A3-02D40894E641}" type="parTrans" cxnId="{25346BE2-6EF7-44F0-85A2-31F7850C6D85}">
      <dgm:prSet/>
      <dgm:spPr/>
      <dgm:t>
        <a:bodyPr/>
        <a:lstStyle/>
        <a:p>
          <a:endParaRPr lang="en-US"/>
        </a:p>
      </dgm:t>
    </dgm:pt>
    <dgm:pt modelId="{BDE2F857-B86B-4EDB-A1E0-2534F3723B63}" type="sibTrans" cxnId="{25346BE2-6EF7-44F0-85A2-31F7850C6D85}">
      <dgm:prSet/>
      <dgm:spPr/>
      <dgm:t>
        <a:bodyPr/>
        <a:lstStyle/>
        <a:p>
          <a:endParaRPr lang="en-US"/>
        </a:p>
      </dgm:t>
    </dgm:pt>
    <dgm:pt modelId="{DF5781CC-739C-4D7B-B9ED-3E86842F18B9}">
      <dgm:prSet phldrT="[Text]"/>
      <dgm:spPr/>
      <dgm:t>
        <a:bodyPr/>
        <a:lstStyle/>
        <a:p>
          <a:r>
            <a:rPr lang="ar-IQ" dirty="0"/>
            <a:t>ب</a:t>
          </a:r>
          <a:endParaRPr lang="en-US" dirty="0"/>
        </a:p>
      </dgm:t>
    </dgm:pt>
    <dgm:pt modelId="{36875054-38A6-43D4-ACAA-96B0798EB97A}" type="parTrans" cxnId="{CF2F31D2-2BC8-440D-861A-725DF942747A}">
      <dgm:prSet/>
      <dgm:spPr/>
      <dgm:t>
        <a:bodyPr/>
        <a:lstStyle/>
        <a:p>
          <a:endParaRPr lang="en-US"/>
        </a:p>
      </dgm:t>
    </dgm:pt>
    <dgm:pt modelId="{CEFDC279-3CC2-4FA2-A7EB-32771377B7F9}" type="sibTrans" cxnId="{CF2F31D2-2BC8-440D-861A-725DF942747A}">
      <dgm:prSet/>
      <dgm:spPr/>
      <dgm:t>
        <a:bodyPr/>
        <a:lstStyle/>
        <a:p>
          <a:endParaRPr lang="en-US"/>
        </a:p>
      </dgm:t>
    </dgm:pt>
    <dgm:pt modelId="{14D7018C-2A06-401B-8A6C-DA0F359BE176}">
      <dgm:prSet phldrT="[Text]" custT="1"/>
      <dgm:spPr>
        <a:solidFill>
          <a:schemeClr val="accent4">
            <a:lumMod val="40000"/>
            <a:lumOff val="60000"/>
            <a:alpha val="90000"/>
          </a:schemeClr>
        </a:solidFill>
      </dgm:spPr>
      <dgm:t>
        <a:bodyPr/>
        <a:lstStyle/>
        <a:p>
          <a:pPr marL="58738" indent="0" algn="just" rtl="1">
            <a:buFont typeface="+mj-cs"/>
            <a:buNone/>
          </a:pPr>
          <a:r>
            <a:rPr lang="ar-IQ" sz="2200" kern="1200" dirty="0">
              <a:solidFill>
                <a:prstClr val="black">
                  <a:hueOff val="0"/>
                  <a:satOff val="0"/>
                  <a:lumOff val="0"/>
                  <a:alphaOff val="0"/>
                </a:prstClr>
              </a:solidFill>
              <a:latin typeface="Tw Cen MT"/>
              <a:ea typeface="+mn-ea"/>
              <a:cs typeface="+mn-cs"/>
            </a:rPr>
            <a:t>كبت الازمة عن طريق استخدام القوة لتدمير العناصر الأولية للازمة وعدم الاستجابة لاي ضغوط والتحرك منها يكون سريعا ومباشرا.</a:t>
          </a:r>
          <a:endParaRPr lang="en-US" sz="2200" kern="1200" dirty="0">
            <a:solidFill>
              <a:prstClr val="black">
                <a:hueOff val="0"/>
                <a:satOff val="0"/>
                <a:lumOff val="0"/>
                <a:alphaOff val="0"/>
              </a:prstClr>
            </a:solidFill>
            <a:latin typeface="Tw Cen MT"/>
            <a:ea typeface="+mn-ea"/>
            <a:cs typeface="+mn-cs"/>
          </a:endParaRPr>
        </a:p>
      </dgm:t>
    </dgm:pt>
    <dgm:pt modelId="{AC665D8D-DBAD-472E-9E29-52CD90A4680B}" type="parTrans" cxnId="{795635E2-634E-473C-A027-8F82C3539079}">
      <dgm:prSet/>
      <dgm:spPr/>
      <dgm:t>
        <a:bodyPr/>
        <a:lstStyle/>
        <a:p>
          <a:endParaRPr lang="en-US"/>
        </a:p>
      </dgm:t>
    </dgm:pt>
    <dgm:pt modelId="{C192DCF1-97A0-40EB-81DE-FC21CC8EB716}" type="sibTrans" cxnId="{795635E2-634E-473C-A027-8F82C3539079}">
      <dgm:prSet/>
      <dgm:spPr/>
      <dgm:t>
        <a:bodyPr/>
        <a:lstStyle/>
        <a:p>
          <a:endParaRPr lang="en-US"/>
        </a:p>
      </dgm:t>
    </dgm:pt>
    <dgm:pt modelId="{B99935F7-9F5F-4F8D-AC5A-779C01AD14B1}">
      <dgm:prSet phldrT="[Text]"/>
      <dgm:spPr/>
      <dgm:t>
        <a:bodyPr/>
        <a:lstStyle/>
        <a:p>
          <a:r>
            <a:rPr lang="ar-IQ" dirty="0"/>
            <a:t>ت</a:t>
          </a:r>
          <a:endParaRPr lang="en-US" dirty="0"/>
        </a:p>
      </dgm:t>
    </dgm:pt>
    <dgm:pt modelId="{EA8AAD32-EED5-468B-B035-C833B30238F6}" type="parTrans" cxnId="{37F8F2B4-942F-4C89-91C5-738D94EC518C}">
      <dgm:prSet/>
      <dgm:spPr/>
      <dgm:t>
        <a:bodyPr/>
        <a:lstStyle/>
        <a:p>
          <a:endParaRPr lang="en-US"/>
        </a:p>
      </dgm:t>
    </dgm:pt>
    <dgm:pt modelId="{DB11AEDB-61D4-4B76-B256-FBBA53DC53B5}" type="sibTrans" cxnId="{37F8F2B4-942F-4C89-91C5-738D94EC518C}">
      <dgm:prSet/>
      <dgm:spPr/>
      <dgm:t>
        <a:bodyPr/>
        <a:lstStyle/>
        <a:p>
          <a:endParaRPr lang="en-US"/>
        </a:p>
      </dgm:t>
    </dgm:pt>
    <dgm:pt modelId="{C442C6E7-3A1C-4AC5-84CA-0B98A217720C}">
      <dgm:prSet phldrT="[Text]" custT="1"/>
      <dgm:spPr>
        <a:solidFill>
          <a:schemeClr val="accent4">
            <a:lumMod val="40000"/>
            <a:lumOff val="60000"/>
            <a:alpha val="90000"/>
          </a:schemeClr>
        </a:solidFill>
      </dgm:spPr>
      <dgm:t>
        <a:bodyPr/>
        <a:lstStyle/>
        <a:p>
          <a:pPr marL="58738" indent="0" algn="just" rtl="1">
            <a:buFont typeface="+mj-cs"/>
            <a:buNone/>
          </a:pPr>
          <a:r>
            <a:rPr lang="ar-IQ" sz="2200" kern="1200" dirty="0">
              <a:solidFill>
                <a:prstClr val="black">
                  <a:hueOff val="0"/>
                  <a:satOff val="0"/>
                  <a:lumOff val="0"/>
                  <a:alphaOff val="0"/>
                </a:prstClr>
              </a:solidFill>
              <a:latin typeface="Tw Cen MT"/>
              <a:ea typeface="+mn-ea"/>
              <a:cs typeface="+mn-cs"/>
            </a:rPr>
            <a:t>التقليل من شان الازمة، ويتم فيها التقليل من تأثير الازمة ومن نتائجها بعد الاعتراف بالأزمة كحدث فعلي ولكن غير مهم.</a:t>
          </a:r>
          <a:endParaRPr lang="en-US" sz="2200" kern="1200" dirty="0">
            <a:solidFill>
              <a:prstClr val="black">
                <a:hueOff val="0"/>
                <a:satOff val="0"/>
                <a:lumOff val="0"/>
                <a:alphaOff val="0"/>
              </a:prstClr>
            </a:solidFill>
            <a:latin typeface="Tw Cen MT"/>
            <a:ea typeface="+mn-ea"/>
            <a:cs typeface="+mn-cs"/>
          </a:endParaRPr>
        </a:p>
      </dgm:t>
    </dgm:pt>
    <dgm:pt modelId="{D8AC047F-ABAD-44DD-B257-6641D74795DB}" type="parTrans" cxnId="{26F7D607-8D6B-4372-BF35-061C08ECD796}">
      <dgm:prSet/>
      <dgm:spPr/>
      <dgm:t>
        <a:bodyPr/>
        <a:lstStyle/>
        <a:p>
          <a:endParaRPr lang="en-US"/>
        </a:p>
      </dgm:t>
    </dgm:pt>
    <dgm:pt modelId="{D2327A93-7233-49EE-A59F-885C0E98E69F}" type="sibTrans" cxnId="{26F7D607-8D6B-4372-BF35-061C08ECD796}">
      <dgm:prSet/>
      <dgm:spPr/>
      <dgm:t>
        <a:bodyPr/>
        <a:lstStyle/>
        <a:p>
          <a:endParaRPr lang="en-US"/>
        </a:p>
      </dgm:t>
    </dgm:pt>
    <dgm:pt modelId="{D480AB40-F720-4B8F-9C98-13278FC548C8}">
      <dgm:prSet/>
      <dgm:spPr/>
      <dgm:t>
        <a:bodyPr/>
        <a:lstStyle/>
        <a:p>
          <a:r>
            <a:rPr lang="ar-IQ" dirty="0"/>
            <a:t>ث</a:t>
          </a:r>
          <a:endParaRPr lang="en-US" dirty="0"/>
        </a:p>
      </dgm:t>
    </dgm:pt>
    <dgm:pt modelId="{2DF82E79-4EA0-4C64-910C-D7C90C6E8E3F}" type="parTrans" cxnId="{D4CF4C24-A071-4D62-A332-300CB5A47D46}">
      <dgm:prSet/>
      <dgm:spPr/>
      <dgm:t>
        <a:bodyPr/>
        <a:lstStyle/>
        <a:p>
          <a:endParaRPr lang="en-US"/>
        </a:p>
      </dgm:t>
    </dgm:pt>
    <dgm:pt modelId="{1434CFDE-2F2C-4D1E-BE26-523CF5920C17}" type="sibTrans" cxnId="{D4CF4C24-A071-4D62-A332-300CB5A47D46}">
      <dgm:prSet/>
      <dgm:spPr/>
      <dgm:t>
        <a:bodyPr/>
        <a:lstStyle/>
        <a:p>
          <a:endParaRPr lang="en-US"/>
        </a:p>
      </dgm:t>
    </dgm:pt>
    <dgm:pt modelId="{CAA641B2-2E81-4AAC-A2DD-29F43E967232}">
      <dgm:prSet/>
      <dgm:spPr/>
      <dgm:t>
        <a:bodyPr/>
        <a:lstStyle/>
        <a:p>
          <a:r>
            <a:rPr lang="ar-IQ" dirty="0"/>
            <a:t>ج</a:t>
          </a:r>
          <a:endParaRPr lang="en-US" dirty="0"/>
        </a:p>
      </dgm:t>
    </dgm:pt>
    <dgm:pt modelId="{3FA78685-5644-42F6-8BC3-115B43EC8C7C}" type="parTrans" cxnId="{0C94440C-3641-42EA-A389-06375C9BD577}">
      <dgm:prSet/>
      <dgm:spPr/>
      <dgm:t>
        <a:bodyPr/>
        <a:lstStyle/>
        <a:p>
          <a:endParaRPr lang="en-US"/>
        </a:p>
      </dgm:t>
    </dgm:pt>
    <dgm:pt modelId="{49FF04B9-9AE5-4AD1-8946-F347EF0E01FE}" type="sibTrans" cxnId="{0C94440C-3641-42EA-A389-06375C9BD577}">
      <dgm:prSet/>
      <dgm:spPr/>
      <dgm:t>
        <a:bodyPr/>
        <a:lstStyle/>
        <a:p>
          <a:endParaRPr lang="en-US"/>
        </a:p>
      </dgm:t>
    </dgm:pt>
    <dgm:pt modelId="{00D65FC2-1F49-4705-B419-0A98851418A3}">
      <dgm:prSet custT="1"/>
      <dgm:spPr>
        <a:solidFill>
          <a:schemeClr val="accent4">
            <a:lumMod val="40000"/>
            <a:lumOff val="60000"/>
            <a:alpha val="90000"/>
          </a:schemeClr>
        </a:solidFill>
      </dgm:spPr>
      <dgm:t>
        <a:bodyPr/>
        <a:lstStyle/>
        <a:p>
          <a:pPr marL="58738" indent="0" rtl="1">
            <a:buFont typeface="+mj-cs"/>
            <a:buNone/>
          </a:pPr>
          <a:r>
            <a:rPr lang="ar-IQ" sz="2200" kern="1200" dirty="0">
              <a:solidFill>
                <a:prstClr val="black">
                  <a:hueOff val="0"/>
                  <a:satOff val="0"/>
                  <a:lumOff val="0"/>
                  <a:alphaOff val="0"/>
                </a:prstClr>
              </a:solidFill>
              <a:latin typeface="Tw Cen MT"/>
              <a:ea typeface="+mn-ea"/>
              <a:cs typeface="+mn-cs"/>
            </a:rPr>
            <a:t>تفريغ الازمة او تقسيمها، ويتم فيها اخراج ما في نفوس قوى التي تشكل مصدر الازمة عن طريق عمل فتحات جانبية حول الازمة تقوم بمثابة تخفيف الضغط وذلك عن طريق دراسة الازمة ودراسة قوى الضغط المسببة للازمة.</a:t>
          </a:r>
          <a:endParaRPr lang="en-US" sz="2200" kern="1200" dirty="0">
            <a:solidFill>
              <a:prstClr val="black">
                <a:hueOff val="0"/>
                <a:satOff val="0"/>
                <a:lumOff val="0"/>
                <a:alphaOff val="0"/>
              </a:prstClr>
            </a:solidFill>
            <a:latin typeface="Tw Cen MT"/>
            <a:ea typeface="+mn-ea"/>
            <a:cs typeface="+mn-cs"/>
          </a:endParaRPr>
        </a:p>
      </dgm:t>
    </dgm:pt>
    <dgm:pt modelId="{F875C976-02EF-48B3-A06C-7BDB76A7F78A}" type="parTrans" cxnId="{257B7AC7-C4CF-4D1B-BD18-E7E34989F8F1}">
      <dgm:prSet/>
      <dgm:spPr/>
      <dgm:t>
        <a:bodyPr/>
        <a:lstStyle/>
        <a:p>
          <a:endParaRPr lang="en-US"/>
        </a:p>
      </dgm:t>
    </dgm:pt>
    <dgm:pt modelId="{B3295031-4CFD-472D-B4D9-DE76356BF3ED}" type="sibTrans" cxnId="{257B7AC7-C4CF-4D1B-BD18-E7E34989F8F1}">
      <dgm:prSet/>
      <dgm:spPr/>
      <dgm:t>
        <a:bodyPr/>
        <a:lstStyle/>
        <a:p>
          <a:endParaRPr lang="en-US"/>
        </a:p>
      </dgm:t>
    </dgm:pt>
    <dgm:pt modelId="{F6BFA15A-7281-48A9-8D8A-07D2D8969CC6}">
      <dgm:prSet/>
      <dgm:spPr>
        <a:solidFill>
          <a:schemeClr val="accent4">
            <a:lumMod val="40000"/>
            <a:lumOff val="60000"/>
            <a:alpha val="90000"/>
          </a:schemeClr>
        </a:solidFill>
      </dgm:spPr>
      <dgm:t>
        <a:bodyPr/>
        <a:lstStyle/>
        <a:p>
          <a:pPr rtl="1">
            <a:buFont typeface="+mj-cs"/>
            <a:buNone/>
          </a:pPr>
          <a:r>
            <a:rPr lang="ar-IQ" dirty="0"/>
            <a:t>عزل قوى الازمة، يتم بعد معرفة قوى الازمة المؤثرة ومن الذي يقوم بتصعيد احداثها ليتم عزلها.</a:t>
          </a:r>
          <a:endParaRPr lang="en-US" dirty="0"/>
        </a:p>
      </dgm:t>
    </dgm:pt>
    <dgm:pt modelId="{DFECB878-EE53-4B5C-AF21-DE24D5F2F053}" type="parTrans" cxnId="{BF83888D-9EA8-4905-833F-0FAD5B008C14}">
      <dgm:prSet/>
      <dgm:spPr/>
      <dgm:t>
        <a:bodyPr/>
        <a:lstStyle/>
        <a:p>
          <a:endParaRPr lang="en-US"/>
        </a:p>
      </dgm:t>
    </dgm:pt>
    <dgm:pt modelId="{0CF99DAC-5485-4C4D-96C2-416AB80820EC}" type="sibTrans" cxnId="{BF83888D-9EA8-4905-833F-0FAD5B008C14}">
      <dgm:prSet/>
      <dgm:spPr/>
      <dgm:t>
        <a:bodyPr/>
        <a:lstStyle/>
        <a:p>
          <a:endParaRPr lang="en-US"/>
        </a:p>
      </dgm:t>
    </dgm:pt>
    <dgm:pt modelId="{55803AAC-5F74-4BAF-B784-4FEB9C6E06AD}" type="pres">
      <dgm:prSet presAssocID="{1C11FCC1-9B3F-4C4D-BA97-5DB2A0CC68EE}" presName="linearFlow" presStyleCnt="0">
        <dgm:presLayoutVars>
          <dgm:dir val="rev"/>
          <dgm:animLvl val="lvl"/>
          <dgm:resizeHandles val="exact"/>
        </dgm:presLayoutVars>
      </dgm:prSet>
      <dgm:spPr/>
    </dgm:pt>
    <dgm:pt modelId="{407DB5B9-7AFB-422B-BBD1-D4C554C8233A}" type="pres">
      <dgm:prSet presAssocID="{052B8305-1C71-47CA-8657-22FA96229A08}" presName="composite" presStyleCnt="0"/>
      <dgm:spPr/>
    </dgm:pt>
    <dgm:pt modelId="{D6823E0F-2DC4-4FE2-8551-54B9B4C42AE4}" type="pres">
      <dgm:prSet presAssocID="{052B8305-1C71-47CA-8657-22FA96229A08}" presName="parentText" presStyleLbl="alignNode1" presStyleIdx="0" presStyleCnt="5">
        <dgm:presLayoutVars>
          <dgm:chMax val="1"/>
          <dgm:bulletEnabled val="1"/>
        </dgm:presLayoutVars>
      </dgm:prSet>
      <dgm:spPr/>
    </dgm:pt>
    <dgm:pt modelId="{508DC7FD-558C-43D7-99E1-22068807E201}" type="pres">
      <dgm:prSet presAssocID="{052B8305-1C71-47CA-8657-22FA96229A08}" presName="descendantText" presStyleLbl="alignAcc1" presStyleIdx="0" presStyleCnt="5">
        <dgm:presLayoutVars>
          <dgm:bulletEnabled val="1"/>
        </dgm:presLayoutVars>
      </dgm:prSet>
      <dgm:spPr/>
    </dgm:pt>
    <dgm:pt modelId="{EEDB451C-7212-4F0F-842B-C2CAAE9CC788}" type="pres">
      <dgm:prSet presAssocID="{E8AAB26A-C7E7-4E2E-9798-CBAA98821914}" presName="sp" presStyleCnt="0"/>
      <dgm:spPr/>
    </dgm:pt>
    <dgm:pt modelId="{68B587C6-42E4-4E0C-BA65-E3452CC99333}" type="pres">
      <dgm:prSet presAssocID="{DF5781CC-739C-4D7B-B9ED-3E86842F18B9}" presName="composite" presStyleCnt="0"/>
      <dgm:spPr/>
    </dgm:pt>
    <dgm:pt modelId="{5012A06E-542E-4725-846A-129D28C929BF}" type="pres">
      <dgm:prSet presAssocID="{DF5781CC-739C-4D7B-B9ED-3E86842F18B9}" presName="parentText" presStyleLbl="alignNode1" presStyleIdx="1" presStyleCnt="5">
        <dgm:presLayoutVars>
          <dgm:chMax val="1"/>
          <dgm:bulletEnabled val="1"/>
        </dgm:presLayoutVars>
      </dgm:prSet>
      <dgm:spPr/>
    </dgm:pt>
    <dgm:pt modelId="{4DCC4A77-5D29-45D7-9A61-AEAE9CB8D898}" type="pres">
      <dgm:prSet presAssocID="{DF5781CC-739C-4D7B-B9ED-3E86842F18B9}" presName="descendantText" presStyleLbl="alignAcc1" presStyleIdx="1" presStyleCnt="5">
        <dgm:presLayoutVars>
          <dgm:bulletEnabled val="1"/>
        </dgm:presLayoutVars>
      </dgm:prSet>
      <dgm:spPr/>
    </dgm:pt>
    <dgm:pt modelId="{C53EAE18-15B0-4F14-A7F8-A0A4613D74D0}" type="pres">
      <dgm:prSet presAssocID="{CEFDC279-3CC2-4FA2-A7EB-32771377B7F9}" presName="sp" presStyleCnt="0"/>
      <dgm:spPr/>
    </dgm:pt>
    <dgm:pt modelId="{5191EEF5-89A2-4604-B0E6-E839818A790E}" type="pres">
      <dgm:prSet presAssocID="{B99935F7-9F5F-4F8D-AC5A-779C01AD14B1}" presName="composite" presStyleCnt="0"/>
      <dgm:spPr/>
    </dgm:pt>
    <dgm:pt modelId="{FD9D036F-7B0A-4064-8D82-7AC0EDDA76B6}" type="pres">
      <dgm:prSet presAssocID="{B99935F7-9F5F-4F8D-AC5A-779C01AD14B1}" presName="parentText" presStyleLbl="alignNode1" presStyleIdx="2" presStyleCnt="5">
        <dgm:presLayoutVars>
          <dgm:chMax val="1"/>
          <dgm:bulletEnabled val="1"/>
        </dgm:presLayoutVars>
      </dgm:prSet>
      <dgm:spPr/>
    </dgm:pt>
    <dgm:pt modelId="{C816A374-A5FB-4064-94ED-6E7C616C1CA0}" type="pres">
      <dgm:prSet presAssocID="{B99935F7-9F5F-4F8D-AC5A-779C01AD14B1}" presName="descendantText" presStyleLbl="alignAcc1" presStyleIdx="2" presStyleCnt="5">
        <dgm:presLayoutVars>
          <dgm:bulletEnabled val="1"/>
        </dgm:presLayoutVars>
      </dgm:prSet>
      <dgm:spPr/>
    </dgm:pt>
    <dgm:pt modelId="{8FC9132A-4AEF-4380-AB0F-5EA3704426E1}" type="pres">
      <dgm:prSet presAssocID="{DB11AEDB-61D4-4B76-B256-FBBA53DC53B5}" presName="sp" presStyleCnt="0"/>
      <dgm:spPr/>
    </dgm:pt>
    <dgm:pt modelId="{9F82B65B-336B-41E2-9054-88AB05193710}" type="pres">
      <dgm:prSet presAssocID="{D480AB40-F720-4B8F-9C98-13278FC548C8}" presName="composite" presStyleCnt="0"/>
      <dgm:spPr/>
    </dgm:pt>
    <dgm:pt modelId="{1C5AA4FE-0A78-4D23-BDB6-4782A44E712E}" type="pres">
      <dgm:prSet presAssocID="{D480AB40-F720-4B8F-9C98-13278FC548C8}" presName="parentText" presStyleLbl="alignNode1" presStyleIdx="3" presStyleCnt="5" custLinFactNeighborX="-10409" custLinFactNeighborY="1707">
        <dgm:presLayoutVars>
          <dgm:chMax val="1"/>
          <dgm:bulletEnabled val="1"/>
        </dgm:presLayoutVars>
      </dgm:prSet>
      <dgm:spPr/>
    </dgm:pt>
    <dgm:pt modelId="{476875EB-04D4-41D5-A58D-883B94049973}" type="pres">
      <dgm:prSet presAssocID="{D480AB40-F720-4B8F-9C98-13278FC548C8}" presName="descendantText" presStyleLbl="alignAcc1" presStyleIdx="3" presStyleCnt="5" custScaleY="134862">
        <dgm:presLayoutVars>
          <dgm:bulletEnabled val="1"/>
        </dgm:presLayoutVars>
      </dgm:prSet>
      <dgm:spPr/>
    </dgm:pt>
    <dgm:pt modelId="{FA49C38C-031D-4C20-AD13-6A499CC0A897}" type="pres">
      <dgm:prSet presAssocID="{1434CFDE-2F2C-4D1E-BE26-523CF5920C17}" presName="sp" presStyleCnt="0"/>
      <dgm:spPr/>
    </dgm:pt>
    <dgm:pt modelId="{C5114763-342E-4EC2-A6F7-4A9973200DED}" type="pres">
      <dgm:prSet presAssocID="{CAA641B2-2E81-4AAC-A2DD-29F43E967232}" presName="composite" presStyleCnt="0"/>
      <dgm:spPr/>
    </dgm:pt>
    <dgm:pt modelId="{C84ADD74-43E1-4F1A-A83C-81803FE52160}" type="pres">
      <dgm:prSet presAssocID="{CAA641B2-2E81-4AAC-A2DD-29F43E967232}" presName="parentText" presStyleLbl="alignNode1" presStyleIdx="4" presStyleCnt="5">
        <dgm:presLayoutVars>
          <dgm:chMax val="1"/>
          <dgm:bulletEnabled val="1"/>
        </dgm:presLayoutVars>
      </dgm:prSet>
      <dgm:spPr/>
    </dgm:pt>
    <dgm:pt modelId="{D5E3FE6C-2B92-4C9E-8337-2928FAC2CB79}" type="pres">
      <dgm:prSet presAssocID="{CAA641B2-2E81-4AAC-A2DD-29F43E967232}" presName="descendantText" presStyleLbl="alignAcc1" presStyleIdx="4" presStyleCnt="5">
        <dgm:presLayoutVars>
          <dgm:bulletEnabled val="1"/>
        </dgm:presLayoutVars>
      </dgm:prSet>
      <dgm:spPr/>
    </dgm:pt>
  </dgm:ptLst>
  <dgm:cxnLst>
    <dgm:cxn modelId="{26F7D607-8D6B-4372-BF35-061C08ECD796}" srcId="{B99935F7-9F5F-4F8D-AC5A-779C01AD14B1}" destId="{C442C6E7-3A1C-4AC5-84CA-0B98A217720C}" srcOrd="0" destOrd="0" parTransId="{D8AC047F-ABAD-44DD-B257-6641D74795DB}" sibTransId="{D2327A93-7233-49EE-A59F-885C0E98E69F}"/>
    <dgm:cxn modelId="{8A457008-EC6B-4455-9B93-98EE470D4560}" type="presOf" srcId="{B99935F7-9F5F-4F8D-AC5A-779C01AD14B1}" destId="{FD9D036F-7B0A-4064-8D82-7AC0EDDA76B6}" srcOrd="0" destOrd="0" presId="urn:microsoft.com/office/officeart/2005/8/layout/chevron2"/>
    <dgm:cxn modelId="{0C94440C-3641-42EA-A389-06375C9BD577}" srcId="{1C11FCC1-9B3F-4C4D-BA97-5DB2A0CC68EE}" destId="{CAA641B2-2E81-4AAC-A2DD-29F43E967232}" srcOrd="4" destOrd="0" parTransId="{3FA78685-5644-42F6-8BC3-115B43EC8C7C}" sibTransId="{49FF04B9-9AE5-4AD1-8946-F347EF0E01FE}"/>
    <dgm:cxn modelId="{D222D120-50B2-4878-9B5C-201F64ECB920}" type="presOf" srcId="{DF5781CC-739C-4D7B-B9ED-3E86842F18B9}" destId="{5012A06E-542E-4725-846A-129D28C929BF}" srcOrd="0" destOrd="0" presId="urn:microsoft.com/office/officeart/2005/8/layout/chevron2"/>
    <dgm:cxn modelId="{0A191722-C32E-493F-AE0D-78E3F00B222F}" srcId="{1C11FCC1-9B3F-4C4D-BA97-5DB2A0CC68EE}" destId="{052B8305-1C71-47CA-8657-22FA96229A08}" srcOrd="0" destOrd="0" parTransId="{22C39917-50B9-4850-8A26-6627E6278701}" sibTransId="{E8AAB26A-C7E7-4E2E-9798-CBAA98821914}"/>
    <dgm:cxn modelId="{D4CF4C24-A071-4D62-A332-300CB5A47D46}" srcId="{1C11FCC1-9B3F-4C4D-BA97-5DB2A0CC68EE}" destId="{D480AB40-F720-4B8F-9C98-13278FC548C8}" srcOrd="3" destOrd="0" parTransId="{2DF82E79-4EA0-4C64-910C-D7C90C6E8E3F}" sibTransId="{1434CFDE-2F2C-4D1E-BE26-523CF5920C17}"/>
    <dgm:cxn modelId="{7DF5B22B-F6C9-460D-8C83-34C496336611}" type="presOf" srcId="{14D7018C-2A06-401B-8A6C-DA0F359BE176}" destId="{4DCC4A77-5D29-45D7-9A61-AEAE9CB8D898}" srcOrd="0" destOrd="0" presId="urn:microsoft.com/office/officeart/2005/8/layout/chevron2"/>
    <dgm:cxn modelId="{8B042471-C9D0-4449-9D7E-5B71F0C69B7D}" type="presOf" srcId="{052B8305-1C71-47CA-8657-22FA96229A08}" destId="{D6823E0F-2DC4-4FE2-8551-54B9B4C42AE4}" srcOrd="0" destOrd="0" presId="urn:microsoft.com/office/officeart/2005/8/layout/chevron2"/>
    <dgm:cxn modelId="{BF83888D-9EA8-4905-833F-0FAD5B008C14}" srcId="{CAA641B2-2E81-4AAC-A2DD-29F43E967232}" destId="{F6BFA15A-7281-48A9-8D8A-07D2D8969CC6}" srcOrd="0" destOrd="0" parTransId="{DFECB878-EE53-4B5C-AF21-DE24D5F2F053}" sibTransId="{0CF99DAC-5485-4C4D-96C2-416AB80820EC}"/>
    <dgm:cxn modelId="{D98E589D-11E8-4211-A5B3-048198BD9A65}" type="presOf" srcId="{D480AB40-F720-4B8F-9C98-13278FC548C8}" destId="{1C5AA4FE-0A78-4D23-BDB6-4782A44E712E}" srcOrd="0" destOrd="0" presId="urn:microsoft.com/office/officeart/2005/8/layout/chevron2"/>
    <dgm:cxn modelId="{9EF71AB3-4670-433D-B06E-47F9A7317123}" type="presOf" srcId="{C442C6E7-3A1C-4AC5-84CA-0B98A217720C}" destId="{C816A374-A5FB-4064-94ED-6E7C616C1CA0}" srcOrd="0" destOrd="0" presId="urn:microsoft.com/office/officeart/2005/8/layout/chevron2"/>
    <dgm:cxn modelId="{37F8F2B4-942F-4C89-91C5-738D94EC518C}" srcId="{1C11FCC1-9B3F-4C4D-BA97-5DB2A0CC68EE}" destId="{B99935F7-9F5F-4F8D-AC5A-779C01AD14B1}" srcOrd="2" destOrd="0" parTransId="{EA8AAD32-EED5-468B-B035-C833B30238F6}" sibTransId="{DB11AEDB-61D4-4B76-B256-FBBA53DC53B5}"/>
    <dgm:cxn modelId="{57A5EBC2-EA31-4686-8FA5-9FF910831D67}" type="presOf" srcId="{CAA641B2-2E81-4AAC-A2DD-29F43E967232}" destId="{C84ADD74-43E1-4F1A-A83C-81803FE52160}" srcOrd="0" destOrd="0" presId="urn:microsoft.com/office/officeart/2005/8/layout/chevron2"/>
    <dgm:cxn modelId="{257B7AC7-C4CF-4D1B-BD18-E7E34989F8F1}" srcId="{D480AB40-F720-4B8F-9C98-13278FC548C8}" destId="{00D65FC2-1F49-4705-B419-0A98851418A3}" srcOrd="0" destOrd="0" parTransId="{F875C976-02EF-48B3-A06C-7BDB76A7F78A}" sibTransId="{B3295031-4CFD-472D-B4D9-DE76356BF3ED}"/>
    <dgm:cxn modelId="{CF2F31D2-2BC8-440D-861A-725DF942747A}" srcId="{1C11FCC1-9B3F-4C4D-BA97-5DB2A0CC68EE}" destId="{DF5781CC-739C-4D7B-B9ED-3E86842F18B9}" srcOrd="1" destOrd="0" parTransId="{36875054-38A6-43D4-ACAA-96B0798EB97A}" sibTransId="{CEFDC279-3CC2-4FA2-A7EB-32771377B7F9}"/>
    <dgm:cxn modelId="{FE585DD6-B533-4440-90AC-4D4F05221C37}" type="presOf" srcId="{1C11FCC1-9B3F-4C4D-BA97-5DB2A0CC68EE}" destId="{55803AAC-5F74-4BAF-B784-4FEB9C6E06AD}" srcOrd="0" destOrd="0" presId="urn:microsoft.com/office/officeart/2005/8/layout/chevron2"/>
    <dgm:cxn modelId="{6B63A8E1-6AF5-4EA1-9B02-9742BC7C8A4E}" type="presOf" srcId="{8E2DD163-5E4C-4B61-99D8-7BB39A0B3AAE}" destId="{508DC7FD-558C-43D7-99E1-22068807E201}" srcOrd="0" destOrd="0" presId="urn:microsoft.com/office/officeart/2005/8/layout/chevron2"/>
    <dgm:cxn modelId="{795635E2-634E-473C-A027-8F82C3539079}" srcId="{DF5781CC-739C-4D7B-B9ED-3E86842F18B9}" destId="{14D7018C-2A06-401B-8A6C-DA0F359BE176}" srcOrd="0" destOrd="0" parTransId="{AC665D8D-DBAD-472E-9E29-52CD90A4680B}" sibTransId="{C192DCF1-97A0-40EB-81DE-FC21CC8EB716}"/>
    <dgm:cxn modelId="{25346BE2-6EF7-44F0-85A2-31F7850C6D85}" srcId="{052B8305-1C71-47CA-8657-22FA96229A08}" destId="{8E2DD163-5E4C-4B61-99D8-7BB39A0B3AAE}" srcOrd="0" destOrd="0" parTransId="{50FBD0DD-571E-4F8B-93A3-02D40894E641}" sibTransId="{BDE2F857-B86B-4EDB-A1E0-2534F3723B63}"/>
    <dgm:cxn modelId="{AE7E75EB-11E7-4BE2-9027-0E3A58E8EFED}" type="presOf" srcId="{F6BFA15A-7281-48A9-8D8A-07D2D8969CC6}" destId="{D5E3FE6C-2B92-4C9E-8337-2928FAC2CB79}" srcOrd="0" destOrd="0" presId="urn:microsoft.com/office/officeart/2005/8/layout/chevron2"/>
    <dgm:cxn modelId="{197759FC-C216-402D-820A-390BDF95393A}" type="presOf" srcId="{00D65FC2-1F49-4705-B419-0A98851418A3}" destId="{476875EB-04D4-41D5-A58D-883B94049973}" srcOrd="0" destOrd="0" presId="urn:microsoft.com/office/officeart/2005/8/layout/chevron2"/>
    <dgm:cxn modelId="{56C3FBB7-2313-4313-8F29-B553840F2732}" type="presParOf" srcId="{55803AAC-5F74-4BAF-B784-4FEB9C6E06AD}" destId="{407DB5B9-7AFB-422B-BBD1-D4C554C8233A}" srcOrd="0" destOrd="0" presId="urn:microsoft.com/office/officeart/2005/8/layout/chevron2"/>
    <dgm:cxn modelId="{7FD772D6-449D-498D-A84F-18884159F66D}" type="presParOf" srcId="{407DB5B9-7AFB-422B-BBD1-D4C554C8233A}" destId="{D6823E0F-2DC4-4FE2-8551-54B9B4C42AE4}" srcOrd="0" destOrd="0" presId="urn:microsoft.com/office/officeart/2005/8/layout/chevron2"/>
    <dgm:cxn modelId="{98295904-060F-46AF-860D-18E2510EF6F8}" type="presParOf" srcId="{407DB5B9-7AFB-422B-BBD1-D4C554C8233A}" destId="{508DC7FD-558C-43D7-99E1-22068807E201}" srcOrd="1" destOrd="0" presId="urn:microsoft.com/office/officeart/2005/8/layout/chevron2"/>
    <dgm:cxn modelId="{D317D31C-EC6E-4E0A-8149-D0C63A2B5FA6}" type="presParOf" srcId="{55803AAC-5F74-4BAF-B784-4FEB9C6E06AD}" destId="{EEDB451C-7212-4F0F-842B-C2CAAE9CC788}" srcOrd="1" destOrd="0" presId="urn:microsoft.com/office/officeart/2005/8/layout/chevron2"/>
    <dgm:cxn modelId="{2F08477F-C15D-4A2B-97D4-B85BF804E93B}" type="presParOf" srcId="{55803AAC-5F74-4BAF-B784-4FEB9C6E06AD}" destId="{68B587C6-42E4-4E0C-BA65-E3452CC99333}" srcOrd="2" destOrd="0" presId="urn:microsoft.com/office/officeart/2005/8/layout/chevron2"/>
    <dgm:cxn modelId="{2342DFE0-04E3-4F74-975B-2797D4182378}" type="presParOf" srcId="{68B587C6-42E4-4E0C-BA65-E3452CC99333}" destId="{5012A06E-542E-4725-846A-129D28C929BF}" srcOrd="0" destOrd="0" presId="urn:microsoft.com/office/officeart/2005/8/layout/chevron2"/>
    <dgm:cxn modelId="{336C722F-B855-4680-81A2-B1627CB251E8}" type="presParOf" srcId="{68B587C6-42E4-4E0C-BA65-E3452CC99333}" destId="{4DCC4A77-5D29-45D7-9A61-AEAE9CB8D898}" srcOrd="1" destOrd="0" presId="urn:microsoft.com/office/officeart/2005/8/layout/chevron2"/>
    <dgm:cxn modelId="{12B8004B-EF80-4FF3-AE3C-D7012CC7EEDB}" type="presParOf" srcId="{55803AAC-5F74-4BAF-B784-4FEB9C6E06AD}" destId="{C53EAE18-15B0-4F14-A7F8-A0A4613D74D0}" srcOrd="3" destOrd="0" presId="urn:microsoft.com/office/officeart/2005/8/layout/chevron2"/>
    <dgm:cxn modelId="{7244430C-AF1D-4263-A102-36A81217ABDC}" type="presParOf" srcId="{55803AAC-5F74-4BAF-B784-4FEB9C6E06AD}" destId="{5191EEF5-89A2-4604-B0E6-E839818A790E}" srcOrd="4" destOrd="0" presId="urn:microsoft.com/office/officeart/2005/8/layout/chevron2"/>
    <dgm:cxn modelId="{6C0C5FF2-46C8-483D-903E-9A22A96D0EE9}" type="presParOf" srcId="{5191EEF5-89A2-4604-B0E6-E839818A790E}" destId="{FD9D036F-7B0A-4064-8D82-7AC0EDDA76B6}" srcOrd="0" destOrd="0" presId="urn:microsoft.com/office/officeart/2005/8/layout/chevron2"/>
    <dgm:cxn modelId="{9A430E04-5476-4127-9DE9-79F08A50EF6F}" type="presParOf" srcId="{5191EEF5-89A2-4604-B0E6-E839818A790E}" destId="{C816A374-A5FB-4064-94ED-6E7C616C1CA0}" srcOrd="1" destOrd="0" presId="urn:microsoft.com/office/officeart/2005/8/layout/chevron2"/>
    <dgm:cxn modelId="{B484BE33-F3C1-4D37-A941-D80085E2B68D}" type="presParOf" srcId="{55803AAC-5F74-4BAF-B784-4FEB9C6E06AD}" destId="{8FC9132A-4AEF-4380-AB0F-5EA3704426E1}" srcOrd="5" destOrd="0" presId="urn:microsoft.com/office/officeart/2005/8/layout/chevron2"/>
    <dgm:cxn modelId="{40BD0C65-CE96-48EA-9BFD-0D0409405A68}" type="presParOf" srcId="{55803AAC-5F74-4BAF-B784-4FEB9C6E06AD}" destId="{9F82B65B-336B-41E2-9054-88AB05193710}" srcOrd="6" destOrd="0" presId="urn:microsoft.com/office/officeart/2005/8/layout/chevron2"/>
    <dgm:cxn modelId="{E56F9790-D1C0-4D60-8280-EE5F80A61A19}" type="presParOf" srcId="{9F82B65B-336B-41E2-9054-88AB05193710}" destId="{1C5AA4FE-0A78-4D23-BDB6-4782A44E712E}" srcOrd="0" destOrd="0" presId="urn:microsoft.com/office/officeart/2005/8/layout/chevron2"/>
    <dgm:cxn modelId="{02A32835-907F-4A43-8E36-CD467217E036}" type="presParOf" srcId="{9F82B65B-336B-41E2-9054-88AB05193710}" destId="{476875EB-04D4-41D5-A58D-883B94049973}" srcOrd="1" destOrd="0" presId="urn:microsoft.com/office/officeart/2005/8/layout/chevron2"/>
    <dgm:cxn modelId="{7B9398D2-3AA1-4147-BB69-D3F5F32192C2}" type="presParOf" srcId="{55803AAC-5F74-4BAF-B784-4FEB9C6E06AD}" destId="{FA49C38C-031D-4C20-AD13-6A499CC0A897}" srcOrd="7" destOrd="0" presId="urn:microsoft.com/office/officeart/2005/8/layout/chevron2"/>
    <dgm:cxn modelId="{821E1757-E89C-4836-AAC1-B1DFC80F9EFD}" type="presParOf" srcId="{55803AAC-5F74-4BAF-B784-4FEB9C6E06AD}" destId="{C5114763-342E-4EC2-A6F7-4A9973200DED}" srcOrd="8" destOrd="0" presId="urn:microsoft.com/office/officeart/2005/8/layout/chevron2"/>
    <dgm:cxn modelId="{0CD75890-8480-4C77-BF5D-AAB58C7274EC}" type="presParOf" srcId="{C5114763-342E-4EC2-A6F7-4A9973200DED}" destId="{C84ADD74-43E1-4F1A-A83C-81803FE52160}" srcOrd="0" destOrd="0" presId="urn:microsoft.com/office/officeart/2005/8/layout/chevron2"/>
    <dgm:cxn modelId="{88790EC9-6C88-4CFB-901A-0BAEEA0763AB}" type="presParOf" srcId="{C5114763-342E-4EC2-A6F7-4A9973200DED}" destId="{D5E3FE6C-2B92-4C9E-8337-2928FAC2CB79}" srcOrd="1" destOrd="0" presId="urn:microsoft.com/office/officeart/2005/8/layout/chevron2"/>
  </dgm:cxnLst>
  <dgm:bg>
    <a:solidFill>
      <a:schemeClr val="accent4">
        <a:lumMod val="40000"/>
        <a:lumOff val="6000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A57797C-9821-4375-B335-680CD01084CF}" type="doc">
      <dgm:prSet loTypeId="urn:microsoft.com/office/officeart/2005/8/layout/vList6" loCatId="list" qsTypeId="urn:microsoft.com/office/officeart/2005/8/quickstyle/3d1" qsCatId="3D" csTypeId="urn:microsoft.com/office/officeart/2005/8/colors/accent5_2" csCatId="accent5" phldr="1"/>
      <dgm:spPr/>
      <dgm:t>
        <a:bodyPr/>
        <a:lstStyle/>
        <a:p>
          <a:endParaRPr lang="en-US"/>
        </a:p>
      </dgm:t>
    </dgm:pt>
    <dgm:pt modelId="{5A28C7F5-A86C-40F8-BBF6-32BE5C56BF10}">
      <dgm:prSet phldrT="[Text]" custT="1"/>
      <dgm:spPr/>
      <dgm:t>
        <a:bodyPr/>
        <a:lstStyle/>
        <a:p>
          <a:r>
            <a:rPr lang="ar-IQ" sz="4400" u="sng" dirty="0"/>
            <a:t>الفريق المتكامل</a:t>
          </a:r>
          <a:endParaRPr lang="en-US" sz="4400" u="sng" dirty="0"/>
        </a:p>
      </dgm:t>
    </dgm:pt>
    <dgm:pt modelId="{2A9A0427-9F66-430F-8E6F-C620587E2D55}" type="parTrans" cxnId="{8F302198-491E-44E4-A491-4FD148FFB59E}">
      <dgm:prSet/>
      <dgm:spPr/>
      <dgm:t>
        <a:bodyPr/>
        <a:lstStyle/>
        <a:p>
          <a:endParaRPr lang="en-US"/>
        </a:p>
      </dgm:t>
    </dgm:pt>
    <dgm:pt modelId="{6AD81B73-6368-456E-96A8-EB554B01F120}" type="sibTrans" cxnId="{8F302198-491E-44E4-A491-4FD148FFB59E}">
      <dgm:prSet/>
      <dgm:spPr/>
      <dgm:t>
        <a:bodyPr/>
        <a:lstStyle/>
        <a:p>
          <a:endParaRPr lang="en-US"/>
        </a:p>
      </dgm:t>
    </dgm:pt>
    <dgm:pt modelId="{787FAEAA-CA1C-4334-A185-2297B646276B}">
      <dgm:prSet phldrT="[Text]" custT="1"/>
      <dgm:spPr/>
      <dgm:t>
        <a:bodyPr/>
        <a:lstStyle/>
        <a:p>
          <a:pPr marL="231775" indent="0" algn="just" rtl="1">
            <a:buNone/>
          </a:pPr>
          <a:r>
            <a:rPr lang="ar-IQ" sz="2400" dirty="0"/>
            <a:t>وهو الفريق الذي يضم كافة الجوانب المتعلقة بالأزمة لدراستها وتحديد سبل التعامل معها وتحديد خطة العمل التي تكفل تحقيق النجاح</a:t>
          </a:r>
          <a:endParaRPr lang="en-US" sz="2400" dirty="0"/>
        </a:p>
      </dgm:t>
    </dgm:pt>
    <dgm:pt modelId="{79520067-51B1-4AB8-9D3D-10F64FD815F9}" type="parTrans" cxnId="{B387ED38-E7A9-4CB4-9671-39496A80E619}">
      <dgm:prSet/>
      <dgm:spPr/>
      <dgm:t>
        <a:bodyPr/>
        <a:lstStyle/>
        <a:p>
          <a:endParaRPr lang="en-US"/>
        </a:p>
      </dgm:t>
    </dgm:pt>
    <dgm:pt modelId="{19043249-8F90-4365-85AC-A2950608ECAC}" type="sibTrans" cxnId="{B387ED38-E7A9-4CB4-9671-39496A80E619}">
      <dgm:prSet/>
      <dgm:spPr/>
      <dgm:t>
        <a:bodyPr/>
        <a:lstStyle/>
        <a:p>
          <a:endParaRPr lang="en-US"/>
        </a:p>
      </dgm:t>
    </dgm:pt>
    <dgm:pt modelId="{590819B9-6471-4211-AEC7-09089E1396BC}">
      <dgm:prSet phldrT="[Text]" custT="1"/>
      <dgm:spPr/>
      <dgm:t>
        <a:bodyPr/>
        <a:lstStyle/>
        <a:p>
          <a:r>
            <a:rPr lang="ar-IQ" sz="4400" u="sng" dirty="0"/>
            <a:t>المشاركة الديمقراطية</a:t>
          </a:r>
          <a:endParaRPr lang="en-US" sz="4400" u="sng" dirty="0"/>
        </a:p>
      </dgm:t>
    </dgm:pt>
    <dgm:pt modelId="{C7649205-0FB1-4FE1-B0AA-0DA94CD5CFC1}" type="parTrans" cxnId="{2F9C5746-A39A-48FD-9740-472489F936C7}">
      <dgm:prSet/>
      <dgm:spPr/>
      <dgm:t>
        <a:bodyPr/>
        <a:lstStyle/>
        <a:p>
          <a:endParaRPr lang="en-US"/>
        </a:p>
      </dgm:t>
    </dgm:pt>
    <dgm:pt modelId="{19BBD827-D91C-4A6E-93E3-5711563300DA}" type="sibTrans" cxnId="{2F9C5746-A39A-48FD-9740-472489F936C7}">
      <dgm:prSet/>
      <dgm:spPr/>
      <dgm:t>
        <a:bodyPr/>
        <a:lstStyle/>
        <a:p>
          <a:endParaRPr lang="en-US"/>
        </a:p>
      </dgm:t>
    </dgm:pt>
    <dgm:pt modelId="{08FDB224-AFAE-4693-8ABA-FB42DF13E31C}">
      <dgm:prSet phldrT="[Text]" custT="1"/>
      <dgm:spPr/>
      <dgm:t>
        <a:bodyPr/>
        <a:lstStyle/>
        <a:p>
          <a:pPr marL="231775" lvl="1" indent="0" algn="just" defTabSz="1066800" rtl="1">
            <a:lnSpc>
              <a:spcPct val="90000"/>
            </a:lnSpc>
            <a:spcBef>
              <a:spcPct val="0"/>
            </a:spcBef>
            <a:spcAft>
              <a:spcPct val="15000"/>
            </a:spcAft>
            <a:buFont typeface="+mj-cs"/>
            <a:buNone/>
          </a:pPr>
          <a:r>
            <a:rPr lang="ar-IQ" sz="2400" kern="1200" dirty="0">
              <a:solidFill>
                <a:prstClr val="black">
                  <a:hueOff val="0"/>
                  <a:satOff val="0"/>
                  <a:lumOff val="0"/>
                  <a:alphaOff val="0"/>
                </a:prstClr>
              </a:solidFill>
              <a:latin typeface="Tw Cen MT"/>
              <a:ea typeface="+mn-ea"/>
              <a:cs typeface="+mn-cs"/>
            </a:rPr>
            <a:t>هذا الأسلوب شديد التأثير عندما تتعلق الازمة بالعنف.</a:t>
          </a:r>
          <a:endParaRPr lang="en-US" sz="2400" kern="1200" dirty="0">
            <a:solidFill>
              <a:prstClr val="black">
                <a:hueOff val="0"/>
                <a:satOff val="0"/>
                <a:lumOff val="0"/>
                <a:alphaOff val="0"/>
              </a:prstClr>
            </a:solidFill>
            <a:latin typeface="Tw Cen MT"/>
            <a:ea typeface="+mn-ea"/>
            <a:cs typeface="+mn-cs"/>
          </a:endParaRPr>
        </a:p>
      </dgm:t>
    </dgm:pt>
    <dgm:pt modelId="{8EFA8709-9F98-4504-9095-81F7B0BD3A75}" type="parTrans" cxnId="{E8421560-16B2-4FC7-BFF2-D9EE55A4C129}">
      <dgm:prSet/>
      <dgm:spPr/>
      <dgm:t>
        <a:bodyPr/>
        <a:lstStyle/>
        <a:p>
          <a:endParaRPr lang="en-US"/>
        </a:p>
      </dgm:t>
    </dgm:pt>
    <dgm:pt modelId="{A446B958-2E74-4F98-BFC3-744D5CC9DF03}" type="sibTrans" cxnId="{E8421560-16B2-4FC7-BFF2-D9EE55A4C129}">
      <dgm:prSet/>
      <dgm:spPr/>
      <dgm:t>
        <a:bodyPr/>
        <a:lstStyle/>
        <a:p>
          <a:endParaRPr lang="en-US"/>
        </a:p>
      </dgm:t>
    </dgm:pt>
    <dgm:pt modelId="{8158B520-253E-46C5-9010-2F702EB7A05C}">
      <dgm:prSet custT="1"/>
      <dgm:spPr/>
      <dgm:t>
        <a:bodyPr/>
        <a:lstStyle/>
        <a:p>
          <a:r>
            <a:rPr lang="ar-IQ" sz="4400" u="sng" kern="1200" dirty="0">
              <a:solidFill>
                <a:prstClr val="white"/>
              </a:solidFill>
              <a:latin typeface="Tw Cen MT"/>
              <a:ea typeface="+mn-ea"/>
              <a:cs typeface="+mn-cs"/>
            </a:rPr>
            <a:t>تجزئة</a:t>
          </a:r>
          <a:r>
            <a:rPr lang="ar-IQ" sz="3600" u="sng" kern="1200" dirty="0"/>
            <a:t> </a:t>
          </a:r>
          <a:r>
            <a:rPr lang="ar-IQ" sz="4400" u="sng" kern="1200" dirty="0">
              <a:solidFill>
                <a:prstClr val="white"/>
              </a:solidFill>
              <a:latin typeface="Tw Cen MT"/>
              <a:ea typeface="+mn-ea"/>
              <a:cs typeface="+mn-cs"/>
            </a:rPr>
            <a:t>الازمة</a:t>
          </a:r>
          <a:endParaRPr lang="en-US" sz="4400" u="sng" kern="1200" dirty="0">
            <a:solidFill>
              <a:prstClr val="white"/>
            </a:solidFill>
            <a:latin typeface="Tw Cen MT"/>
            <a:ea typeface="+mn-ea"/>
            <a:cs typeface="+mn-cs"/>
          </a:endParaRPr>
        </a:p>
      </dgm:t>
    </dgm:pt>
    <dgm:pt modelId="{6FEE7A93-A3BC-456D-9C1F-D2DF861DC243}" type="parTrans" cxnId="{56C214EA-8E36-4135-9E2F-5F0D5F7AA683}">
      <dgm:prSet/>
      <dgm:spPr/>
      <dgm:t>
        <a:bodyPr/>
        <a:lstStyle/>
        <a:p>
          <a:endParaRPr lang="en-US"/>
        </a:p>
      </dgm:t>
    </dgm:pt>
    <dgm:pt modelId="{DA7098A7-D164-4E4F-8180-5EC258B1F7BB}" type="sibTrans" cxnId="{56C214EA-8E36-4135-9E2F-5F0D5F7AA683}">
      <dgm:prSet/>
      <dgm:spPr/>
      <dgm:t>
        <a:bodyPr/>
        <a:lstStyle/>
        <a:p>
          <a:endParaRPr lang="en-US"/>
        </a:p>
      </dgm:t>
    </dgm:pt>
    <dgm:pt modelId="{8E46D48C-F474-4B96-8955-DF8A3BE5A662}">
      <dgm:prSet custT="1"/>
      <dgm:spPr/>
      <dgm:t>
        <a:bodyPr/>
        <a:lstStyle/>
        <a:p>
          <a:pPr marL="231775" lvl="1" indent="0" algn="just" defTabSz="1066800" rtl="1">
            <a:lnSpc>
              <a:spcPct val="90000"/>
            </a:lnSpc>
            <a:spcBef>
              <a:spcPct val="0"/>
            </a:spcBef>
            <a:spcAft>
              <a:spcPct val="15000"/>
            </a:spcAft>
            <a:buFont typeface="+mj-cs"/>
            <a:buNone/>
          </a:pPr>
          <a:r>
            <a:rPr lang="ar-IQ" sz="2400" kern="1200" dirty="0">
              <a:solidFill>
                <a:prstClr val="black">
                  <a:hueOff val="0"/>
                  <a:satOff val="0"/>
                  <a:lumOff val="0"/>
                  <a:alphaOff val="0"/>
                </a:prstClr>
              </a:solidFill>
              <a:latin typeface="Tw Cen MT"/>
              <a:ea typeface="+mn-ea"/>
              <a:cs typeface="+mn-cs"/>
            </a:rPr>
            <a:t>ويتم فيها تجزئة قوى الازمة الى أجزاء صغيرة ليسهل التعامل معها منفردة ويتم في ثلاثة مراحل هي (الاصطدام، إعطاء البدائي، التفاوض).</a:t>
          </a:r>
          <a:endParaRPr lang="en-US" sz="2400" kern="1200" dirty="0">
            <a:solidFill>
              <a:prstClr val="black">
                <a:hueOff val="0"/>
                <a:satOff val="0"/>
                <a:lumOff val="0"/>
                <a:alphaOff val="0"/>
              </a:prstClr>
            </a:solidFill>
            <a:latin typeface="Tw Cen MT"/>
            <a:ea typeface="+mn-ea"/>
            <a:cs typeface="+mn-cs"/>
          </a:endParaRPr>
        </a:p>
      </dgm:t>
    </dgm:pt>
    <dgm:pt modelId="{787EE145-F1E2-4A81-A452-2970D479973F}" type="parTrans" cxnId="{7E43CCEA-F7BB-4141-A6E6-39CF513DFD2B}">
      <dgm:prSet/>
      <dgm:spPr/>
      <dgm:t>
        <a:bodyPr/>
        <a:lstStyle/>
        <a:p>
          <a:endParaRPr lang="en-US"/>
        </a:p>
      </dgm:t>
    </dgm:pt>
    <dgm:pt modelId="{7DA0004A-DC12-47C2-95B6-F4FA810AAEFE}" type="sibTrans" cxnId="{7E43CCEA-F7BB-4141-A6E6-39CF513DFD2B}">
      <dgm:prSet/>
      <dgm:spPr/>
      <dgm:t>
        <a:bodyPr/>
        <a:lstStyle/>
        <a:p>
          <a:endParaRPr lang="en-US"/>
        </a:p>
      </dgm:t>
    </dgm:pt>
    <dgm:pt modelId="{728BD0C9-96F8-44A5-8ABB-749A071B6C39}">
      <dgm:prSet phldrT="[Text]"/>
      <dgm:spPr/>
      <dgm:t>
        <a:bodyPr/>
        <a:lstStyle/>
        <a:p>
          <a:pPr marL="231775" lvl="1" indent="0" algn="just" defTabSz="1200150" rtl="1">
            <a:lnSpc>
              <a:spcPct val="90000"/>
            </a:lnSpc>
            <a:spcBef>
              <a:spcPct val="0"/>
            </a:spcBef>
            <a:spcAft>
              <a:spcPct val="15000"/>
            </a:spcAft>
            <a:buFont typeface="+mj-cs"/>
            <a:buNone/>
          </a:pPr>
          <a:endParaRPr lang="en-US" sz="2700" kern="1200" dirty="0"/>
        </a:p>
      </dgm:t>
    </dgm:pt>
    <dgm:pt modelId="{7045E546-1505-4220-B1E2-6B350E628FCC}" type="parTrans" cxnId="{F679F10A-4A3D-4BF4-AC31-30F088B2BFA2}">
      <dgm:prSet/>
      <dgm:spPr/>
    </dgm:pt>
    <dgm:pt modelId="{0FDD413F-D57B-4901-B249-E8353CEE32EC}" type="sibTrans" cxnId="{F679F10A-4A3D-4BF4-AC31-30F088B2BFA2}">
      <dgm:prSet/>
      <dgm:spPr/>
    </dgm:pt>
    <dgm:pt modelId="{9EFEAF78-944F-43A8-AC40-6158023B363D}" type="pres">
      <dgm:prSet presAssocID="{AA57797C-9821-4375-B335-680CD01084CF}" presName="Name0" presStyleCnt="0">
        <dgm:presLayoutVars>
          <dgm:dir val="rev"/>
          <dgm:animLvl val="lvl"/>
          <dgm:resizeHandles/>
        </dgm:presLayoutVars>
      </dgm:prSet>
      <dgm:spPr/>
    </dgm:pt>
    <dgm:pt modelId="{C98FF050-0BD1-405B-9C85-58058A15E070}" type="pres">
      <dgm:prSet presAssocID="{5A28C7F5-A86C-40F8-BBF6-32BE5C56BF10}" presName="linNode" presStyleCnt="0"/>
      <dgm:spPr/>
    </dgm:pt>
    <dgm:pt modelId="{2B775F84-74C2-4762-8061-DFC16AC790FD}" type="pres">
      <dgm:prSet presAssocID="{5A28C7F5-A86C-40F8-BBF6-32BE5C56BF10}" presName="parentShp" presStyleLbl="node1" presStyleIdx="0" presStyleCnt="3">
        <dgm:presLayoutVars>
          <dgm:bulletEnabled val="1"/>
        </dgm:presLayoutVars>
      </dgm:prSet>
      <dgm:spPr/>
    </dgm:pt>
    <dgm:pt modelId="{7344E701-E30B-4480-9962-8A052F90EF80}" type="pres">
      <dgm:prSet presAssocID="{5A28C7F5-A86C-40F8-BBF6-32BE5C56BF10}" presName="childShp" presStyleLbl="bgAccFollowNode1" presStyleIdx="0" presStyleCnt="3">
        <dgm:presLayoutVars>
          <dgm:bulletEnabled val="1"/>
        </dgm:presLayoutVars>
      </dgm:prSet>
      <dgm:spPr/>
    </dgm:pt>
    <dgm:pt modelId="{63BC267F-F7B9-4121-9670-0FDE2D3C4D4F}" type="pres">
      <dgm:prSet presAssocID="{6AD81B73-6368-456E-96A8-EB554B01F120}" presName="spacing" presStyleCnt="0"/>
      <dgm:spPr/>
    </dgm:pt>
    <dgm:pt modelId="{DECDA534-5BA1-42D3-99C6-E44875A6C23C}" type="pres">
      <dgm:prSet presAssocID="{590819B9-6471-4211-AEC7-09089E1396BC}" presName="linNode" presStyleCnt="0"/>
      <dgm:spPr/>
    </dgm:pt>
    <dgm:pt modelId="{9CE1F9B1-3CA7-4D04-9C2A-4CAE4333CAC0}" type="pres">
      <dgm:prSet presAssocID="{590819B9-6471-4211-AEC7-09089E1396BC}" presName="parentShp" presStyleLbl="node1" presStyleIdx="1" presStyleCnt="3">
        <dgm:presLayoutVars>
          <dgm:bulletEnabled val="1"/>
        </dgm:presLayoutVars>
      </dgm:prSet>
      <dgm:spPr/>
    </dgm:pt>
    <dgm:pt modelId="{B154E6BF-CD41-48E7-AABD-C12DA63FB2FF}" type="pres">
      <dgm:prSet presAssocID="{590819B9-6471-4211-AEC7-09089E1396BC}" presName="childShp" presStyleLbl="bgAccFollowNode1" presStyleIdx="1" presStyleCnt="3">
        <dgm:presLayoutVars>
          <dgm:bulletEnabled val="1"/>
        </dgm:presLayoutVars>
      </dgm:prSet>
      <dgm:spPr/>
    </dgm:pt>
    <dgm:pt modelId="{C3B3DD89-021A-421D-B966-A468C83C8DD2}" type="pres">
      <dgm:prSet presAssocID="{19BBD827-D91C-4A6E-93E3-5711563300DA}" presName="spacing" presStyleCnt="0"/>
      <dgm:spPr/>
    </dgm:pt>
    <dgm:pt modelId="{2B0D1227-A265-4962-8A08-FC207E920144}" type="pres">
      <dgm:prSet presAssocID="{8158B520-253E-46C5-9010-2F702EB7A05C}" presName="linNode" presStyleCnt="0"/>
      <dgm:spPr/>
    </dgm:pt>
    <dgm:pt modelId="{8823FB17-45A8-43CF-B108-E8BB7C8E8509}" type="pres">
      <dgm:prSet presAssocID="{8158B520-253E-46C5-9010-2F702EB7A05C}" presName="parentShp" presStyleLbl="node1" presStyleIdx="2" presStyleCnt="3">
        <dgm:presLayoutVars>
          <dgm:bulletEnabled val="1"/>
        </dgm:presLayoutVars>
      </dgm:prSet>
      <dgm:spPr/>
    </dgm:pt>
    <dgm:pt modelId="{29E6A4F4-C9FA-4C84-A3CB-DC75B267F761}" type="pres">
      <dgm:prSet presAssocID="{8158B520-253E-46C5-9010-2F702EB7A05C}" presName="childShp" presStyleLbl="bgAccFollowNode1" presStyleIdx="2" presStyleCnt="3">
        <dgm:presLayoutVars>
          <dgm:bulletEnabled val="1"/>
        </dgm:presLayoutVars>
      </dgm:prSet>
      <dgm:spPr/>
    </dgm:pt>
  </dgm:ptLst>
  <dgm:cxnLst>
    <dgm:cxn modelId="{B627E303-BD8E-465C-B49B-065F9F1F5AB4}" type="presOf" srcId="{8158B520-253E-46C5-9010-2F702EB7A05C}" destId="{8823FB17-45A8-43CF-B108-E8BB7C8E8509}" srcOrd="0" destOrd="0" presId="urn:microsoft.com/office/officeart/2005/8/layout/vList6"/>
    <dgm:cxn modelId="{F679F10A-4A3D-4BF4-AC31-30F088B2BFA2}" srcId="{590819B9-6471-4211-AEC7-09089E1396BC}" destId="{728BD0C9-96F8-44A5-8ABB-749A071B6C39}" srcOrd="0" destOrd="0" parTransId="{7045E546-1505-4220-B1E2-6B350E628FCC}" sibTransId="{0FDD413F-D57B-4901-B249-E8353CEE32EC}"/>
    <dgm:cxn modelId="{40726F22-7227-40E0-9879-43B9C7F25BC5}" type="presOf" srcId="{8E46D48C-F474-4B96-8955-DF8A3BE5A662}" destId="{29E6A4F4-C9FA-4C84-A3CB-DC75B267F761}" srcOrd="0" destOrd="0" presId="urn:microsoft.com/office/officeart/2005/8/layout/vList6"/>
    <dgm:cxn modelId="{8AF5CF35-A960-4902-B3E4-69F851F78A0B}" type="presOf" srcId="{08FDB224-AFAE-4693-8ABA-FB42DF13E31C}" destId="{B154E6BF-CD41-48E7-AABD-C12DA63FB2FF}" srcOrd="0" destOrd="1" presId="urn:microsoft.com/office/officeart/2005/8/layout/vList6"/>
    <dgm:cxn modelId="{B387ED38-E7A9-4CB4-9671-39496A80E619}" srcId="{5A28C7F5-A86C-40F8-BBF6-32BE5C56BF10}" destId="{787FAEAA-CA1C-4334-A185-2297B646276B}" srcOrd="0" destOrd="0" parTransId="{79520067-51B1-4AB8-9D3D-10F64FD815F9}" sibTransId="{19043249-8F90-4365-85AC-A2950608ECAC}"/>
    <dgm:cxn modelId="{16724C3F-A7C0-44C4-B5D3-0AC7BBF01328}" type="presOf" srcId="{787FAEAA-CA1C-4334-A185-2297B646276B}" destId="{7344E701-E30B-4480-9962-8A052F90EF80}" srcOrd="0" destOrd="0" presId="urn:microsoft.com/office/officeart/2005/8/layout/vList6"/>
    <dgm:cxn modelId="{001DB35C-AEBD-4C60-9E04-1E6AA0219012}" type="presOf" srcId="{AA57797C-9821-4375-B335-680CD01084CF}" destId="{9EFEAF78-944F-43A8-AC40-6158023B363D}" srcOrd="0" destOrd="0" presId="urn:microsoft.com/office/officeart/2005/8/layout/vList6"/>
    <dgm:cxn modelId="{E8421560-16B2-4FC7-BFF2-D9EE55A4C129}" srcId="{590819B9-6471-4211-AEC7-09089E1396BC}" destId="{08FDB224-AFAE-4693-8ABA-FB42DF13E31C}" srcOrd="1" destOrd="0" parTransId="{8EFA8709-9F98-4504-9095-81F7B0BD3A75}" sibTransId="{A446B958-2E74-4F98-BFC3-744D5CC9DF03}"/>
    <dgm:cxn modelId="{61255E63-94BC-409E-A54F-799FC4848177}" type="presOf" srcId="{5A28C7F5-A86C-40F8-BBF6-32BE5C56BF10}" destId="{2B775F84-74C2-4762-8061-DFC16AC790FD}" srcOrd="0" destOrd="0" presId="urn:microsoft.com/office/officeart/2005/8/layout/vList6"/>
    <dgm:cxn modelId="{2F9C5746-A39A-48FD-9740-472489F936C7}" srcId="{AA57797C-9821-4375-B335-680CD01084CF}" destId="{590819B9-6471-4211-AEC7-09089E1396BC}" srcOrd="1" destOrd="0" parTransId="{C7649205-0FB1-4FE1-B0AA-0DA94CD5CFC1}" sibTransId="{19BBD827-D91C-4A6E-93E3-5711563300DA}"/>
    <dgm:cxn modelId="{13C0FD71-898B-46DC-9CBE-B15F21D9FF52}" type="presOf" srcId="{590819B9-6471-4211-AEC7-09089E1396BC}" destId="{9CE1F9B1-3CA7-4D04-9C2A-4CAE4333CAC0}" srcOrd="0" destOrd="0" presId="urn:microsoft.com/office/officeart/2005/8/layout/vList6"/>
    <dgm:cxn modelId="{63064C7C-357B-454B-9F8E-0ED945255E78}" type="presOf" srcId="{728BD0C9-96F8-44A5-8ABB-749A071B6C39}" destId="{B154E6BF-CD41-48E7-AABD-C12DA63FB2FF}" srcOrd="0" destOrd="0" presId="urn:microsoft.com/office/officeart/2005/8/layout/vList6"/>
    <dgm:cxn modelId="{8F302198-491E-44E4-A491-4FD148FFB59E}" srcId="{AA57797C-9821-4375-B335-680CD01084CF}" destId="{5A28C7F5-A86C-40F8-BBF6-32BE5C56BF10}" srcOrd="0" destOrd="0" parTransId="{2A9A0427-9F66-430F-8E6F-C620587E2D55}" sibTransId="{6AD81B73-6368-456E-96A8-EB554B01F120}"/>
    <dgm:cxn modelId="{56C214EA-8E36-4135-9E2F-5F0D5F7AA683}" srcId="{AA57797C-9821-4375-B335-680CD01084CF}" destId="{8158B520-253E-46C5-9010-2F702EB7A05C}" srcOrd="2" destOrd="0" parTransId="{6FEE7A93-A3BC-456D-9C1F-D2DF861DC243}" sibTransId="{DA7098A7-D164-4E4F-8180-5EC258B1F7BB}"/>
    <dgm:cxn modelId="{7E43CCEA-F7BB-4141-A6E6-39CF513DFD2B}" srcId="{8158B520-253E-46C5-9010-2F702EB7A05C}" destId="{8E46D48C-F474-4B96-8955-DF8A3BE5A662}" srcOrd="0" destOrd="0" parTransId="{787EE145-F1E2-4A81-A452-2970D479973F}" sibTransId="{7DA0004A-DC12-47C2-95B6-F4FA810AAEFE}"/>
    <dgm:cxn modelId="{1BF72077-CBB9-4A03-A7CD-689293311FCD}" type="presParOf" srcId="{9EFEAF78-944F-43A8-AC40-6158023B363D}" destId="{C98FF050-0BD1-405B-9C85-58058A15E070}" srcOrd="0" destOrd="0" presId="urn:microsoft.com/office/officeart/2005/8/layout/vList6"/>
    <dgm:cxn modelId="{EF0FFD4F-0D49-4BFD-A516-27A6C2C8E6CF}" type="presParOf" srcId="{C98FF050-0BD1-405B-9C85-58058A15E070}" destId="{2B775F84-74C2-4762-8061-DFC16AC790FD}" srcOrd="0" destOrd="0" presId="urn:microsoft.com/office/officeart/2005/8/layout/vList6"/>
    <dgm:cxn modelId="{B9DC958C-973E-4ACF-9690-33729FA088B4}" type="presParOf" srcId="{C98FF050-0BD1-405B-9C85-58058A15E070}" destId="{7344E701-E30B-4480-9962-8A052F90EF80}" srcOrd="1" destOrd="0" presId="urn:microsoft.com/office/officeart/2005/8/layout/vList6"/>
    <dgm:cxn modelId="{E8DF6FA8-44D5-4A4F-8B7B-CABE29615DD3}" type="presParOf" srcId="{9EFEAF78-944F-43A8-AC40-6158023B363D}" destId="{63BC267F-F7B9-4121-9670-0FDE2D3C4D4F}" srcOrd="1" destOrd="0" presId="urn:microsoft.com/office/officeart/2005/8/layout/vList6"/>
    <dgm:cxn modelId="{540904B0-2153-4B34-9D66-0E83C2AD198C}" type="presParOf" srcId="{9EFEAF78-944F-43A8-AC40-6158023B363D}" destId="{DECDA534-5BA1-42D3-99C6-E44875A6C23C}" srcOrd="2" destOrd="0" presId="urn:microsoft.com/office/officeart/2005/8/layout/vList6"/>
    <dgm:cxn modelId="{B2D4B54F-F22B-4B54-B29A-BEB2745C451D}" type="presParOf" srcId="{DECDA534-5BA1-42D3-99C6-E44875A6C23C}" destId="{9CE1F9B1-3CA7-4D04-9C2A-4CAE4333CAC0}" srcOrd="0" destOrd="0" presId="urn:microsoft.com/office/officeart/2005/8/layout/vList6"/>
    <dgm:cxn modelId="{498B2F7B-927F-4AAE-8F96-5200756E6EDC}" type="presParOf" srcId="{DECDA534-5BA1-42D3-99C6-E44875A6C23C}" destId="{B154E6BF-CD41-48E7-AABD-C12DA63FB2FF}" srcOrd="1" destOrd="0" presId="urn:microsoft.com/office/officeart/2005/8/layout/vList6"/>
    <dgm:cxn modelId="{1EC195C2-D445-4FC4-A8D1-64567E29219F}" type="presParOf" srcId="{9EFEAF78-944F-43A8-AC40-6158023B363D}" destId="{C3B3DD89-021A-421D-B966-A468C83C8DD2}" srcOrd="3" destOrd="0" presId="urn:microsoft.com/office/officeart/2005/8/layout/vList6"/>
    <dgm:cxn modelId="{6BE457F8-12F8-4836-B938-47C3332A1AA1}" type="presParOf" srcId="{9EFEAF78-944F-43A8-AC40-6158023B363D}" destId="{2B0D1227-A265-4962-8A08-FC207E920144}" srcOrd="4" destOrd="0" presId="urn:microsoft.com/office/officeart/2005/8/layout/vList6"/>
    <dgm:cxn modelId="{3191DF36-ED21-478C-B22F-ACC9684DA795}" type="presParOf" srcId="{2B0D1227-A265-4962-8A08-FC207E920144}" destId="{8823FB17-45A8-43CF-B108-E8BB7C8E8509}" srcOrd="0" destOrd="0" presId="urn:microsoft.com/office/officeart/2005/8/layout/vList6"/>
    <dgm:cxn modelId="{D6C13740-DC81-4E02-A3A3-99073BC76AA6}" type="presParOf" srcId="{2B0D1227-A265-4962-8A08-FC207E920144}" destId="{29E6A4F4-C9FA-4C84-A3CB-DC75B267F761}"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A57797C-9821-4375-B335-680CD01084CF}" type="doc">
      <dgm:prSet loTypeId="urn:microsoft.com/office/officeart/2005/8/layout/vList6" loCatId="list" qsTypeId="urn:microsoft.com/office/officeart/2005/8/quickstyle/3d1" qsCatId="3D" csTypeId="urn:microsoft.com/office/officeart/2005/8/colors/accent5_2" csCatId="accent5" phldr="1"/>
      <dgm:spPr/>
      <dgm:t>
        <a:bodyPr/>
        <a:lstStyle/>
        <a:p>
          <a:endParaRPr lang="en-US"/>
        </a:p>
      </dgm:t>
    </dgm:pt>
    <dgm:pt modelId="{5A28C7F5-A86C-40F8-BBF6-32BE5C56BF10}">
      <dgm:prSet phldrT="[Text]" custT="1"/>
      <dgm:spPr/>
      <dgm:t>
        <a:bodyPr/>
        <a:lstStyle/>
        <a:p>
          <a:pPr rtl="1"/>
          <a:r>
            <a:rPr lang="ar-IQ" sz="4400" u="sng" kern="1200" dirty="0">
              <a:solidFill>
                <a:prstClr val="white"/>
              </a:solidFill>
              <a:latin typeface="Tw Cen MT"/>
              <a:ea typeface="+mn-ea"/>
              <a:cs typeface="+mn-cs"/>
            </a:rPr>
            <a:t>احتواء الازمة</a:t>
          </a:r>
          <a:endParaRPr lang="en-US" sz="4400" u="sng" kern="1200" dirty="0">
            <a:solidFill>
              <a:prstClr val="white"/>
            </a:solidFill>
            <a:latin typeface="Tw Cen MT"/>
            <a:ea typeface="+mn-ea"/>
            <a:cs typeface="+mn-cs"/>
          </a:endParaRPr>
        </a:p>
      </dgm:t>
    </dgm:pt>
    <dgm:pt modelId="{2A9A0427-9F66-430F-8E6F-C620587E2D55}" type="parTrans" cxnId="{8F302198-491E-44E4-A491-4FD148FFB59E}">
      <dgm:prSet/>
      <dgm:spPr/>
      <dgm:t>
        <a:bodyPr/>
        <a:lstStyle/>
        <a:p>
          <a:endParaRPr lang="en-US"/>
        </a:p>
      </dgm:t>
    </dgm:pt>
    <dgm:pt modelId="{6AD81B73-6368-456E-96A8-EB554B01F120}" type="sibTrans" cxnId="{8F302198-491E-44E4-A491-4FD148FFB59E}">
      <dgm:prSet/>
      <dgm:spPr/>
      <dgm:t>
        <a:bodyPr/>
        <a:lstStyle/>
        <a:p>
          <a:endParaRPr lang="en-US"/>
        </a:p>
      </dgm:t>
    </dgm:pt>
    <dgm:pt modelId="{787FAEAA-CA1C-4334-A185-2297B646276B}">
      <dgm:prSet phldrT="[Text]" custT="1"/>
      <dgm:spPr/>
      <dgm:t>
        <a:bodyPr/>
        <a:lstStyle/>
        <a:p>
          <a:pPr marL="231775" indent="0" algn="just" rtl="1">
            <a:buNone/>
          </a:pPr>
          <a:r>
            <a:rPr lang="ar-IQ" sz="2400" kern="1200" dirty="0">
              <a:solidFill>
                <a:prstClr val="black">
                  <a:hueOff val="0"/>
                  <a:satOff val="0"/>
                  <a:lumOff val="0"/>
                  <a:alphaOff val="0"/>
                </a:prstClr>
              </a:solidFill>
              <a:latin typeface="Tw Cen MT"/>
              <a:ea typeface="+mn-ea"/>
              <a:cs typeface="+mn-cs"/>
            </a:rPr>
            <a:t>ويتم فيها محاصرة الازمة في نطاق ضيق وتجميدها عند المرحلة التي وثلت اليها واضعاف الضغوط المولدة لها لإفقادها قوتها.</a:t>
          </a:r>
          <a:endParaRPr lang="en-US" sz="2400" kern="1200" dirty="0">
            <a:solidFill>
              <a:prstClr val="black">
                <a:hueOff val="0"/>
                <a:satOff val="0"/>
                <a:lumOff val="0"/>
                <a:alphaOff val="0"/>
              </a:prstClr>
            </a:solidFill>
            <a:latin typeface="Tw Cen MT"/>
            <a:ea typeface="+mn-ea"/>
            <a:cs typeface="+mn-cs"/>
          </a:endParaRPr>
        </a:p>
      </dgm:t>
    </dgm:pt>
    <dgm:pt modelId="{79520067-51B1-4AB8-9D3D-10F64FD815F9}" type="parTrans" cxnId="{B387ED38-E7A9-4CB4-9671-39496A80E619}">
      <dgm:prSet/>
      <dgm:spPr/>
      <dgm:t>
        <a:bodyPr/>
        <a:lstStyle/>
        <a:p>
          <a:endParaRPr lang="en-US"/>
        </a:p>
      </dgm:t>
    </dgm:pt>
    <dgm:pt modelId="{19043249-8F90-4365-85AC-A2950608ECAC}" type="sibTrans" cxnId="{B387ED38-E7A9-4CB4-9671-39496A80E619}">
      <dgm:prSet/>
      <dgm:spPr/>
      <dgm:t>
        <a:bodyPr/>
        <a:lstStyle/>
        <a:p>
          <a:endParaRPr lang="en-US"/>
        </a:p>
      </dgm:t>
    </dgm:pt>
    <dgm:pt modelId="{590819B9-6471-4211-AEC7-09089E1396BC}">
      <dgm:prSet phldrT="[Text]" custT="1"/>
      <dgm:spPr/>
      <dgm:t>
        <a:bodyPr/>
        <a:lstStyle/>
        <a:p>
          <a:pPr marL="0" lvl="0" indent="0" algn="ctr" defTabSz="1955800" rtl="1">
            <a:lnSpc>
              <a:spcPct val="90000"/>
            </a:lnSpc>
            <a:spcBef>
              <a:spcPct val="0"/>
            </a:spcBef>
            <a:spcAft>
              <a:spcPct val="35000"/>
            </a:spcAft>
            <a:buNone/>
          </a:pPr>
          <a:r>
            <a:rPr lang="ar-IQ" sz="4400" u="sng" kern="1200" dirty="0">
              <a:solidFill>
                <a:prstClr val="white"/>
              </a:solidFill>
              <a:latin typeface="Tw Cen MT"/>
              <a:ea typeface="+mn-ea"/>
              <a:cs typeface="+mn-cs"/>
            </a:rPr>
            <a:t>تدمير الازمة ذاتيا</a:t>
          </a:r>
          <a:endParaRPr lang="en-US" sz="4400" u="sng" kern="1200" dirty="0">
            <a:solidFill>
              <a:prstClr val="white"/>
            </a:solidFill>
            <a:latin typeface="Tw Cen MT"/>
            <a:ea typeface="+mn-ea"/>
            <a:cs typeface="+mn-cs"/>
          </a:endParaRPr>
        </a:p>
      </dgm:t>
    </dgm:pt>
    <dgm:pt modelId="{C7649205-0FB1-4FE1-B0AA-0DA94CD5CFC1}" type="parTrans" cxnId="{2F9C5746-A39A-48FD-9740-472489F936C7}">
      <dgm:prSet/>
      <dgm:spPr/>
      <dgm:t>
        <a:bodyPr/>
        <a:lstStyle/>
        <a:p>
          <a:endParaRPr lang="en-US"/>
        </a:p>
      </dgm:t>
    </dgm:pt>
    <dgm:pt modelId="{19BBD827-D91C-4A6E-93E3-5711563300DA}" type="sibTrans" cxnId="{2F9C5746-A39A-48FD-9740-472489F936C7}">
      <dgm:prSet/>
      <dgm:spPr/>
      <dgm:t>
        <a:bodyPr/>
        <a:lstStyle/>
        <a:p>
          <a:endParaRPr lang="en-US"/>
        </a:p>
      </dgm:t>
    </dgm:pt>
    <dgm:pt modelId="{08FDB224-AFAE-4693-8ABA-FB42DF13E31C}">
      <dgm:prSet phldrT="[Text]" custT="1"/>
      <dgm:spPr/>
      <dgm:t>
        <a:bodyPr/>
        <a:lstStyle/>
        <a:p>
          <a:pPr marL="231775" lvl="1" indent="0" algn="just" defTabSz="1066800" rtl="1">
            <a:lnSpc>
              <a:spcPct val="90000"/>
            </a:lnSpc>
            <a:spcBef>
              <a:spcPct val="0"/>
            </a:spcBef>
            <a:spcAft>
              <a:spcPct val="15000"/>
            </a:spcAft>
            <a:buFont typeface="+mj-cs"/>
            <a:buNone/>
          </a:pPr>
          <a:r>
            <a:rPr lang="ar-IQ" sz="2000" b="0" kern="1200" dirty="0">
              <a:solidFill>
                <a:prstClr val="black">
                  <a:hueOff val="0"/>
                  <a:satOff val="0"/>
                  <a:lumOff val="0"/>
                  <a:alphaOff val="0"/>
                </a:prstClr>
              </a:solidFill>
              <a:latin typeface="Tw Cen MT"/>
              <a:ea typeface="+mn-ea"/>
              <a:cs typeface="+mn-cs"/>
            </a:rPr>
            <a:t>وهو من أصعب الأساليب غير التقليدية ويستخدم في الازمات ذات الضغط العنيف والتي يفتقر فيها الى المعلومات، اذ يعتمد على التأثير في مكان الضعف وافقادها التماسك وإيجاد حالة من الصراع الداخلي مما يؤدي الى تدميرها.</a:t>
          </a:r>
          <a:endParaRPr lang="en-US" sz="2000" b="0" kern="1200" dirty="0">
            <a:solidFill>
              <a:prstClr val="black">
                <a:hueOff val="0"/>
                <a:satOff val="0"/>
                <a:lumOff val="0"/>
                <a:alphaOff val="0"/>
              </a:prstClr>
            </a:solidFill>
            <a:latin typeface="Tw Cen MT"/>
            <a:ea typeface="+mn-ea"/>
            <a:cs typeface="+mn-cs"/>
          </a:endParaRPr>
        </a:p>
      </dgm:t>
    </dgm:pt>
    <dgm:pt modelId="{8EFA8709-9F98-4504-9095-81F7B0BD3A75}" type="parTrans" cxnId="{E8421560-16B2-4FC7-BFF2-D9EE55A4C129}">
      <dgm:prSet/>
      <dgm:spPr/>
      <dgm:t>
        <a:bodyPr/>
        <a:lstStyle/>
        <a:p>
          <a:endParaRPr lang="en-US"/>
        </a:p>
      </dgm:t>
    </dgm:pt>
    <dgm:pt modelId="{A446B958-2E74-4F98-BFC3-744D5CC9DF03}" type="sibTrans" cxnId="{E8421560-16B2-4FC7-BFF2-D9EE55A4C129}">
      <dgm:prSet/>
      <dgm:spPr/>
      <dgm:t>
        <a:bodyPr/>
        <a:lstStyle/>
        <a:p>
          <a:endParaRPr lang="en-US"/>
        </a:p>
      </dgm:t>
    </dgm:pt>
    <dgm:pt modelId="{8158B520-253E-46C5-9010-2F702EB7A05C}">
      <dgm:prSet custT="1"/>
      <dgm:spPr/>
      <dgm:t>
        <a:bodyPr/>
        <a:lstStyle/>
        <a:p>
          <a:r>
            <a:rPr lang="ar-IQ" sz="4400" u="sng" kern="1200" dirty="0">
              <a:solidFill>
                <a:prstClr val="white"/>
              </a:solidFill>
              <a:latin typeface="Tw Cen MT"/>
              <a:ea typeface="+mn-ea"/>
              <a:cs typeface="+mn-cs"/>
            </a:rPr>
            <a:t>تحويل مسار الازمة</a:t>
          </a:r>
          <a:endParaRPr lang="en-US" sz="4400" u="sng" kern="1200" dirty="0">
            <a:solidFill>
              <a:prstClr val="white"/>
            </a:solidFill>
            <a:latin typeface="Tw Cen MT"/>
            <a:ea typeface="+mn-ea"/>
            <a:cs typeface="+mn-cs"/>
          </a:endParaRPr>
        </a:p>
      </dgm:t>
    </dgm:pt>
    <dgm:pt modelId="{6FEE7A93-A3BC-456D-9C1F-D2DF861DC243}" type="parTrans" cxnId="{56C214EA-8E36-4135-9E2F-5F0D5F7AA683}">
      <dgm:prSet/>
      <dgm:spPr/>
      <dgm:t>
        <a:bodyPr/>
        <a:lstStyle/>
        <a:p>
          <a:endParaRPr lang="en-US"/>
        </a:p>
      </dgm:t>
    </dgm:pt>
    <dgm:pt modelId="{DA7098A7-D164-4E4F-8180-5EC258B1F7BB}" type="sibTrans" cxnId="{56C214EA-8E36-4135-9E2F-5F0D5F7AA683}">
      <dgm:prSet/>
      <dgm:spPr/>
      <dgm:t>
        <a:bodyPr/>
        <a:lstStyle/>
        <a:p>
          <a:endParaRPr lang="en-US"/>
        </a:p>
      </dgm:t>
    </dgm:pt>
    <dgm:pt modelId="{8E46D48C-F474-4B96-8955-DF8A3BE5A662}">
      <dgm:prSet custT="1"/>
      <dgm:spPr/>
      <dgm:t>
        <a:bodyPr/>
        <a:lstStyle/>
        <a:p>
          <a:pPr marL="231775" indent="0" algn="just" rtl="1">
            <a:buFont typeface="+mj-cs"/>
            <a:buNone/>
          </a:pPr>
          <a:r>
            <a:rPr lang="ar-IQ" sz="2400" kern="1200" dirty="0">
              <a:solidFill>
                <a:prstClr val="black">
                  <a:hueOff val="0"/>
                  <a:satOff val="0"/>
                  <a:lumOff val="0"/>
                  <a:alphaOff val="0"/>
                </a:prstClr>
              </a:solidFill>
              <a:latin typeface="Tw Cen MT"/>
              <a:ea typeface="+mn-ea"/>
              <a:cs typeface="+mn-cs"/>
            </a:rPr>
            <a:t>ويستخدم هذا الأسلوب في الازمات العنيفة التي لا يمكن إيقاف تصاعدها فيتم تحويل مسارها الى مسارات أخرى بديلة يسهل احتوائها</a:t>
          </a:r>
          <a:r>
            <a:rPr lang="ar-IQ" sz="3100" kern="1200" dirty="0"/>
            <a:t>.</a:t>
          </a:r>
          <a:endParaRPr lang="en-US" sz="3100" kern="1200" dirty="0"/>
        </a:p>
      </dgm:t>
    </dgm:pt>
    <dgm:pt modelId="{787EE145-F1E2-4A81-A452-2970D479973F}" type="parTrans" cxnId="{7E43CCEA-F7BB-4141-A6E6-39CF513DFD2B}">
      <dgm:prSet/>
      <dgm:spPr/>
      <dgm:t>
        <a:bodyPr/>
        <a:lstStyle/>
        <a:p>
          <a:endParaRPr lang="en-US"/>
        </a:p>
      </dgm:t>
    </dgm:pt>
    <dgm:pt modelId="{7DA0004A-DC12-47C2-95B6-F4FA810AAEFE}" type="sibTrans" cxnId="{7E43CCEA-F7BB-4141-A6E6-39CF513DFD2B}">
      <dgm:prSet/>
      <dgm:spPr/>
      <dgm:t>
        <a:bodyPr/>
        <a:lstStyle/>
        <a:p>
          <a:endParaRPr lang="en-US"/>
        </a:p>
      </dgm:t>
    </dgm:pt>
    <dgm:pt modelId="{728BD0C9-96F8-44A5-8ABB-749A071B6C39}">
      <dgm:prSet phldrT="[Text]"/>
      <dgm:spPr/>
      <dgm:t>
        <a:bodyPr/>
        <a:lstStyle/>
        <a:p>
          <a:pPr marL="231775" lvl="1" indent="0" algn="just" defTabSz="800100" rtl="1">
            <a:lnSpc>
              <a:spcPct val="90000"/>
            </a:lnSpc>
            <a:spcBef>
              <a:spcPct val="0"/>
            </a:spcBef>
            <a:spcAft>
              <a:spcPct val="15000"/>
            </a:spcAft>
            <a:buFont typeface="+mj-cs"/>
            <a:buNone/>
          </a:pPr>
          <a:endParaRPr lang="en-US" sz="1800" kern="1200" dirty="0"/>
        </a:p>
      </dgm:t>
    </dgm:pt>
    <dgm:pt modelId="{7045E546-1505-4220-B1E2-6B350E628FCC}" type="parTrans" cxnId="{F679F10A-4A3D-4BF4-AC31-30F088B2BFA2}">
      <dgm:prSet/>
      <dgm:spPr/>
      <dgm:t>
        <a:bodyPr/>
        <a:lstStyle/>
        <a:p>
          <a:endParaRPr lang="en-US"/>
        </a:p>
      </dgm:t>
    </dgm:pt>
    <dgm:pt modelId="{0FDD413F-D57B-4901-B249-E8353CEE32EC}" type="sibTrans" cxnId="{F679F10A-4A3D-4BF4-AC31-30F088B2BFA2}">
      <dgm:prSet/>
      <dgm:spPr/>
      <dgm:t>
        <a:bodyPr/>
        <a:lstStyle/>
        <a:p>
          <a:endParaRPr lang="en-US"/>
        </a:p>
      </dgm:t>
    </dgm:pt>
    <dgm:pt modelId="{9EFEAF78-944F-43A8-AC40-6158023B363D}" type="pres">
      <dgm:prSet presAssocID="{AA57797C-9821-4375-B335-680CD01084CF}" presName="Name0" presStyleCnt="0">
        <dgm:presLayoutVars>
          <dgm:dir val="rev"/>
          <dgm:animLvl val="lvl"/>
          <dgm:resizeHandles/>
        </dgm:presLayoutVars>
      </dgm:prSet>
      <dgm:spPr/>
    </dgm:pt>
    <dgm:pt modelId="{C98FF050-0BD1-405B-9C85-58058A15E070}" type="pres">
      <dgm:prSet presAssocID="{5A28C7F5-A86C-40F8-BBF6-32BE5C56BF10}" presName="linNode" presStyleCnt="0"/>
      <dgm:spPr/>
    </dgm:pt>
    <dgm:pt modelId="{2B775F84-74C2-4762-8061-DFC16AC790FD}" type="pres">
      <dgm:prSet presAssocID="{5A28C7F5-A86C-40F8-BBF6-32BE5C56BF10}" presName="parentShp" presStyleLbl="node1" presStyleIdx="0" presStyleCnt="3" custScaleX="82927">
        <dgm:presLayoutVars>
          <dgm:bulletEnabled val="1"/>
        </dgm:presLayoutVars>
      </dgm:prSet>
      <dgm:spPr/>
    </dgm:pt>
    <dgm:pt modelId="{7344E701-E30B-4480-9962-8A052F90EF80}" type="pres">
      <dgm:prSet presAssocID="{5A28C7F5-A86C-40F8-BBF6-32BE5C56BF10}" presName="childShp" presStyleLbl="bgAccFollowNode1" presStyleIdx="0" presStyleCnt="3">
        <dgm:presLayoutVars>
          <dgm:bulletEnabled val="1"/>
        </dgm:presLayoutVars>
      </dgm:prSet>
      <dgm:spPr/>
    </dgm:pt>
    <dgm:pt modelId="{63BC267F-F7B9-4121-9670-0FDE2D3C4D4F}" type="pres">
      <dgm:prSet presAssocID="{6AD81B73-6368-456E-96A8-EB554B01F120}" presName="spacing" presStyleCnt="0"/>
      <dgm:spPr/>
    </dgm:pt>
    <dgm:pt modelId="{DECDA534-5BA1-42D3-99C6-E44875A6C23C}" type="pres">
      <dgm:prSet presAssocID="{590819B9-6471-4211-AEC7-09089E1396BC}" presName="linNode" presStyleCnt="0"/>
      <dgm:spPr/>
    </dgm:pt>
    <dgm:pt modelId="{9CE1F9B1-3CA7-4D04-9C2A-4CAE4333CAC0}" type="pres">
      <dgm:prSet presAssocID="{590819B9-6471-4211-AEC7-09089E1396BC}" presName="parentShp" presStyleLbl="node1" presStyleIdx="1" presStyleCnt="3" custScaleX="82927">
        <dgm:presLayoutVars>
          <dgm:bulletEnabled val="1"/>
        </dgm:presLayoutVars>
      </dgm:prSet>
      <dgm:spPr/>
    </dgm:pt>
    <dgm:pt modelId="{B154E6BF-CD41-48E7-AABD-C12DA63FB2FF}" type="pres">
      <dgm:prSet presAssocID="{590819B9-6471-4211-AEC7-09089E1396BC}" presName="childShp" presStyleLbl="bgAccFollowNode1" presStyleIdx="1" presStyleCnt="3">
        <dgm:presLayoutVars>
          <dgm:bulletEnabled val="1"/>
        </dgm:presLayoutVars>
      </dgm:prSet>
      <dgm:spPr/>
    </dgm:pt>
    <dgm:pt modelId="{C3B3DD89-021A-421D-B966-A468C83C8DD2}" type="pres">
      <dgm:prSet presAssocID="{19BBD827-D91C-4A6E-93E3-5711563300DA}" presName="spacing" presStyleCnt="0"/>
      <dgm:spPr/>
    </dgm:pt>
    <dgm:pt modelId="{2B0D1227-A265-4962-8A08-FC207E920144}" type="pres">
      <dgm:prSet presAssocID="{8158B520-253E-46C5-9010-2F702EB7A05C}" presName="linNode" presStyleCnt="0"/>
      <dgm:spPr/>
    </dgm:pt>
    <dgm:pt modelId="{8823FB17-45A8-43CF-B108-E8BB7C8E8509}" type="pres">
      <dgm:prSet presAssocID="{8158B520-253E-46C5-9010-2F702EB7A05C}" presName="parentShp" presStyleLbl="node1" presStyleIdx="2" presStyleCnt="3" custScaleX="82927">
        <dgm:presLayoutVars>
          <dgm:bulletEnabled val="1"/>
        </dgm:presLayoutVars>
      </dgm:prSet>
      <dgm:spPr/>
    </dgm:pt>
    <dgm:pt modelId="{29E6A4F4-C9FA-4C84-A3CB-DC75B267F761}" type="pres">
      <dgm:prSet presAssocID="{8158B520-253E-46C5-9010-2F702EB7A05C}" presName="childShp" presStyleLbl="bgAccFollowNode1" presStyleIdx="2" presStyleCnt="3">
        <dgm:presLayoutVars>
          <dgm:bulletEnabled val="1"/>
        </dgm:presLayoutVars>
      </dgm:prSet>
      <dgm:spPr/>
    </dgm:pt>
  </dgm:ptLst>
  <dgm:cxnLst>
    <dgm:cxn modelId="{B627E303-BD8E-465C-B49B-065F9F1F5AB4}" type="presOf" srcId="{8158B520-253E-46C5-9010-2F702EB7A05C}" destId="{8823FB17-45A8-43CF-B108-E8BB7C8E8509}" srcOrd="0" destOrd="0" presId="urn:microsoft.com/office/officeart/2005/8/layout/vList6"/>
    <dgm:cxn modelId="{F679F10A-4A3D-4BF4-AC31-30F088B2BFA2}" srcId="{590819B9-6471-4211-AEC7-09089E1396BC}" destId="{728BD0C9-96F8-44A5-8ABB-749A071B6C39}" srcOrd="0" destOrd="0" parTransId="{7045E546-1505-4220-B1E2-6B350E628FCC}" sibTransId="{0FDD413F-D57B-4901-B249-E8353CEE32EC}"/>
    <dgm:cxn modelId="{40726F22-7227-40E0-9879-43B9C7F25BC5}" type="presOf" srcId="{8E46D48C-F474-4B96-8955-DF8A3BE5A662}" destId="{29E6A4F4-C9FA-4C84-A3CB-DC75B267F761}" srcOrd="0" destOrd="0" presId="urn:microsoft.com/office/officeart/2005/8/layout/vList6"/>
    <dgm:cxn modelId="{8AF5CF35-A960-4902-B3E4-69F851F78A0B}" type="presOf" srcId="{08FDB224-AFAE-4693-8ABA-FB42DF13E31C}" destId="{B154E6BF-CD41-48E7-AABD-C12DA63FB2FF}" srcOrd="0" destOrd="1" presId="urn:microsoft.com/office/officeart/2005/8/layout/vList6"/>
    <dgm:cxn modelId="{B387ED38-E7A9-4CB4-9671-39496A80E619}" srcId="{5A28C7F5-A86C-40F8-BBF6-32BE5C56BF10}" destId="{787FAEAA-CA1C-4334-A185-2297B646276B}" srcOrd="0" destOrd="0" parTransId="{79520067-51B1-4AB8-9D3D-10F64FD815F9}" sibTransId="{19043249-8F90-4365-85AC-A2950608ECAC}"/>
    <dgm:cxn modelId="{16724C3F-A7C0-44C4-B5D3-0AC7BBF01328}" type="presOf" srcId="{787FAEAA-CA1C-4334-A185-2297B646276B}" destId="{7344E701-E30B-4480-9962-8A052F90EF80}" srcOrd="0" destOrd="0" presId="urn:microsoft.com/office/officeart/2005/8/layout/vList6"/>
    <dgm:cxn modelId="{001DB35C-AEBD-4C60-9E04-1E6AA0219012}" type="presOf" srcId="{AA57797C-9821-4375-B335-680CD01084CF}" destId="{9EFEAF78-944F-43A8-AC40-6158023B363D}" srcOrd="0" destOrd="0" presId="urn:microsoft.com/office/officeart/2005/8/layout/vList6"/>
    <dgm:cxn modelId="{E8421560-16B2-4FC7-BFF2-D9EE55A4C129}" srcId="{590819B9-6471-4211-AEC7-09089E1396BC}" destId="{08FDB224-AFAE-4693-8ABA-FB42DF13E31C}" srcOrd="1" destOrd="0" parTransId="{8EFA8709-9F98-4504-9095-81F7B0BD3A75}" sibTransId="{A446B958-2E74-4F98-BFC3-744D5CC9DF03}"/>
    <dgm:cxn modelId="{61255E63-94BC-409E-A54F-799FC4848177}" type="presOf" srcId="{5A28C7F5-A86C-40F8-BBF6-32BE5C56BF10}" destId="{2B775F84-74C2-4762-8061-DFC16AC790FD}" srcOrd="0" destOrd="0" presId="urn:microsoft.com/office/officeart/2005/8/layout/vList6"/>
    <dgm:cxn modelId="{2F9C5746-A39A-48FD-9740-472489F936C7}" srcId="{AA57797C-9821-4375-B335-680CD01084CF}" destId="{590819B9-6471-4211-AEC7-09089E1396BC}" srcOrd="1" destOrd="0" parTransId="{C7649205-0FB1-4FE1-B0AA-0DA94CD5CFC1}" sibTransId="{19BBD827-D91C-4A6E-93E3-5711563300DA}"/>
    <dgm:cxn modelId="{13C0FD71-898B-46DC-9CBE-B15F21D9FF52}" type="presOf" srcId="{590819B9-6471-4211-AEC7-09089E1396BC}" destId="{9CE1F9B1-3CA7-4D04-9C2A-4CAE4333CAC0}" srcOrd="0" destOrd="0" presId="urn:microsoft.com/office/officeart/2005/8/layout/vList6"/>
    <dgm:cxn modelId="{63064C7C-357B-454B-9F8E-0ED945255E78}" type="presOf" srcId="{728BD0C9-96F8-44A5-8ABB-749A071B6C39}" destId="{B154E6BF-CD41-48E7-AABD-C12DA63FB2FF}" srcOrd="0" destOrd="0" presId="urn:microsoft.com/office/officeart/2005/8/layout/vList6"/>
    <dgm:cxn modelId="{8F302198-491E-44E4-A491-4FD148FFB59E}" srcId="{AA57797C-9821-4375-B335-680CD01084CF}" destId="{5A28C7F5-A86C-40F8-BBF6-32BE5C56BF10}" srcOrd="0" destOrd="0" parTransId="{2A9A0427-9F66-430F-8E6F-C620587E2D55}" sibTransId="{6AD81B73-6368-456E-96A8-EB554B01F120}"/>
    <dgm:cxn modelId="{56C214EA-8E36-4135-9E2F-5F0D5F7AA683}" srcId="{AA57797C-9821-4375-B335-680CD01084CF}" destId="{8158B520-253E-46C5-9010-2F702EB7A05C}" srcOrd="2" destOrd="0" parTransId="{6FEE7A93-A3BC-456D-9C1F-D2DF861DC243}" sibTransId="{DA7098A7-D164-4E4F-8180-5EC258B1F7BB}"/>
    <dgm:cxn modelId="{7E43CCEA-F7BB-4141-A6E6-39CF513DFD2B}" srcId="{8158B520-253E-46C5-9010-2F702EB7A05C}" destId="{8E46D48C-F474-4B96-8955-DF8A3BE5A662}" srcOrd="0" destOrd="0" parTransId="{787EE145-F1E2-4A81-A452-2970D479973F}" sibTransId="{7DA0004A-DC12-47C2-95B6-F4FA810AAEFE}"/>
    <dgm:cxn modelId="{1BF72077-CBB9-4A03-A7CD-689293311FCD}" type="presParOf" srcId="{9EFEAF78-944F-43A8-AC40-6158023B363D}" destId="{C98FF050-0BD1-405B-9C85-58058A15E070}" srcOrd="0" destOrd="0" presId="urn:microsoft.com/office/officeart/2005/8/layout/vList6"/>
    <dgm:cxn modelId="{EF0FFD4F-0D49-4BFD-A516-27A6C2C8E6CF}" type="presParOf" srcId="{C98FF050-0BD1-405B-9C85-58058A15E070}" destId="{2B775F84-74C2-4762-8061-DFC16AC790FD}" srcOrd="0" destOrd="0" presId="urn:microsoft.com/office/officeart/2005/8/layout/vList6"/>
    <dgm:cxn modelId="{B9DC958C-973E-4ACF-9690-33729FA088B4}" type="presParOf" srcId="{C98FF050-0BD1-405B-9C85-58058A15E070}" destId="{7344E701-E30B-4480-9962-8A052F90EF80}" srcOrd="1" destOrd="0" presId="urn:microsoft.com/office/officeart/2005/8/layout/vList6"/>
    <dgm:cxn modelId="{E8DF6FA8-44D5-4A4F-8B7B-CABE29615DD3}" type="presParOf" srcId="{9EFEAF78-944F-43A8-AC40-6158023B363D}" destId="{63BC267F-F7B9-4121-9670-0FDE2D3C4D4F}" srcOrd="1" destOrd="0" presId="urn:microsoft.com/office/officeart/2005/8/layout/vList6"/>
    <dgm:cxn modelId="{540904B0-2153-4B34-9D66-0E83C2AD198C}" type="presParOf" srcId="{9EFEAF78-944F-43A8-AC40-6158023B363D}" destId="{DECDA534-5BA1-42D3-99C6-E44875A6C23C}" srcOrd="2" destOrd="0" presId="urn:microsoft.com/office/officeart/2005/8/layout/vList6"/>
    <dgm:cxn modelId="{B2D4B54F-F22B-4B54-B29A-BEB2745C451D}" type="presParOf" srcId="{DECDA534-5BA1-42D3-99C6-E44875A6C23C}" destId="{9CE1F9B1-3CA7-4D04-9C2A-4CAE4333CAC0}" srcOrd="0" destOrd="0" presId="urn:microsoft.com/office/officeart/2005/8/layout/vList6"/>
    <dgm:cxn modelId="{498B2F7B-927F-4AAE-8F96-5200756E6EDC}" type="presParOf" srcId="{DECDA534-5BA1-42D3-99C6-E44875A6C23C}" destId="{B154E6BF-CD41-48E7-AABD-C12DA63FB2FF}" srcOrd="1" destOrd="0" presId="urn:microsoft.com/office/officeart/2005/8/layout/vList6"/>
    <dgm:cxn modelId="{1EC195C2-D445-4FC4-A8D1-64567E29219F}" type="presParOf" srcId="{9EFEAF78-944F-43A8-AC40-6158023B363D}" destId="{C3B3DD89-021A-421D-B966-A468C83C8DD2}" srcOrd="3" destOrd="0" presId="urn:microsoft.com/office/officeart/2005/8/layout/vList6"/>
    <dgm:cxn modelId="{6BE457F8-12F8-4836-B938-47C3332A1AA1}" type="presParOf" srcId="{9EFEAF78-944F-43A8-AC40-6158023B363D}" destId="{2B0D1227-A265-4962-8A08-FC207E920144}" srcOrd="4" destOrd="0" presId="urn:microsoft.com/office/officeart/2005/8/layout/vList6"/>
    <dgm:cxn modelId="{3191DF36-ED21-478C-B22F-ACC9684DA795}" type="presParOf" srcId="{2B0D1227-A265-4962-8A08-FC207E920144}" destId="{8823FB17-45A8-43CF-B108-E8BB7C8E8509}" srcOrd="0" destOrd="0" presId="urn:microsoft.com/office/officeart/2005/8/layout/vList6"/>
    <dgm:cxn modelId="{D6C13740-DC81-4E02-A3A3-99073BC76AA6}" type="presParOf" srcId="{2B0D1227-A265-4962-8A08-FC207E920144}" destId="{29E6A4F4-C9FA-4C84-A3CB-DC75B267F761}"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8F9CB3-BD2C-49EF-A7E3-B18DE5EFEB5D}">
      <dsp:nvSpPr>
        <dsp:cNvPr id="0" name=""/>
        <dsp:cNvSpPr/>
      </dsp:nvSpPr>
      <dsp:spPr>
        <a:xfrm rot="16200000">
          <a:off x="-670788" y="671963"/>
          <a:ext cx="4399244" cy="3055317"/>
        </a:xfrm>
        <a:prstGeom prst="flowChartManualOperation">
          <a:avLst/>
        </a:prstGeom>
        <a:gradFill rotWithShape="0">
          <a:gsLst>
            <a:gs pos="0">
              <a:schemeClr val="accent5">
                <a:hueOff val="0"/>
                <a:satOff val="0"/>
                <a:lumOff val="0"/>
                <a:alphaOff val="0"/>
                <a:tint val="100000"/>
                <a:shade val="85000"/>
                <a:satMod val="100000"/>
                <a:lumMod val="100000"/>
              </a:schemeClr>
            </a:gs>
            <a:gs pos="100000">
              <a:schemeClr val="accent5">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0" tIns="0" rIns="139700" bIns="0" numCol="1" spcCol="1270" anchor="ctr" anchorCtr="0">
          <a:noAutofit/>
        </a:bodyPr>
        <a:lstStyle/>
        <a:p>
          <a:pPr marL="0" lvl="0" indent="0" algn="ctr" defTabSz="977900">
            <a:lnSpc>
              <a:spcPct val="90000"/>
            </a:lnSpc>
            <a:spcBef>
              <a:spcPct val="0"/>
            </a:spcBef>
            <a:spcAft>
              <a:spcPct val="35000"/>
            </a:spcAft>
            <a:buFont typeface="+mj-lt"/>
            <a:buNone/>
          </a:pPr>
          <a:r>
            <a:rPr lang="ar-IQ" sz="2200" kern="1200">
              <a:latin typeface="Tw Cen MT"/>
              <a:ea typeface="+mn-ea"/>
              <a:cs typeface="+mn-cs"/>
            </a:rPr>
            <a:t>توفير اليات مع الأطراف ذات الصلة بالأزمة، للحصول على المعلومات الدقيقة والمؤكدة بشكل سريع.</a:t>
          </a:r>
          <a:endParaRPr lang="en-US" sz="2200" kern="1200" dirty="0">
            <a:latin typeface="Tw Cen MT"/>
            <a:ea typeface="+mn-ea"/>
            <a:cs typeface="+mn-cs"/>
          </a:endParaRPr>
        </a:p>
      </dsp:txBody>
      <dsp:txXfrm rot="5400000">
        <a:off x="1176" y="879848"/>
        <a:ext cx="3055317" cy="2639546"/>
      </dsp:txXfrm>
    </dsp:sp>
    <dsp:sp modelId="{D290730E-1BBC-4864-8D8E-BFAF21DB1DF9}">
      <dsp:nvSpPr>
        <dsp:cNvPr id="0" name=""/>
        <dsp:cNvSpPr/>
      </dsp:nvSpPr>
      <dsp:spPr>
        <a:xfrm rot="16200000">
          <a:off x="2613678" y="671963"/>
          <a:ext cx="4399244" cy="3055317"/>
        </a:xfrm>
        <a:prstGeom prst="flowChartManualOperation">
          <a:avLst/>
        </a:prstGeom>
        <a:gradFill rotWithShape="0">
          <a:gsLst>
            <a:gs pos="0">
              <a:schemeClr val="accent5">
                <a:hueOff val="4161028"/>
                <a:satOff val="706"/>
                <a:lumOff val="-3137"/>
                <a:alphaOff val="0"/>
                <a:tint val="100000"/>
                <a:shade val="85000"/>
                <a:satMod val="100000"/>
                <a:lumMod val="100000"/>
              </a:schemeClr>
            </a:gs>
            <a:gs pos="100000">
              <a:schemeClr val="accent5">
                <a:hueOff val="4161028"/>
                <a:satOff val="706"/>
                <a:lumOff val="-3137"/>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0" tIns="0" rIns="141883" bIns="0" numCol="1" spcCol="1270" anchor="ctr" anchorCtr="0">
          <a:noAutofit/>
        </a:bodyPr>
        <a:lstStyle/>
        <a:p>
          <a:pPr marL="0" lvl="0" indent="0" algn="ctr" defTabSz="977900">
            <a:lnSpc>
              <a:spcPct val="90000"/>
            </a:lnSpc>
            <a:spcBef>
              <a:spcPct val="0"/>
            </a:spcBef>
            <a:spcAft>
              <a:spcPct val="35000"/>
            </a:spcAft>
            <a:buFont typeface="+mj-lt"/>
            <a:buNone/>
          </a:pPr>
          <a:r>
            <a:rPr lang="ar-IQ" sz="2200" kern="1200" dirty="0"/>
            <a:t>التخطيط الجيد لاستثمار الوقت، اذ ان الزمن عامل مهم جدا في أوقات الازمات، ويمكن لاي جهة مغرضة استغلال عنصر الزمن وبث ما تريد، وفي هذه الإحالة يصبح العمل قائم على رد القعل وهو التصحيح لا الفعل وهو التبليغ بالحقائق.</a:t>
          </a:r>
          <a:endParaRPr lang="en-US" sz="2200" kern="1200" dirty="0"/>
        </a:p>
      </dsp:txBody>
      <dsp:txXfrm rot="5400000">
        <a:off x="3285642" y="879848"/>
        <a:ext cx="3055317" cy="2639546"/>
      </dsp:txXfrm>
    </dsp:sp>
    <dsp:sp modelId="{B222943C-9795-44CE-84C9-560D26ACD4F3}">
      <dsp:nvSpPr>
        <dsp:cNvPr id="0" name=""/>
        <dsp:cNvSpPr/>
      </dsp:nvSpPr>
      <dsp:spPr>
        <a:xfrm rot="16200000">
          <a:off x="5898144" y="671963"/>
          <a:ext cx="4399244" cy="3055317"/>
        </a:xfrm>
        <a:prstGeom prst="flowChartManualOperation">
          <a:avLst/>
        </a:prstGeom>
        <a:gradFill rotWithShape="0">
          <a:gsLst>
            <a:gs pos="0">
              <a:schemeClr val="accent5">
                <a:hueOff val="8322057"/>
                <a:satOff val="1413"/>
                <a:lumOff val="-6275"/>
                <a:alphaOff val="0"/>
                <a:tint val="100000"/>
                <a:shade val="85000"/>
                <a:satMod val="100000"/>
                <a:lumMod val="100000"/>
              </a:schemeClr>
            </a:gs>
            <a:gs pos="100000">
              <a:schemeClr val="accent5">
                <a:hueOff val="8322057"/>
                <a:satOff val="1413"/>
                <a:lumOff val="-6275"/>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0" tIns="0" rIns="141883" bIns="0" numCol="1" spcCol="1270" anchor="ctr" anchorCtr="0">
          <a:noAutofit/>
        </a:bodyPr>
        <a:lstStyle/>
        <a:p>
          <a:pPr marL="0" lvl="0" indent="0" algn="just" defTabSz="977900" rtl="1">
            <a:lnSpc>
              <a:spcPct val="90000"/>
            </a:lnSpc>
            <a:spcBef>
              <a:spcPct val="0"/>
            </a:spcBef>
            <a:spcAft>
              <a:spcPct val="35000"/>
            </a:spcAft>
            <a:buFont typeface="+mj-lt"/>
            <a:buNone/>
          </a:pPr>
          <a:r>
            <a:rPr lang="ar-IQ" sz="2200" kern="1200" dirty="0"/>
            <a:t>تكوين فريق عمل خاص بوقت الازمات وامداده بالتجهيزات وأدوات العمل اللازمة وتحديد دور كل عنصر من العناصر البشرية المشاركة في هذا الفريق، على ان يكون على راس الفريق متخذ قرار.</a:t>
          </a:r>
          <a:endParaRPr lang="en-US" sz="2200" kern="1200" dirty="0"/>
        </a:p>
      </dsp:txBody>
      <dsp:txXfrm rot="5400000">
        <a:off x="6570108" y="879848"/>
        <a:ext cx="3055317" cy="26395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8F9CB3-BD2C-49EF-A7E3-B18DE5EFEB5D}">
      <dsp:nvSpPr>
        <dsp:cNvPr id="0" name=""/>
        <dsp:cNvSpPr/>
      </dsp:nvSpPr>
      <dsp:spPr>
        <a:xfrm rot="16200000">
          <a:off x="-670788" y="671963"/>
          <a:ext cx="4399244" cy="3055317"/>
        </a:xfrm>
        <a:prstGeom prst="flowChartManualOperation">
          <a:avLst/>
        </a:prstGeom>
        <a:gradFill rotWithShape="0">
          <a:gsLst>
            <a:gs pos="0">
              <a:schemeClr val="accent5">
                <a:hueOff val="0"/>
                <a:satOff val="0"/>
                <a:lumOff val="0"/>
                <a:alphaOff val="0"/>
                <a:tint val="100000"/>
                <a:shade val="85000"/>
                <a:satMod val="100000"/>
                <a:lumMod val="100000"/>
              </a:schemeClr>
            </a:gs>
            <a:gs pos="100000">
              <a:schemeClr val="accent5">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0" tIns="0" rIns="139700" bIns="0" numCol="1" spcCol="1270" anchor="ctr" anchorCtr="0">
          <a:noAutofit/>
        </a:bodyPr>
        <a:lstStyle/>
        <a:p>
          <a:pPr marL="0" lvl="0" indent="0" algn="just" defTabSz="977900" rtl="1">
            <a:lnSpc>
              <a:spcPct val="90000"/>
            </a:lnSpc>
            <a:spcBef>
              <a:spcPct val="0"/>
            </a:spcBef>
            <a:spcAft>
              <a:spcPct val="35000"/>
            </a:spcAft>
            <a:buFont typeface="+mj-lt"/>
            <a:buNone/>
          </a:pPr>
          <a:r>
            <a:rPr lang="ar-IQ" sz="2200" kern="1200"/>
            <a:t>متابعة سير العمل من مستويات الإدارة العليا، مع تشجيع القائمين بالعمل وتحفيزهم ورفع معنوياتهم.</a:t>
          </a:r>
          <a:endParaRPr lang="en-US" sz="2200" kern="1200" dirty="0">
            <a:latin typeface="Tw Cen MT"/>
            <a:ea typeface="+mn-ea"/>
            <a:cs typeface="+mn-cs"/>
          </a:endParaRPr>
        </a:p>
      </dsp:txBody>
      <dsp:txXfrm rot="5400000">
        <a:off x="1176" y="879848"/>
        <a:ext cx="3055317" cy="2639546"/>
      </dsp:txXfrm>
    </dsp:sp>
    <dsp:sp modelId="{D290730E-1BBC-4864-8D8E-BFAF21DB1DF9}">
      <dsp:nvSpPr>
        <dsp:cNvPr id="0" name=""/>
        <dsp:cNvSpPr/>
      </dsp:nvSpPr>
      <dsp:spPr>
        <a:xfrm rot="16200000">
          <a:off x="2613678" y="671963"/>
          <a:ext cx="4399244" cy="3055317"/>
        </a:xfrm>
        <a:prstGeom prst="flowChartManualOperation">
          <a:avLst/>
        </a:prstGeom>
        <a:gradFill rotWithShape="0">
          <a:gsLst>
            <a:gs pos="0">
              <a:schemeClr val="accent5">
                <a:hueOff val="4161028"/>
                <a:satOff val="706"/>
                <a:lumOff val="-3137"/>
                <a:alphaOff val="0"/>
                <a:tint val="100000"/>
                <a:shade val="85000"/>
                <a:satMod val="100000"/>
                <a:lumMod val="100000"/>
              </a:schemeClr>
            </a:gs>
            <a:gs pos="100000">
              <a:schemeClr val="accent5">
                <a:hueOff val="4161028"/>
                <a:satOff val="706"/>
                <a:lumOff val="-3137"/>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0" tIns="0" rIns="141883" bIns="0" numCol="1" spcCol="1270" anchor="ctr" anchorCtr="0">
          <a:noAutofit/>
        </a:bodyPr>
        <a:lstStyle/>
        <a:p>
          <a:pPr marL="0" lvl="0" indent="0" algn="just" defTabSz="977900" rtl="1">
            <a:lnSpc>
              <a:spcPct val="90000"/>
            </a:lnSpc>
            <a:spcBef>
              <a:spcPct val="0"/>
            </a:spcBef>
            <a:spcAft>
              <a:spcPct val="35000"/>
            </a:spcAft>
            <a:buFont typeface="+mj-lt"/>
            <a:buNone/>
          </a:pPr>
          <a:r>
            <a:rPr lang="ar-IQ" sz="2200" kern="1200" dirty="0"/>
            <a:t>معالجة أي تعارض او تضارب في المعلومات والأرقام (ان وجدت) من مصادرها الاصلية لتحقيق المصداقية فيما يقدم من بيانات، مع سرعة تناول أي تعارض او تضاد لتكون الوسيلة التي يعمل بها المصدر الاصح فيما ينقل من معلومات عن الازمة.</a:t>
          </a:r>
          <a:endParaRPr lang="en-US" sz="2200" kern="1200" dirty="0"/>
        </a:p>
      </dsp:txBody>
      <dsp:txXfrm rot="5400000">
        <a:off x="3285642" y="879848"/>
        <a:ext cx="3055317" cy="2639546"/>
      </dsp:txXfrm>
    </dsp:sp>
    <dsp:sp modelId="{B222943C-9795-44CE-84C9-560D26ACD4F3}">
      <dsp:nvSpPr>
        <dsp:cNvPr id="0" name=""/>
        <dsp:cNvSpPr/>
      </dsp:nvSpPr>
      <dsp:spPr>
        <a:xfrm rot="16200000">
          <a:off x="5898144" y="671963"/>
          <a:ext cx="4399244" cy="3055317"/>
        </a:xfrm>
        <a:prstGeom prst="flowChartManualOperation">
          <a:avLst/>
        </a:prstGeom>
        <a:gradFill rotWithShape="0">
          <a:gsLst>
            <a:gs pos="0">
              <a:schemeClr val="accent5">
                <a:hueOff val="8322057"/>
                <a:satOff val="1413"/>
                <a:lumOff val="-6275"/>
                <a:alphaOff val="0"/>
                <a:tint val="100000"/>
                <a:shade val="85000"/>
                <a:satMod val="100000"/>
                <a:lumMod val="100000"/>
              </a:schemeClr>
            </a:gs>
            <a:gs pos="100000">
              <a:schemeClr val="accent5">
                <a:hueOff val="8322057"/>
                <a:satOff val="1413"/>
                <a:lumOff val="-6275"/>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0" tIns="0" rIns="141883" bIns="0" numCol="1" spcCol="1270" anchor="ctr" anchorCtr="0">
          <a:noAutofit/>
        </a:bodyPr>
        <a:lstStyle/>
        <a:p>
          <a:pPr marL="0" lvl="0" indent="0" algn="just" defTabSz="977900" rtl="1">
            <a:lnSpc>
              <a:spcPct val="90000"/>
            </a:lnSpc>
            <a:spcBef>
              <a:spcPct val="0"/>
            </a:spcBef>
            <a:spcAft>
              <a:spcPct val="35000"/>
            </a:spcAft>
            <a:buFont typeface="+mj-lt"/>
            <a:buNone/>
          </a:pPr>
          <a:r>
            <a:rPr lang="ar-IQ" sz="2200" kern="1200" dirty="0"/>
            <a:t>توفير إمكانية الانتقال الى الأماكن ذات الصلة والعلاقة بالأزمة، لان ذلك يوفر عنصر المصداقية لدى الجمهور، ولا يمكن ان تؤثر فيه أي شائعات اذ يسهل بث ونشر الشائعات بسهولة وسرعة في مثل هذه الأوقات.</a:t>
          </a:r>
          <a:endParaRPr lang="en-US" sz="2200" kern="1200" dirty="0"/>
        </a:p>
      </dsp:txBody>
      <dsp:txXfrm rot="5400000">
        <a:off x="6570108" y="879848"/>
        <a:ext cx="3055317" cy="263954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8F9CB3-BD2C-49EF-A7E3-B18DE5EFEB5D}">
      <dsp:nvSpPr>
        <dsp:cNvPr id="0" name=""/>
        <dsp:cNvSpPr/>
      </dsp:nvSpPr>
      <dsp:spPr>
        <a:xfrm rot="16200000">
          <a:off x="-670788" y="671963"/>
          <a:ext cx="4399244" cy="3055317"/>
        </a:xfrm>
        <a:prstGeom prst="flowChartManualOperation">
          <a:avLst/>
        </a:prstGeom>
        <a:gradFill rotWithShape="0">
          <a:gsLst>
            <a:gs pos="0">
              <a:schemeClr val="accent5">
                <a:hueOff val="0"/>
                <a:satOff val="0"/>
                <a:lumOff val="0"/>
                <a:alphaOff val="0"/>
                <a:tint val="100000"/>
                <a:shade val="85000"/>
                <a:satMod val="100000"/>
                <a:lumMod val="100000"/>
              </a:schemeClr>
            </a:gs>
            <a:gs pos="100000">
              <a:schemeClr val="accent5">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0" tIns="0" rIns="139700" bIns="0" numCol="1" spcCol="1270" anchor="ctr" anchorCtr="0">
          <a:noAutofit/>
        </a:bodyPr>
        <a:lstStyle/>
        <a:p>
          <a:pPr marL="0" lvl="0" indent="0" algn="just" defTabSz="977900" rtl="1">
            <a:lnSpc>
              <a:spcPct val="90000"/>
            </a:lnSpc>
            <a:spcBef>
              <a:spcPct val="0"/>
            </a:spcBef>
            <a:spcAft>
              <a:spcPct val="35000"/>
            </a:spcAft>
            <a:buFont typeface="+mj-lt"/>
            <a:buNone/>
          </a:pPr>
          <a:r>
            <a:rPr lang="ar-IQ" sz="2200" kern="1200"/>
            <a:t>اعداد سيناريو وخطط لمواجهة أي أزمات او طوارئ التي من المحتمل ان تحدث ويمكن ان تكون هذه الخطط خيالية ولكنها نوع من التدريب والاستعداد لمواجهة أي احداث يمكن ان تحدث في مختلف الاتجاهات.</a:t>
          </a:r>
          <a:endParaRPr lang="en-US" sz="2200" kern="1200" dirty="0">
            <a:latin typeface="Tw Cen MT"/>
            <a:ea typeface="+mn-ea"/>
            <a:cs typeface="+mn-cs"/>
          </a:endParaRPr>
        </a:p>
      </dsp:txBody>
      <dsp:txXfrm rot="5400000">
        <a:off x="1176" y="879848"/>
        <a:ext cx="3055317" cy="2639546"/>
      </dsp:txXfrm>
    </dsp:sp>
    <dsp:sp modelId="{D290730E-1BBC-4864-8D8E-BFAF21DB1DF9}">
      <dsp:nvSpPr>
        <dsp:cNvPr id="0" name=""/>
        <dsp:cNvSpPr/>
      </dsp:nvSpPr>
      <dsp:spPr>
        <a:xfrm rot="16200000">
          <a:off x="2613678" y="671963"/>
          <a:ext cx="4399244" cy="3055317"/>
        </a:xfrm>
        <a:prstGeom prst="flowChartManualOperation">
          <a:avLst/>
        </a:prstGeom>
        <a:gradFill rotWithShape="0">
          <a:gsLst>
            <a:gs pos="0">
              <a:schemeClr val="accent5">
                <a:hueOff val="4161028"/>
                <a:satOff val="706"/>
                <a:lumOff val="-3137"/>
                <a:alphaOff val="0"/>
                <a:tint val="100000"/>
                <a:shade val="85000"/>
                <a:satMod val="100000"/>
                <a:lumMod val="100000"/>
              </a:schemeClr>
            </a:gs>
            <a:gs pos="100000">
              <a:schemeClr val="accent5">
                <a:hueOff val="4161028"/>
                <a:satOff val="706"/>
                <a:lumOff val="-3137"/>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0" tIns="0" rIns="139700" bIns="0" numCol="1" spcCol="1270" anchor="ctr" anchorCtr="0">
          <a:noAutofit/>
        </a:bodyPr>
        <a:lstStyle/>
        <a:p>
          <a:pPr marL="0" lvl="0" indent="0" algn="just" defTabSz="977900" rtl="1">
            <a:lnSpc>
              <a:spcPct val="90000"/>
            </a:lnSpc>
            <a:spcBef>
              <a:spcPct val="0"/>
            </a:spcBef>
            <a:spcAft>
              <a:spcPct val="35000"/>
            </a:spcAft>
            <a:buFont typeface="+mj-lt"/>
            <a:buNone/>
          </a:pPr>
          <a:r>
            <a:rPr lang="ar-IQ" sz="2200" kern="1200">
              <a:latin typeface="Tw Cen MT"/>
              <a:ea typeface="+mn-ea"/>
              <a:cs typeface="+mn-cs"/>
            </a:rPr>
            <a:t>تقييم الأداء بشكل سريع ومتابعة ما يقدم من جهات إعلامية أخرى لمواجهة ما قد يقدم من أي جهة مغرضة والرد عمليا عن طريق المتابعة الحية والمتوازنة الموضوعية.</a:t>
          </a:r>
          <a:endParaRPr lang="en-US" sz="2200" kern="1200" dirty="0">
            <a:latin typeface="Tw Cen MT"/>
            <a:ea typeface="+mn-ea"/>
            <a:cs typeface="+mn-cs"/>
          </a:endParaRPr>
        </a:p>
      </dsp:txBody>
      <dsp:txXfrm rot="5400000">
        <a:off x="3285642" y="879848"/>
        <a:ext cx="3055317" cy="2639546"/>
      </dsp:txXfrm>
    </dsp:sp>
    <dsp:sp modelId="{B222943C-9795-44CE-84C9-560D26ACD4F3}">
      <dsp:nvSpPr>
        <dsp:cNvPr id="0" name=""/>
        <dsp:cNvSpPr/>
      </dsp:nvSpPr>
      <dsp:spPr>
        <a:xfrm rot="16200000">
          <a:off x="5898144" y="671963"/>
          <a:ext cx="4399244" cy="3055317"/>
        </a:xfrm>
        <a:prstGeom prst="flowChartManualOperation">
          <a:avLst/>
        </a:prstGeom>
        <a:gradFill rotWithShape="0">
          <a:gsLst>
            <a:gs pos="0">
              <a:schemeClr val="accent5">
                <a:hueOff val="8322057"/>
                <a:satOff val="1413"/>
                <a:lumOff val="-6275"/>
                <a:alphaOff val="0"/>
                <a:tint val="100000"/>
                <a:shade val="85000"/>
                <a:satMod val="100000"/>
                <a:lumMod val="100000"/>
              </a:schemeClr>
            </a:gs>
            <a:gs pos="100000">
              <a:schemeClr val="accent5">
                <a:hueOff val="8322057"/>
                <a:satOff val="1413"/>
                <a:lumOff val="-6275"/>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0" tIns="0" rIns="139700" bIns="0" numCol="1" spcCol="1270" anchor="ctr" anchorCtr="0">
          <a:noAutofit/>
        </a:bodyPr>
        <a:lstStyle/>
        <a:p>
          <a:pPr marL="0" lvl="0" indent="0" algn="just" defTabSz="977900" rtl="1">
            <a:lnSpc>
              <a:spcPct val="90000"/>
            </a:lnSpc>
            <a:spcBef>
              <a:spcPct val="0"/>
            </a:spcBef>
            <a:spcAft>
              <a:spcPct val="35000"/>
            </a:spcAft>
            <a:buFont typeface="+mj-lt"/>
            <a:buNone/>
          </a:pPr>
          <a:r>
            <a:rPr lang="ar-IQ" sz="2200" kern="1200" dirty="0">
              <a:latin typeface="Tw Cen MT"/>
              <a:ea typeface="+mn-ea"/>
              <a:cs typeface="+mn-cs"/>
            </a:rPr>
            <a:t>اصدار التوجيهات والتعليمات من قبل الإدارة العليا لقادة فريق العمل وقت الازمة مع ضرورة توفر عنصر المرونة للتغلب على أي صعوبات قد تطرأ.</a:t>
          </a:r>
          <a:endParaRPr lang="en-US" sz="2200" kern="1200" dirty="0">
            <a:latin typeface="Tw Cen MT"/>
            <a:ea typeface="+mn-ea"/>
            <a:cs typeface="+mn-cs"/>
          </a:endParaRPr>
        </a:p>
      </dsp:txBody>
      <dsp:txXfrm rot="5400000">
        <a:off x="6570108" y="879848"/>
        <a:ext cx="3055317" cy="263954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823E0F-2DC4-4FE2-8551-54B9B4C42AE4}">
      <dsp:nvSpPr>
        <dsp:cNvPr id="0" name=""/>
        <dsp:cNvSpPr/>
      </dsp:nvSpPr>
      <dsp:spPr>
        <a:xfrm rot="5400000">
          <a:off x="9131970" y="165142"/>
          <a:ext cx="1077964" cy="754574"/>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ar-IQ" sz="2200" kern="1200" dirty="0"/>
            <a:t>أ</a:t>
          </a:r>
          <a:endParaRPr lang="en-US" sz="2200" kern="1200" dirty="0"/>
        </a:p>
      </dsp:txBody>
      <dsp:txXfrm rot="-5400000">
        <a:off x="9293665" y="380734"/>
        <a:ext cx="754574" cy="323390"/>
      </dsp:txXfrm>
    </dsp:sp>
    <dsp:sp modelId="{508DC7FD-558C-43D7-99E1-22068807E201}">
      <dsp:nvSpPr>
        <dsp:cNvPr id="0" name=""/>
        <dsp:cNvSpPr/>
      </dsp:nvSpPr>
      <dsp:spPr>
        <a:xfrm rot="16200000">
          <a:off x="4296494" y="-4293046"/>
          <a:ext cx="700676" cy="9293665"/>
        </a:xfrm>
        <a:prstGeom prst="round2SameRect">
          <a:avLst/>
        </a:prstGeom>
        <a:solidFill>
          <a:schemeClr val="accent4">
            <a:lumMod val="40000"/>
            <a:lumOff val="60000"/>
            <a:alpha val="9000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13970" rIns="156464" bIns="13970" numCol="1" spcCol="1270" anchor="ctr" anchorCtr="0">
          <a:noAutofit/>
        </a:bodyPr>
        <a:lstStyle/>
        <a:p>
          <a:pPr marL="58738" lvl="1" indent="0" algn="just" defTabSz="977900" rtl="1">
            <a:lnSpc>
              <a:spcPct val="90000"/>
            </a:lnSpc>
            <a:spcBef>
              <a:spcPct val="0"/>
            </a:spcBef>
            <a:spcAft>
              <a:spcPct val="15000"/>
            </a:spcAft>
            <a:buNone/>
          </a:pPr>
          <a:r>
            <a:rPr lang="ar-IQ" sz="2200" kern="1200" dirty="0">
              <a:solidFill>
                <a:prstClr val="black">
                  <a:hueOff val="0"/>
                  <a:satOff val="0"/>
                  <a:lumOff val="0"/>
                  <a:alphaOff val="0"/>
                </a:prstClr>
              </a:solidFill>
              <a:latin typeface="Tw Cen MT"/>
              <a:ea typeface="+mn-ea"/>
              <a:cs typeface="+mn-cs"/>
            </a:rPr>
            <a:t>انكار الازمة وعدم إعلانها، وهذا الأسلوب غالبا ما تستخدمه الإدارات المتسلطة التي ترفض الاعتراف بوجود خلل وتسعى الى عدم إعلانه</a:t>
          </a:r>
          <a:r>
            <a:rPr lang="ar-IQ" sz="2000" kern="1200" dirty="0"/>
            <a:t>. </a:t>
          </a:r>
          <a:endParaRPr lang="en-US" sz="2000" kern="1200" dirty="0"/>
        </a:p>
      </dsp:txBody>
      <dsp:txXfrm rot="5400000">
        <a:off x="34204" y="37652"/>
        <a:ext cx="9259461" cy="632268"/>
      </dsp:txXfrm>
    </dsp:sp>
    <dsp:sp modelId="{5012A06E-542E-4725-846A-129D28C929BF}">
      <dsp:nvSpPr>
        <dsp:cNvPr id="0" name=""/>
        <dsp:cNvSpPr/>
      </dsp:nvSpPr>
      <dsp:spPr>
        <a:xfrm rot="5400000">
          <a:off x="9131970" y="1129045"/>
          <a:ext cx="1077964" cy="754574"/>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ar-IQ" sz="2200" kern="1200" dirty="0"/>
            <a:t>ب</a:t>
          </a:r>
          <a:endParaRPr lang="en-US" sz="2200" kern="1200" dirty="0"/>
        </a:p>
      </dsp:txBody>
      <dsp:txXfrm rot="-5400000">
        <a:off x="9293665" y="1344637"/>
        <a:ext cx="754574" cy="323390"/>
      </dsp:txXfrm>
    </dsp:sp>
    <dsp:sp modelId="{4DCC4A77-5D29-45D7-9A61-AEAE9CB8D898}">
      <dsp:nvSpPr>
        <dsp:cNvPr id="0" name=""/>
        <dsp:cNvSpPr/>
      </dsp:nvSpPr>
      <dsp:spPr>
        <a:xfrm rot="16200000">
          <a:off x="4296494" y="-3329142"/>
          <a:ext cx="700676" cy="9293665"/>
        </a:xfrm>
        <a:prstGeom prst="round2SameRect">
          <a:avLst/>
        </a:prstGeom>
        <a:solidFill>
          <a:schemeClr val="accent4">
            <a:lumMod val="40000"/>
            <a:lumOff val="60000"/>
            <a:alpha val="9000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13970" rIns="156464" bIns="13970" numCol="1" spcCol="1270" anchor="ctr" anchorCtr="0">
          <a:noAutofit/>
        </a:bodyPr>
        <a:lstStyle/>
        <a:p>
          <a:pPr marL="58738" lvl="1" indent="0" algn="just" defTabSz="977900" rtl="1">
            <a:lnSpc>
              <a:spcPct val="90000"/>
            </a:lnSpc>
            <a:spcBef>
              <a:spcPct val="0"/>
            </a:spcBef>
            <a:spcAft>
              <a:spcPct val="15000"/>
            </a:spcAft>
            <a:buFont typeface="+mj-cs"/>
            <a:buNone/>
          </a:pPr>
          <a:r>
            <a:rPr lang="ar-IQ" sz="2200" kern="1200" dirty="0">
              <a:solidFill>
                <a:prstClr val="black">
                  <a:hueOff val="0"/>
                  <a:satOff val="0"/>
                  <a:lumOff val="0"/>
                  <a:alphaOff val="0"/>
                </a:prstClr>
              </a:solidFill>
              <a:latin typeface="Tw Cen MT"/>
              <a:ea typeface="+mn-ea"/>
              <a:cs typeface="+mn-cs"/>
            </a:rPr>
            <a:t>كبت الازمة عن طريق استخدام القوة لتدمير العناصر الأولية للازمة وعدم الاستجابة لاي ضغوط والتحرك منها يكون سريعا ومباشرا.</a:t>
          </a:r>
          <a:endParaRPr lang="en-US" sz="2200" kern="1200" dirty="0">
            <a:solidFill>
              <a:prstClr val="black">
                <a:hueOff val="0"/>
                <a:satOff val="0"/>
                <a:lumOff val="0"/>
                <a:alphaOff val="0"/>
              </a:prstClr>
            </a:solidFill>
            <a:latin typeface="Tw Cen MT"/>
            <a:ea typeface="+mn-ea"/>
            <a:cs typeface="+mn-cs"/>
          </a:endParaRPr>
        </a:p>
      </dsp:txBody>
      <dsp:txXfrm rot="5400000">
        <a:off x="34204" y="1001556"/>
        <a:ext cx="9259461" cy="632268"/>
      </dsp:txXfrm>
    </dsp:sp>
    <dsp:sp modelId="{FD9D036F-7B0A-4064-8D82-7AC0EDDA76B6}">
      <dsp:nvSpPr>
        <dsp:cNvPr id="0" name=""/>
        <dsp:cNvSpPr/>
      </dsp:nvSpPr>
      <dsp:spPr>
        <a:xfrm rot="5400000">
          <a:off x="9131970" y="2092949"/>
          <a:ext cx="1077964" cy="754574"/>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ar-IQ" sz="2200" kern="1200" dirty="0"/>
            <a:t>ت</a:t>
          </a:r>
          <a:endParaRPr lang="en-US" sz="2200" kern="1200" dirty="0"/>
        </a:p>
      </dsp:txBody>
      <dsp:txXfrm rot="-5400000">
        <a:off x="9293665" y="2308541"/>
        <a:ext cx="754574" cy="323390"/>
      </dsp:txXfrm>
    </dsp:sp>
    <dsp:sp modelId="{C816A374-A5FB-4064-94ED-6E7C616C1CA0}">
      <dsp:nvSpPr>
        <dsp:cNvPr id="0" name=""/>
        <dsp:cNvSpPr/>
      </dsp:nvSpPr>
      <dsp:spPr>
        <a:xfrm rot="16200000">
          <a:off x="4296494" y="-2365239"/>
          <a:ext cx="700676" cy="9293665"/>
        </a:xfrm>
        <a:prstGeom prst="round2SameRect">
          <a:avLst/>
        </a:prstGeom>
        <a:solidFill>
          <a:schemeClr val="accent4">
            <a:lumMod val="40000"/>
            <a:lumOff val="60000"/>
            <a:alpha val="9000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13970" rIns="156464" bIns="13970" numCol="1" spcCol="1270" anchor="ctr" anchorCtr="0">
          <a:noAutofit/>
        </a:bodyPr>
        <a:lstStyle/>
        <a:p>
          <a:pPr marL="58738" lvl="1" indent="0" algn="just" defTabSz="977900" rtl="1">
            <a:lnSpc>
              <a:spcPct val="90000"/>
            </a:lnSpc>
            <a:spcBef>
              <a:spcPct val="0"/>
            </a:spcBef>
            <a:spcAft>
              <a:spcPct val="15000"/>
            </a:spcAft>
            <a:buFont typeface="+mj-cs"/>
            <a:buNone/>
          </a:pPr>
          <a:r>
            <a:rPr lang="ar-IQ" sz="2200" kern="1200" dirty="0">
              <a:solidFill>
                <a:prstClr val="black">
                  <a:hueOff val="0"/>
                  <a:satOff val="0"/>
                  <a:lumOff val="0"/>
                  <a:alphaOff val="0"/>
                </a:prstClr>
              </a:solidFill>
              <a:latin typeface="Tw Cen MT"/>
              <a:ea typeface="+mn-ea"/>
              <a:cs typeface="+mn-cs"/>
            </a:rPr>
            <a:t>التقليل من شان الازمة، ويتم فيها التقليل من تأثير الازمة ومن نتائجها بعد الاعتراف بالأزمة كحدث فعلي ولكن غير مهم.</a:t>
          </a:r>
          <a:endParaRPr lang="en-US" sz="2200" kern="1200" dirty="0">
            <a:solidFill>
              <a:prstClr val="black">
                <a:hueOff val="0"/>
                <a:satOff val="0"/>
                <a:lumOff val="0"/>
                <a:alphaOff val="0"/>
              </a:prstClr>
            </a:solidFill>
            <a:latin typeface="Tw Cen MT"/>
            <a:ea typeface="+mn-ea"/>
            <a:cs typeface="+mn-cs"/>
          </a:endParaRPr>
        </a:p>
      </dsp:txBody>
      <dsp:txXfrm rot="5400000">
        <a:off x="34204" y="1965459"/>
        <a:ext cx="9259461" cy="632268"/>
      </dsp:txXfrm>
    </dsp:sp>
    <dsp:sp modelId="{1C5AA4FE-0A78-4D23-BDB6-4782A44E712E}">
      <dsp:nvSpPr>
        <dsp:cNvPr id="0" name=""/>
        <dsp:cNvSpPr/>
      </dsp:nvSpPr>
      <dsp:spPr>
        <a:xfrm rot="5400000">
          <a:off x="9053426" y="3197389"/>
          <a:ext cx="1077964" cy="754574"/>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ar-IQ" sz="2200" kern="1200" dirty="0"/>
            <a:t>ث</a:t>
          </a:r>
          <a:endParaRPr lang="en-US" sz="2200" kern="1200" dirty="0"/>
        </a:p>
      </dsp:txBody>
      <dsp:txXfrm rot="-5400000">
        <a:off x="9215121" y="3412981"/>
        <a:ext cx="754574" cy="323390"/>
      </dsp:txXfrm>
    </dsp:sp>
    <dsp:sp modelId="{476875EB-04D4-41D5-A58D-883B94049973}">
      <dsp:nvSpPr>
        <dsp:cNvPr id="0" name=""/>
        <dsp:cNvSpPr/>
      </dsp:nvSpPr>
      <dsp:spPr>
        <a:xfrm rot="16200000">
          <a:off x="4174359" y="-1279200"/>
          <a:ext cx="944946" cy="9293665"/>
        </a:xfrm>
        <a:prstGeom prst="round2SameRect">
          <a:avLst/>
        </a:prstGeom>
        <a:solidFill>
          <a:schemeClr val="accent4">
            <a:lumMod val="40000"/>
            <a:lumOff val="60000"/>
            <a:alpha val="9000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13970" rIns="156464" bIns="13970" numCol="1" spcCol="1270" anchor="ctr" anchorCtr="0">
          <a:noAutofit/>
        </a:bodyPr>
        <a:lstStyle/>
        <a:p>
          <a:pPr marL="58738" lvl="1" indent="0" algn="r" defTabSz="977900" rtl="1">
            <a:lnSpc>
              <a:spcPct val="90000"/>
            </a:lnSpc>
            <a:spcBef>
              <a:spcPct val="0"/>
            </a:spcBef>
            <a:spcAft>
              <a:spcPct val="15000"/>
            </a:spcAft>
            <a:buFont typeface="+mj-cs"/>
            <a:buNone/>
          </a:pPr>
          <a:r>
            <a:rPr lang="ar-IQ" sz="2200" kern="1200" dirty="0">
              <a:solidFill>
                <a:prstClr val="black">
                  <a:hueOff val="0"/>
                  <a:satOff val="0"/>
                  <a:lumOff val="0"/>
                  <a:alphaOff val="0"/>
                </a:prstClr>
              </a:solidFill>
              <a:latin typeface="Tw Cen MT"/>
              <a:ea typeface="+mn-ea"/>
              <a:cs typeface="+mn-cs"/>
            </a:rPr>
            <a:t>تفريغ الازمة او تقسيمها، ويتم فيها اخراج ما في نفوس قوى التي تشكل مصدر الازمة عن طريق عمل فتحات جانبية حول الازمة تقوم بمثابة تخفيف الضغط وذلك عن طريق دراسة الازمة ودراسة قوى الضغط المسببة للازمة.</a:t>
          </a:r>
          <a:endParaRPr lang="en-US" sz="2200" kern="1200" dirty="0">
            <a:solidFill>
              <a:prstClr val="black">
                <a:hueOff val="0"/>
                <a:satOff val="0"/>
                <a:lumOff val="0"/>
                <a:alphaOff val="0"/>
              </a:prstClr>
            </a:solidFill>
            <a:latin typeface="Tw Cen MT"/>
            <a:ea typeface="+mn-ea"/>
            <a:cs typeface="+mn-cs"/>
          </a:endParaRPr>
        </a:p>
      </dsp:txBody>
      <dsp:txXfrm rot="5400000">
        <a:off x="46128" y="2941287"/>
        <a:ext cx="9247537" cy="852690"/>
      </dsp:txXfrm>
    </dsp:sp>
    <dsp:sp modelId="{C84ADD74-43E1-4F1A-A83C-81803FE52160}">
      <dsp:nvSpPr>
        <dsp:cNvPr id="0" name=""/>
        <dsp:cNvSpPr/>
      </dsp:nvSpPr>
      <dsp:spPr>
        <a:xfrm rot="5400000">
          <a:off x="9131970" y="4142891"/>
          <a:ext cx="1077964" cy="754574"/>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ar-IQ" sz="2200" kern="1200" dirty="0"/>
            <a:t>ج</a:t>
          </a:r>
          <a:endParaRPr lang="en-US" sz="2200" kern="1200" dirty="0"/>
        </a:p>
      </dsp:txBody>
      <dsp:txXfrm rot="-5400000">
        <a:off x="9293665" y="4358483"/>
        <a:ext cx="754574" cy="323390"/>
      </dsp:txXfrm>
    </dsp:sp>
    <dsp:sp modelId="{D5E3FE6C-2B92-4C9E-8337-2928FAC2CB79}">
      <dsp:nvSpPr>
        <dsp:cNvPr id="0" name=""/>
        <dsp:cNvSpPr/>
      </dsp:nvSpPr>
      <dsp:spPr>
        <a:xfrm rot="16200000">
          <a:off x="4296494" y="-315296"/>
          <a:ext cx="700676" cy="9293665"/>
        </a:xfrm>
        <a:prstGeom prst="round2SameRect">
          <a:avLst/>
        </a:prstGeom>
        <a:solidFill>
          <a:schemeClr val="accent4">
            <a:lumMod val="40000"/>
            <a:lumOff val="60000"/>
            <a:alpha val="9000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605" tIns="14605" rIns="163576" bIns="14605" numCol="1" spcCol="1270" anchor="ctr" anchorCtr="0">
          <a:noAutofit/>
        </a:bodyPr>
        <a:lstStyle/>
        <a:p>
          <a:pPr marL="228600" lvl="1" indent="-228600" algn="r" defTabSz="1022350" rtl="1">
            <a:lnSpc>
              <a:spcPct val="90000"/>
            </a:lnSpc>
            <a:spcBef>
              <a:spcPct val="0"/>
            </a:spcBef>
            <a:spcAft>
              <a:spcPct val="15000"/>
            </a:spcAft>
            <a:buFont typeface="+mj-cs"/>
            <a:buNone/>
          </a:pPr>
          <a:r>
            <a:rPr lang="ar-IQ" sz="2300" kern="1200" dirty="0"/>
            <a:t>عزل قوى الازمة، يتم بعد معرفة قوى الازمة المؤثرة ومن الذي يقوم بتصعيد احداثها ليتم عزلها.</a:t>
          </a:r>
          <a:endParaRPr lang="en-US" sz="2300" kern="1200" dirty="0"/>
        </a:p>
      </dsp:txBody>
      <dsp:txXfrm rot="5400000">
        <a:off x="34204" y="4015402"/>
        <a:ext cx="9259461" cy="63226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44E701-E30B-4480-9962-8A052F90EF80}">
      <dsp:nvSpPr>
        <dsp:cNvPr id="0" name=""/>
        <dsp:cNvSpPr/>
      </dsp:nvSpPr>
      <dsp:spPr>
        <a:xfrm rot="10800000">
          <a:off x="0" y="0"/>
          <a:ext cx="6592390" cy="1575313"/>
        </a:xfrm>
        <a:prstGeom prst="rightArrow">
          <a:avLst>
            <a:gd name="adj1" fmla="val 75000"/>
            <a:gd name="adj2" fmla="val 50000"/>
          </a:avLst>
        </a:prstGeom>
        <a:solidFill>
          <a:schemeClr val="accent5">
            <a:alpha val="90000"/>
            <a:tint val="40000"/>
            <a:hueOff val="0"/>
            <a:satOff val="0"/>
            <a:lumOff val="0"/>
            <a:alphaOff val="0"/>
          </a:schemeClr>
        </a:solidFill>
        <a:ln w="9525" cap="flat" cmpd="sng" algn="ctr">
          <a:solidFill>
            <a:schemeClr val="accent5">
              <a:alpha val="90000"/>
              <a:tint val="40000"/>
              <a:hueOff val="0"/>
              <a:satOff val="0"/>
              <a:lumOff val="0"/>
              <a:alphaOff val="0"/>
            </a:schemeClr>
          </a:solidFill>
          <a:prstDash val="solid"/>
        </a:ln>
        <a:effectLst>
          <a:outerShdw blurRad="50800" dist="12700" dir="5400000" algn="ctr" rotWithShape="0">
            <a:srgbClr val="000000">
              <a:alpha val="5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5240" rIns="15240" bIns="15240" numCol="1" spcCol="1270" anchor="t" anchorCtr="0">
          <a:noAutofit/>
        </a:bodyPr>
        <a:lstStyle/>
        <a:p>
          <a:pPr marL="231775" lvl="1" indent="0" algn="just" defTabSz="1066800" rtl="1">
            <a:lnSpc>
              <a:spcPct val="90000"/>
            </a:lnSpc>
            <a:spcBef>
              <a:spcPct val="0"/>
            </a:spcBef>
            <a:spcAft>
              <a:spcPct val="15000"/>
            </a:spcAft>
            <a:buNone/>
          </a:pPr>
          <a:r>
            <a:rPr lang="ar-IQ" sz="2400" kern="1200" dirty="0"/>
            <a:t>وهو الفريق الذي يضم كافة الجوانب المتعلقة بالأزمة لدراستها وتحديد سبل التعامل معها وتحديد خطة العمل التي تكفل تحقيق النجاح</a:t>
          </a:r>
          <a:endParaRPr lang="en-US" sz="2400" kern="1200" dirty="0"/>
        </a:p>
      </dsp:txBody>
      <dsp:txXfrm rot="10800000">
        <a:off x="590742" y="196914"/>
        <a:ext cx="6001648" cy="1181485"/>
      </dsp:txXfrm>
    </dsp:sp>
    <dsp:sp modelId="{2B775F84-74C2-4762-8061-DFC16AC790FD}">
      <dsp:nvSpPr>
        <dsp:cNvPr id="0" name=""/>
        <dsp:cNvSpPr/>
      </dsp:nvSpPr>
      <dsp:spPr>
        <a:xfrm>
          <a:off x="6592390" y="0"/>
          <a:ext cx="4394926" cy="1575313"/>
        </a:xfrm>
        <a:prstGeom prst="roundRect">
          <a:avLst/>
        </a:prstGeom>
        <a:gradFill rotWithShape="0">
          <a:gsLst>
            <a:gs pos="0">
              <a:schemeClr val="accent5">
                <a:hueOff val="0"/>
                <a:satOff val="0"/>
                <a:lumOff val="0"/>
                <a:alphaOff val="0"/>
                <a:tint val="100000"/>
                <a:shade val="85000"/>
                <a:satMod val="100000"/>
                <a:lumMod val="100000"/>
              </a:schemeClr>
            </a:gs>
            <a:gs pos="100000">
              <a:schemeClr val="accent5">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7640" tIns="83820" rIns="167640" bIns="83820" numCol="1" spcCol="1270" anchor="ctr" anchorCtr="0">
          <a:noAutofit/>
        </a:bodyPr>
        <a:lstStyle/>
        <a:p>
          <a:pPr marL="0" lvl="0" indent="0" algn="ctr" defTabSz="1955800">
            <a:lnSpc>
              <a:spcPct val="90000"/>
            </a:lnSpc>
            <a:spcBef>
              <a:spcPct val="0"/>
            </a:spcBef>
            <a:spcAft>
              <a:spcPct val="35000"/>
            </a:spcAft>
            <a:buNone/>
          </a:pPr>
          <a:r>
            <a:rPr lang="ar-IQ" sz="4400" u="sng" kern="1200" dirty="0"/>
            <a:t>الفريق المتكامل</a:t>
          </a:r>
          <a:endParaRPr lang="en-US" sz="4400" u="sng" kern="1200" dirty="0"/>
        </a:p>
      </dsp:txBody>
      <dsp:txXfrm>
        <a:off x="6669290" y="76900"/>
        <a:ext cx="4241126" cy="1421513"/>
      </dsp:txXfrm>
    </dsp:sp>
    <dsp:sp modelId="{B154E6BF-CD41-48E7-AABD-C12DA63FB2FF}">
      <dsp:nvSpPr>
        <dsp:cNvPr id="0" name=""/>
        <dsp:cNvSpPr/>
      </dsp:nvSpPr>
      <dsp:spPr>
        <a:xfrm rot="10800000">
          <a:off x="0" y="1732844"/>
          <a:ext cx="6592390" cy="1575313"/>
        </a:xfrm>
        <a:prstGeom prst="rightArrow">
          <a:avLst>
            <a:gd name="adj1" fmla="val 75000"/>
            <a:gd name="adj2" fmla="val 50000"/>
          </a:avLst>
        </a:prstGeom>
        <a:solidFill>
          <a:schemeClr val="accent5">
            <a:alpha val="90000"/>
            <a:tint val="40000"/>
            <a:hueOff val="0"/>
            <a:satOff val="0"/>
            <a:lumOff val="0"/>
            <a:alphaOff val="0"/>
          </a:schemeClr>
        </a:solidFill>
        <a:ln w="9525" cap="flat" cmpd="sng" algn="ctr">
          <a:solidFill>
            <a:schemeClr val="accent5">
              <a:alpha val="90000"/>
              <a:tint val="40000"/>
              <a:hueOff val="0"/>
              <a:satOff val="0"/>
              <a:lumOff val="0"/>
              <a:alphaOff val="0"/>
            </a:schemeClr>
          </a:solidFill>
          <a:prstDash val="solid"/>
        </a:ln>
        <a:effectLst>
          <a:outerShdw blurRad="50800" dist="12700" dir="5400000" algn="ctr" rotWithShape="0">
            <a:srgbClr val="000000">
              <a:alpha val="5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5240" rIns="15240" bIns="15240" numCol="1" spcCol="1270" anchor="t" anchorCtr="0">
          <a:noAutofit/>
        </a:bodyPr>
        <a:lstStyle/>
        <a:p>
          <a:pPr marL="231775" lvl="1" indent="0" algn="just" defTabSz="1200150" rtl="1">
            <a:lnSpc>
              <a:spcPct val="90000"/>
            </a:lnSpc>
            <a:spcBef>
              <a:spcPct val="0"/>
            </a:spcBef>
            <a:spcAft>
              <a:spcPct val="15000"/>
            </a:spcAft>
            <a:buFont typeface="+mj-cs"/>
            <a:buNone/>
          </a:pPr>
          <a:endParaRPr lang="en-US" sz="2700" kern="1200" dirty="0"/>
        </a:p>
        <a:p>
          <a:pPr marL="231775" lvl="1" indent="0" algn="just" defTabSz="1066800" rtl="1">
            <a:lnSpc>
              <a:spcPct val="90000"/>
            </a:lnSpc>
            <a:spcBef>
              <a:spcPct val="0"/>
            </a:spcBef>
            <a:spcAft>
              <a:spcPct val="15000"/>
            </a:spcAft>
            <a:buFont typeface="+mj-cs"/>
            <a:buNone/>
          </a:pPr>
          <a:r>
            <a:rPr lang="ar-IQ" sz="2400" kern="1200" dirty="0">
              <a:solidFill>
                <a:prstClr val="black">
                  <a:hueOff val="0"/>
                  <a:satOff val="0"/>
                  <a:lumOff val="0"/>
                  <a:alphaOff val="0"/>
                </a:prstClr>
              </a:solidFill>
              <a:latin typeface="Tw Cen MT"/>
              <a:ea typeface="+mn-ea"/>
              <a:cs typeface="+mn-cs"/>
            </a:rPr>
            <a:t>هذا الأسلوب شديد التأثير عندما تتعلق الازمة بالعنف.</a:t>
          </a:r>
          <a:endParaRPr lang="en-US" sz="2400" kern="1200" dirty="0">
            <a:solidFill>
              <a:prstClr val="black">
                <a:hueOff val="0"/>
                <a:satOff val="0"/>
                <a:lumOff val="0"/>
                <a:alphaOff val="0"/>
              </a:prstClr>
            </a:solidFill>
            <a:latin typeface="Tw Cen MT"/>
            <a:ea typeface="+mn-ea"/>
            <a:cs typeface="+mn-cs"/>
          </a:endParaRPr>
        </a:p>
      </dsp:txBody>
      <dsp:txXfrm rot="10800000">
        <a:off x="590742" y="1929758"/>
        <a:ext cx="6001648" cy="1181485"/>
      </dsp:txXfrm>
    </dsp:sp>
    <dsp:sp modelId="{9CE1F9B1-3CA7-4D04-9C2A-4CAE4333CAC0}">
      <dsp:nvSpPr>
        <dsp:cNvPr id="0" name=""/>
        <dsp:cNvSpPr/>
      </dsp:nvSpPr>
      <dsp:spPr>
        <a:xfrm>
          <a:off x="6592390" y="1732844"/>
          <a:ext cx="4394926" cy="1575313"/>
        </a:xfrm>
        <a:prstGeom prst="roundRect">
          <a:avLst/>
        </a:prstGeom>
        <a:gradFill rotWithShape="0">
          <a:gsLst>
            <a:gs pos="0">
              <a:schemeClr val="accent5">
                <a:hueOff val="0"/>
                <a:satOff val="0"/>
                <a:lumOff val="0"/>
                <a:alphaOff val="0"/>
                <a:tint val="100000"/>
                <a:shade val="85000"/>
                <a:satMod val="100000"/>
                <a:lumMod val="100000"/>
              </a:schemeClr>
            </a:gs>
            <a:gs pos="100000">
              <a:schemeClr val="accent5">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7640" tIns="83820" rIns="167640" bIns="83820" numCol="1" spcCol="1270" anchor="ctr" anchorCtr="0">
          <a:noAutofit/>
        </a:bodyPr>
        <a:lstStyle/>
        <a:p>
          <a:pPr marL="0" lvl="0" indent="0" algn="ctr" defTabSz="1955800">
            <a:lnSpc>
              <a:spcPct val="90000"/>
            </a:lnSpc>
            <a:spcBef>
              <a:spcPct val="0"/>
            </a:spcBef>
            <a:spcAft>
              <a:spcPct val="35000"/>
            </a:spcAft>
            <a:buNone/>
          </a:pPr>
          <a:r>
            <a:rPr lang="ar-IQ" sz="4400" u="sng" kern="1200" dirty="0"/>
            <a:t>المشاركة الديمقراطية</a:t>
          </a:r>
          <a:endParaRPr lang="en-US" sz="4400" u="sng" kern="1200" dirty="0"/>
        </a:p>
      </dsp:txBody>
      <dsp:txXfrm>
        <a:off x="6669290" y="1809744"/>
        <a:ext cx="4241126" cy="1421513"/>
      </dsp:txXfrm>
    </dsp:sp>
    <dsp:sp modelId="{29E6A4F4-C9FA-4C84-A3CB-DC75B267F761}">
      <dsp:nvSpPr>
        <dsp:cNvPr id="0" name=""/>
        <dsp:cNvSpPr/>
      </dsp:nvSpPr>
      <dsp:spPr>
        <a:xfrm rot="10800000">
          <a:off x="0" y="3465688"/>
          <a:ext cx="6592390" cy="1575313"/>
        </a:xfrm>
        <a:prstGeom prst="rightArrow">
          <a:avLst>
            <a:gd name="adj1" fmla="val 75000"/>
            <a:gd name="adj2" fmla="val 50000"/>
          </a:avLst>
        </a:prstGeom>
        <a:solidFill>
          <a:schemeClr val="accent5">
            <a:alpha val="90000"/>
            <a:tint val="40000"/>
            <a:hueOff val="0"/>
            <a:satOff val="0"/>
            <a:lumOff val="0"/>
            <a:alphaOff val="0"/>
          </a:schemeClr>
        </a:solidFill>
        <a:ln w="9525" cap="flat" cmpd="sng" algn="ctr">
          <a:solidFill>
            <a:schemeClr val="accent5">
              <a:alpha val="90000"/>
              <a:tint val="40000"/>
              <a:hueOff val="0"/>
              <a:satOff val="0"/>
              <a:lumOff val="0"/>
              <a:alphaOff val="0"/>
            </a:schemeClr>
          </a:solidFill>
          <a:prstDash val="solid"/>
        </a:ln>
        <a:effectLst>
          <a:outerShdw blurRad="50800" dist="12700" dir="5400000" algn="ctr" rotWithShape="0">
            <a:srgbClr val="000000">
              <a:alpha val="5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5240" rIns="15240" bIns="15240" numCol="1" spcCol="1270" anchor="t" anchorCtr="0">
          <a:noAutofit/>
        </a:bodyPr>
        <a:lstStyle/>
        <a:p>
          <a:pPr marL="231775" lvl="1" indent="0" algn="just" defTabSz="1066800" rtl="1">
            <a:lnSpc>
              <a:spcPct val="90000"/>
            </a:lnSpc>
            <a:spcBef>
              <a:spcPct val="0"/>
            </a:spcBef>
            <a:spcAft>
              <a:spcPct val="15000"/>
            </a:spcAft>
            <a:buFont typeface="+mj-cs"/>
            <a:buNone/>
          </a:pPr>
          <a:r>
            <a:rPr lang="ar-IQ" sz="2400" kern="1200" dirty="0">
              <a:solidFill>
                <a:prstClr val="black">
                  <a:hueOff val="0"/>
                  <a:satOff val="0"/>
                  <a:lumOff val="0"/>
                  <a:alphaOff val="0"/>
                </a:prstClr>
              </a:solidFill>
              <a:latin typeface="Tw Cen MT"/>
              <a:ea typeface="+mn-ea"/>
              <a:cs typeface="+mn-cs"/>
            </a:rPr>
            <a:t>ويتم فيها تجزئة قوى الازمة الى أجزاء صغيرة ليسهل التعامل معها منفردة ويتم في ثلاثة مراحل هي (الاصطدام، إعطاء البدائي، التفاوض).</a:t>
          </a:r>
          <a:endParaRPr lang="en-US" sz="2400" kern="1200" dirty="0">
            <a:solidFill>
              <a:prstClr val="black">
                <a:hueOff val="0"/>
                <a:satOff val="0"/>
                <a:lumOff val="0"/>
                <a:alphaOff val="0"/>
              </a:prstClr>
            </a:solidFill>
            <a:latin typeface="Tw Cen MT"/>
            <a:ea typeface="+mn-ea"/>
            <a:cs typeface="+mn-cs"/>
          </a:endParaRPr>
        </a:p>
      </dsp:txBody>
      <dsp:txXfrm rot="10800000">
        <a:off x="590742" y="3662602"/>
        <a:ext cx="6001648" cy="1181485"/>
      </dsp:txXfrm>
    </dsp:sp>
    <dsp:sp modelId="{8823FB17-45A8-43CF-B108-E8BB7C8E8509}">
      <dsp:nvSpPr>
        <dsp:cNvPr id="0" name=""/>
        <dsp:cNvSpPr/>
      </dsp:nvSpPr>
      <dsp:spPr>
        <a:xfrm>
          <a:off x="6592390" y="3465688"/>
          <a:ext cx="4394926" cy="1575313"/>
        </a:xfrm>
        <a:prstGeom prst="roundRect">
          <a:avLst/>
        </a:prstGeom>
        <a:gradFill rotWithShape="0">
          <a:gsLst>
            <a:gs pos="0">
              <a:schemeClr val="accent5">
                <a:hueOff val="0"/>
                <a:satOff val="0"/>
                <a:lumOff val="0"/>
                <a:alphaOff val="0"/>
                <a:tint val="100000"/>
                <a:shade val="85000"/>
                <a:satMod val="100000"/>
                <a:lumMod val="100000"/>
              </a:schemeClr>
            </a:gs>
            <a:gs pos="100000">
              <a:schemeClr val="accent5">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7640" tIns="83820" rIns="167640" bIns="83820" numCol="1" spcCol="1270" anchor="ctr" anchorCtr="0">
          <a:noAutofit/>
        </a:bodyPr>
        <a:lstStyle/>
        <a:p>
          <a:pPr marL="0" lvl="0" indent="0" algn="ctr" defTabSz="1955800">
            <a:lnSpc>
              <a:spcPct val="90000"/>
            </a:lnSpc>
            <a:spcBef>
              <a:spcPct val="0"/>
            </a:spcBef>
            <a:spcAft>
              <a:spcPct val="35000"/>
            </a:spcAft>
            <a:buNone/>
          </a:pPr>
          <a:r>
            <a:rPr lang="ar-IQ" sz="4400" u="sng" kern="1200" dirty="0">
              <a:solidFill>
                <a:prstClr val="white"/>
              </a:solidFill>
              <a:latin typeface="Tw Cen MT"/>
              <a:ea typeface="+mn-ea"/>
              <a:cs typeface="+mn-cs"/>
            </a:rPr>
            <a:t>تجزئة</a:t>
          </a:r>
          <a:r>
            <a:rPr lang="ar-IQ" sz="3600" u="sng" kern="1200" dirty="0"/>
            <a:t> </a:t>
          </a:r>
          <a:r>
            <a:rPr lang="ar-IQ" sz="4400" u="sng" kern="1200" dirty="0">
              <a:solidFill>
                <a:prstClr val="white"/>
              </a:solidFill>
              <a:latin typeface="Tw Cen MT"/>
              <a:ea typeface="+mn-ea"/>
              <a:cs typeface="+mn-cs"/>
            </a:rPr>
            <a:t>الازمة</a:t>
          </a:r>
          <a:endParaRPr lang="en-US" sz="4400" u="sng" kern="1200" dirty="0">
            <a:solidFill>
              <a:prstClr val="white"/>
            </a:solidFill>
            <a:latin typeface="Tw Cen MT"/>
            <a:ea typeface="+mn-ea"/>
            <a:cs typeface="+mn-cs"/>
          </a:endParaRPr>
        </a:p>
      </dsp:txBody>
      <dsp:txXfrm>
        <a:off x="6669290" y="3542588"/>
        <a:ext cx="4241126" cy="142151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44E701-E30B-4480-9962-8A052F90EF80}">
      <dsp:nvSpPr>
        <dsp:cNvPr id="0" name=""/>
        <dsp:cNvSpPr/>
      </dsp:nvSpPr>
      <dsp:spPr>
        <a:xfrm rot="10800000">
          <a:off x="391156" y="0"/>
          <a:ext cx="6873240" cy="1861095"/>
        </a:xfrm>
        <a:prstGeom prst="rightArrow">
          <a:avLst>
            <a:gd name="adj1" fmla="val 75000"/>
            <a:gd name="adj2" fmla="val 50000"/>
          </a:avLst>
        </a:prstGeom>
        <a:solidFill>
          <a:schemeClr val="accent5">
            <a:alpha val="90000"/>
            <a:tint val="40000"/>
            <a:hueOff val="0"/>
            <a:satOff val="0"/>
            <a:lumOff val="0"/>
            <a:alphaOff val="0"/>
          </a:schemeClr>
        </a:solidFill>
        <a:ln w="9525" cap="flat" cmpd="sng" algn="ctr">
          <a:solidFill>
            <a:schemeClr val="accent5">
              <a:alpha val="90000"/>
              <a:tint val="40000"/>
              <a:hueOff val="0"/>
              <a:satOff val="0"/>
              <a:lumOff val="0"/>
              <a:alphaOff val="0"/>
            </a:schemeClr>
          </a:solidFill>
          <a:prstDash val="solid"/>
        </a:ln>
        <a:effectLst>
          <a:outerShdw blurRad="50800" dist="12700" dir="5400000" algn="ctr" rotWithShape="0">
            <a:srgbClr val="000000">
              <a:alpha val="5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5240" rIns="15240" bIns="15240" numCol="1" spcCol="1270" anchor="t" anchorCtr="0">
          <a:noAutofit/>
        </a:bodyPr>
        <a:lstStyle/>
        <a:p>
          <a:pPr marL="231775" lvl="1" indent="0" algn="just" defTabSz="1066800" rtl="1">
            <a:lnSpc>
              <a:spcPct val="90000"/>
            </a:lnSpc>
            <a:spcBef>
              <a:spcPct val="0"/>
            </a:spcBef>
            <a:spcAft>
              <a:spcPct val="15000"/>
            </a:spcAft>
            <a:buNone/>
          </a:pPr>
          <a:r>
            <a:rPr lang="ar-IQ" sz="2400" kern="1200" dirty="0">
              <a:solidFill>
                <a:prstClr val="black">
                  <a:hueOff val="0"/>
                  <a:satOff val="0"/>
                  <a:lumOff val="0"/>
                  <a:alphaOff val="0"/>
                </a:prstClr>
              </a:solidFill>
              <a:latin typeface="Tw Cen MT"/>
              <a:ea typeface="+mn-ea"/>
              <a:cs typeface="+mn-cs"/>
            </a:rPr>
            <a:t>ويتم فيها محاصرة الازمة في نطاق ضيق وتجميدها عند المرحلة التي وثلت اليها واضعاف الضغوط المولدة لها لإفقادها قوتها.</a:t>
          </a:r>
          <a:endParaRPr lang="en-US" sz="2400" kern="1200" dirty="0">
            <a:solidFill>
              <a:prstClr val="black">
                <a:hueOff val="0"/>
                <a:satOff val="0"/>
                <a:lumOff val="0"/>
                <a:alphaOff val="0"/>
              </a:prstClr>
            </a:solidFill>
            <a:latin typeface="Tw Cen MT"/>
            <a:ea typeface="+mn-ea"/>
            <a:cs typeface="+mn-cs"/>
          </a:endParaRPr>
        </a:p>
      </dsp:txBody>
      <dsp:txXfrm rot="10800000">
        <a:off x="1089067" y="232637"/>
        <a:ext cx="6175329" cy="1395821"/>
      </dsp:txXfrm>
    </dsp:sp>
    <dsp:sp modelId="{2B775F84-74C2-4762-8061-DFC16AC790FD}">
      <dsp:nvSpPr>
        <dsp:cNvPr id="0" name=""/>
        <dsp:cNvSpPr/>
      </dsp:nvSpPr>
      <dsp:spPr>
        <a:xfrm>
          <a:off x="7264396" y="0"/>
          <a:ext cx="3799847" cy="1861095"/>
        </a:xfrm>
        <a:prstGeom prst="roundRect">
          <a:avLst/>
        </a:prstGeom>
        <a:gradFill rotWithShape="0">
          <a:gsLst>
            <a:gs pos="0">
              <a:schemeClr val="accent5">
                <a:hueOff val="0"/>
                <a:satOff val="0"/>
                <a:lumOff val="0"/>
                <a:alphaOff val="0"/>
                <a:tint val="100000"/>
                <a:shade val="85000"/>
                <a:satMod val="100000"/>
                <a:lumMod val="100000"/>
              </a:schemeClr>
            </a:gs>
            <a:gs pos="100000">
              <a:schemeClr val="accent5">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7640" tIns="83820" rIns="167640" bIns="83820" numCol="1" spcCol="1270" anchor="ctr" anchorCtr="0">
          <a:noAutofit/>
        </a:bodyPr>
        <a:lstStyle/>
        <a:p>
          <a:pPr marL="0" lvl="0" indent="0" algn="ctr" defTabSz="1955800" rtl="1">
            <a:lnSpc>
              <a:spcPct val="90000"/>
            </a:lnSpc>
            <a:spcBef>
              <a:spcPct val="0"/>
            </a:spcBef>
            <a:spcAft>
              <a:spcPct val="35000"/>
            </a:spcAft>
            <a:buNone/>
          </a:pPr>
          <a:r>
            <a:rPr lang="ar-IQ" sz="4400" u="sng" kern="1200" dirty="0">
              <a:solidFill>
                <a:prstClr val="white"/>
              </a:solidFill>
              <a:latin typeface="Tw Cen MT"/>
              <a:ea typeface="+mn-ea"/>
              <a:cs typeface="+mn-cs"/>
            </a:rPr>
            <a:t>احتواء الازمة</a:t>
          </a:r>
          <a:endParaRPr lang="en-US" sz="4400" u="sng" kern="1200" dirty="0">
            <a:solidFill>
              <a:prstClr val="white"/>
            </a:solidFill>
            <a:latin typeface="Tw Cen MT"/>
            <a:ea typeface="+mn-ea"/>
            <a:cs typeface="+mn-cs"/>
          </a:endParaRPr>
        </a:p>
      </dsp:txBody>
      <dsp:txXfrm>
        <a:off x="7355247" y="90851"/>
        <a:ext cx="3618145" cy="1679393"/>
      </dsp:txXfrm>
    </dsp:sp>
    <dsp:sp modelId="{B154E6BF-CD41-48E7-AABD-C12DA63FB2FF}">
      <dsp:nvSpPr>
        <dsp:cNvPr id="0" name=""/>
        <dsp:cNvSpPr/>
      </dsp:nvSpPr>
      <dsp:spPr>
        <a:xfrm rot="10800000">
          <a:off x="391156" y="2047204"/>
          <a:ext cx="6873240" cy="1861095"/>
        </a:xfrm>
        <a:prstGeom prst="rightArrow">
          <a:avLst>
            <a:gd name="adj1" fmla="val 75000"/>
            <a:gd name="adj2" fmla="val 50000"/>
          </a:avLst>
        </a:prstGeom>
        <a:solidFill>
          <a:schemeClr val="accent5">
            <a:alpha val="90000"/>
            <a:tint val="40000"/>
            <a:hueOff val="0"/>
            <a:satOff val="0"/>
            <a:lumOff val="0"/>
            <a:alphaOff val="0"/>
          </a:schemeClr>
        </a:solidFill>
        <a:ln w="9525" cap="flat" cmpd="sng" algn="ctr">
          <a:solidFill>
            <a:schemeClr val="accent5">
              <a:alpha val="90000"/>
              <a:tint val="40000"/>
              <a:hueOff val="0"/>
              <a:satOff val="0"/>
              <a:lumOff val="0"/>
              <a:alphaOff val="0"/>
            </a:schemeClr>
          </a:solidFill>
          <a:prstDash val="solid"/>
        </a:ln>
        <a:effectLst>
          <a:outerShdw blurRad="50800" dist="12700" dir="5400000" algn="ctr" rotWithShape="0">
            <a:srgbClr val="000000">
              <a:alpha val="5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31775" lvl="1" indent="0" algn="just" defTabSz="800100" rtl="1">
            <a:lnSpc>
              <a:spcPct val="90000"/>
            </a:lnSpc>
            <a:spcBef>
              <a:spcPct val="0"/>
            </a:spcBef>
            <a:spcAft>
              <a:spcPct val="15000"/>
            </a:spcAft>
            <a:buFont typeface="+mj-cs"/>
            <a:buNone/>
          </a:pPr>
          <a:endParaRPr lang="en-US" sz="1800" kern="1200" dirty="0"/>
        </a:p>
        <a:p>
          <a:pPr marL="231775" lvl="1" indent="0" algn="just" defTabSz="1066800" rtl="1">
            <a:lnSpc>
              <a:spcPct val="90000"/>
            </a:lnSpc>
            <a:spcBef>
              <a:spcPct val="0"/>
            </a:spcBef>
            <a:spcAft>
              <a:spcPct val="15000"/>
            </a:spcAft>
            <a:buFont typeface="+mj-cs"/>
            <a:buNone/>
          </a:pPr>
          <a:r>
            <a:rPr lang="ar-IQ" sz="2000" b="0" kern="1200" dirty="0">
              <a:solidFill>
                <a:prstClr val="black">
                  <a:hueOff val="0"/>
                  <a:satOff val="0"/>
                  <a:lumOff val="0"/>
                  <a:alphaOff val="0"/>
                </a:prstClr>
              </a:solidFill>
              <a:latin typeface="Tw Cen MT"/>
              <a:ea typeface="+mn-ea"/>
              <a:cs typeface="+mn-cs"/>
            </a:rPr>
            <a:t>وهو من أصعب الأساليب غير التقليدية ويستخدم في الازمات ذات الضغط العنيف والتي يفتقر فيها الى المعلومات، اذ يعتمد على التأثير في مكان الضعف وافقادها التماسك وإيجاد حالة من الصراع الداخلي مما يؤدي الى تدميرها.</a:t>
          </a:r>
          <a:endParaRPr lang="en-US" sz="2000" b="0" kern="1200" dirty="0">
            <a:solidFill>
              <a:prstClr val="black">
                <a:hueOff val="0"/>
                <a:satOff val="0"/>
                <a:lumOff val="0"/>
                <a:alphaOff val="0"/>
              </a:prstClr>
            </a:solidFill>
            <a:latin typeface="Tw Cen MT"/>
            <a:ea typeface="+mn-ea"/>
            <a:cs typeface="+mn-cs"/>
          </a:endParaRPr>
        </a:p>
      </dsp:txBody>
      <dsp:txXfrm rot="10800000">
        <a:off x="1089067" y="2279841"/>
        <a:ext cx="6175329" cy="1395821"/>
      </dsp:txXfrm>
    </dsp:sp>
    <dsp:sp modelId="{9CE1F9B1-3CA7-4D04-9C2A-4CAE4333CAC0}">
      <dsp:nvSpPr>
        <dsp:cNvPr id="0" name=""/>
        <dsp:cNvSpPr/>
      </dsp:nvSpPr>
      <dsp:spPr>
        <a:xfrm>
          <a:off x="7264396" y="2047204"/>
          <a:ext cx="3799847" cy="1861095"/>
        </a:xfrm>
        <a:prstGeom prst="roundRect">
          <a:avLst/>
        </a:prstGeom>
        <a:gradFill rotWithShape="0">
          <a:gsLst>
            <a:gs pos="0">
              <a:schemeClr val="accent5">
                <a:hueOff val="0"/>
                <a:satOff val="0"/>
                <a:lumOff val="0"/>
                <a:alphaOff val="0"/>
                <a:tint val="100000"/>
                <a:shade val="85000"/>
                <a:satMod val="100000"/>
                <a:lumMod val="100000"/>
              </a:schemeClr>
            </a:gs>
            <a:gs pos="100000">
              <a:schemeClr val="accent5">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7640" tIns="83820" rIns="167640" bIns="83820" numCol="1" spcCol="1270" anchor="ctr" anchorCtr="0">
          <a:noAutofit/>
        </a:bodyPr>
        <a:lstStyle/>
        <a:p>
          <a:pPr marL="0" lvl="0" indent="0" algn="ctr" defTabSz="1955800" rtl="1">
            <a:lnSpc>
              <a:spcPct val="90000"/>
            </a:lnSpc>
            <a:spcBef>
              <a:spcPct val="0"/>
            </a:spcBef>
            <a:spcAft>
              <a:spcPct val="35000"/>
            </a:spcAft>
            <a:buNone/>
          </a:pPr>
          <a:r>
            <a:rPr lang="ar-IQ" sz="4400" u="sng" kern="1200" dirty="0">
              <a:solidFill>
                <a:prstClr val="white"/>
              </a:solidFill>
              <a:latin typeface="Tw Cen MT"/>
              <a:ea typeface="+mn-ea"/>
              <a:cs typeface="+mn-cs"/>
            </a:rPr>
            <a:t>تدمير الازمة ذاتيا</a:t>
          </a:r>
          <a:endParaRPr lang="en-US" sz="4400" u="sng" kern="1200" dirty="0">
            <a:solidFill>
              <a:prstClr val="white"/>
            </a:solidFill>
            <a:latin typeface="Tw Cen MT"/>
            <a:ea typeface="+mn-ea"/>
            <a:cs typeface="+mn-cs"/>
          </a:endParaRPr>
        </a:p>
      </dsp:txBody>
      <dsp:txXfrm>
        <a:off x="7355247" y="2138055"/>
        <a:ext cx="3618145" cy="1679393"/>
      </dsp:txXfrm>
    </dsp:sp>
    <dsp:sp modelId="{29E6A4F4-C9FA-4C84-A3CB-DC75B267F761}">
      <dsp:nvSpPr>
        <dsp:cNvPr id="0" name=""/>
        <dsp:cNvSpPr/>
      </dsp:nvSpPr>
      <dsp:spPr>
        <a:xfrm rot="10800000">
          <a:off x="391156" y="4094409"/>
          <a:ext cx="6873240" cy="1861095"/>
        </a:xfrm>
        <a:prstGeom prst="rightArrow">
          <a:avLst>
            <a:gd name="adj1" fmla="val 75000"/>
            <a:gd name="adj2" fmla="val 50000"/>
          </a:avLst>
        </a:prstGeom>
        <a:solidFill>
          <a:schemeClr val="accent5">
            <a:alpha val="90000"/>
            <a:tint val="40000"/>
            <a:hueOff val="0"/>
            <a:satOff val="0"/>
            <a:lumOff val="0"/>
            <a:alphaOff val="0"/>
          </a:schemeClr>
        </a:solidFill>
        <a:ln w="9525" cap="flat" cmpd="sng" algn="ctr">
          <a:solidFill>
            <a:schemeClr val="accent5">
              <a:alpha val="90000"/>
              <a:tint val="40000"/>
              <a:hueOff val="0"/>
              <a:satOff val="0"/>
              <a:lumOff val="0"/>
              <a:alphaOff val="0"/>
            </a:schemeClr>
          </a:solidFill>
          <a:prstDash val="solid"/>
        </a:ln>
        <a:effectLst>
          <a:outerShdw blurRad="50800" dist="12700" dir="5400000" algn="ctr" rotWithShape="0">
            <a:srgbClr val="000000">
              <a:alpha val="5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5240" rIns="15240" bIns="15240" numCol="1" spcCol="1270" anchor="t" anchorCtr="0">
          <a:noAutofit/>
        </a:bodyPr>
        <a:lstStyle/>
        <a:p>
          <a:pPr marL="231775" lvl="1" indent="0" algn="just" defTabSz="1066800" rtl="1">
            <a:lnSpc>
              <a:spcPct val="90000"/>
            </a:lnSpc>
            <a:spcBef>
              <a:spcPct val="0"/>
            </a:spcBef>
            <a:spcAft>
              <a:spcPct val="15000"/>
            </a:spcAft>
            <a:buFont typeface="+mj-cs"/>
            <a:buNone/>
          </a:pPr>
          <a:r>
            <a:rPr lang="ar-IQ" sz="2400" kern="1200" dirty="0">
              <a:solidFill>
                <a:prstClr val="black">
                  <a:hueOff val="0"/>
                  <a:satOff val="0"/>
                  <a:lumOff val="0"/>
                  <a:alphaOff val="0"/>
                </a:prstClr>
              </a:solidFill>
              <a:latin typeface="Tw Cen MT"/>
              <a:ea typeface="+mn-ea"/>
              <a:cs typeface="+mn-cs"/>
            </a:rPr>
            <a:t>ويستخدم هذا الأسلوب في الازمات العنيفة التي لا يمكن إيقاف تصاعدها فيتم تحويل مسارها الى مسارات أخرى بديلة يسهل احتوائها</a:t>
          </a:r>
          <a:r>
            <a:rPr lang="ar-IQ" sz="3100" kern="1200" dirty="0"/>
            <a:t>.</a:t>
          </a:r>
          <a:endParaRPr lang="en-US" sz="3100" kern="1200" dirty="0"/>
        </a:p>
      </dsp:txBody>
      <dsp:txXfrm rot="10800000">
        <a:off x="1089067" y="4327046"/>
        <a:ext cx="6175329" cy="1395821"/>
      </dsp:txXfrm>
    </dsp:sp>
    <dsp:sp modelId="{8823FB17-45A8-43CF-B108-E8BB7C8E8509}">
      <dsp:nvSpPr>
        <dsp:cNvPr id="0" name=""/>
        <dsp:cNvSpPr/>
      </dsp:nvSpPr>
      <dsp:spPr>
        <a:xfrm>
          <a:off x="7264396" y="4094409"/>
          <a:ext cx="3799847" cy="1861095"/>
        </a:xfrm>
        <a:prstGeom prst="roundRect">
          <a:avLst/>
        </a:prstGeom>
        <a:gradFill rotWithShape="0">
          <a:gsLst>
            <a:gs pos="0">
              <a:schemeClr val="accent5">
                <a:hueOff val="0"/>
                <a:satOff val="0"/>
                <a:lumOff val="0"/>
                <a:alphaOff val="0"/>
                <a:tint val="100000"/>
                <a:shade val="85000"/>
                <a:satMod val="100000"/>
                <a:lumMod val="100000"/>
              </a:schemeClr>
            </a:gs>
            <a:gs pos="100000">
              <a:schemeClr val="accent5">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7640" tIns="83820" rIns="167640" bIns="83820" numCol="1" spcCol="1270" anchor="ctr" anchorCtr="0">
          <a:noAutofit/>
        </a:bodyPr>
        <a:lstStyle/>
        <a:p>
          <a:pPr marL="0" lvl="0" indent="0" algn="ctr" defTabSz="1955800">
            <a:lnSpc>
              <a:spcPct val="90000"/>
            </a:lnSpc>
            <a:spcBef>
              <a:spcPct val="0"/>
            </a:spcBef>
            <a:spcAft>
              <a:spcPct val="35000"/>
            </a:spcAft>
            <a:buNone/>
          </a:pPr>
          <a:r>
            <a:rPr lang="ar-IQ" sz="4400" u="sng" kern="1200" dirty="0">
              <a:solidFill>
                <a:prstClr val="white"/>
              </a:solidFill>
              <a:latin typeface="Tw Cen MT"/>
              <a:ea typeface="+mn-ea"/>
              <a:cs typeface="+mn-cs"/>
            </a:rPr>
            <a:t>تحويل مسار الازمة</a:t>
          </a:r>
          <a:endParaRPr lang="en-US" sz="4400" u="sng" kern="1200" dirty="0">
            <a:solidFill>
              <a:prstClr val="white"/>
            </a:solidFill>
            <a:latin typeface="Tw Cen MT"/>
            <a:ea typeface="+mn-ea"/>
            <a:cs typeface="+mn-cs"/>
          </a:endParaRPr>
        </a:p>
      </dsp:txBody>
      <dsp:txXfrm>
        <a:off x="7355247" y="4185260"/>
        <a:ext cx="3618145" cy="1679393"/>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4464472-DAE5-4012-9A5A-CB432293B44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Tw Cen MT" panose="020B0602020104020603" pitchFamily="34" charset="0"/>
            </a:endParaRPr>
          </a:p>
        </p:txBody>
      </p:sp>
      <p:sp>
        <p:nvSpPr>
          <p:cNvPr id="3" name="Date Placeholder 2">
            <a:extLst>
              <a:ext uri="{FF2B5EF4-FFF2-40B4-BE49-F238E27FC236}">
                <a16:creationId xmlns:a16="http://schemas.microsoft.com/office/drawing/2014/main" id="{0586DB41-0314-4E22-8F5A-547FA67B06A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2233E32-5603-440A-ACDD-7442C88C5FED}" type="datetimeFigureOut">
              <a:rPr lang="en-US" smtClean="0">
                <a:latin typeface="Tw Cen MT" panose="020B0602020104020603" pitchFamily="34" charset="0"/>
              </a:rPr>
              <a:t>3/26/2021</a:t>
            </a:fld>
            <a:endParaRPr lang="en-US" dirty="0">
              <a:latin typeface="Tw Cen MT" panose="020B0602020104020603" pitchFamily="34" charset="0"/>
            </a:endParaRPr>
          </a:p>
        </p:txBody>
      </p:sp>
      <p:sp>
        <p:nvSpPr>
          <p:cNvPr id="4" name="Footer Placeholder 3">
            <a:extLst>
              <a:ext uri="{FF2B5EF4-FFF2-40B4-BE49-F238E27FC236}">
                <a16:creationId xmlns:a16="http://schemas.microsoft.com/office/drawing/2014/main" id="{D563188E-D235-4A3B-823C-E0E10F336CC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Tw Cen MT" panose="020B0602020104020603" pitchFamily="34" charset="0"/>
            </a:endParaRPr>
          </a:p>
        </p:txBody>
      </p:sp>
      <p:sp>
        <p:nvSpPr>
          <p:cNvPr id="5" name="Slide Number Placeholder 4">
            <a:extLst>
              <a:ext uri="{FF2B5EF4-FFF2-40B4-BE49-F238E27FC236}">
                <a16:creationId xmlns:a16="http://schemas.microsoft.com/office/drawing/2014/main" id="{04D3A68C-A1CC-4704-8503-01E13B0AED6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1BB1589-0F8A-400D-AEF4-57688446A2F5}" type="slidenum">
              <a:rPr lang="en-US" smtClean="0">
                <a:latin typeface="Tw Cen MT" panose="020B0602020104020603" pitchFamily="34" charset="0"/>
              </a:rPr>
              <a:t>‹#›</a:t>
            </a:fld>
            <a:endParaRPr lang="en-US" dirty="0">
              <a:latin typeface="Tw Cen MT" panose="020B0602020104020603" pitchFamily="34" charset="0"/>
            </a:endParaRPr>
          </a:p>
        </p:txBody>
      </p:sp>
    </p:spTree>
    <p:extLst>
      <p:ext uri="{BB962C8B-B14F-4D97-AF65-F5344CB8AC3E}">
        <p14:creationId xmlns:p14="http://schemas.microsoft.com/office/powerpoint/2010/main" val="282191058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Tw Cen MT" panose="020B0602020104020603" pitchFamily="34" charset="0"/>
              </a:defRPr>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Tw Cen MT" panose="020B0602020104020603" pitchFamily="34" charset="0"/>
              </a:defRPr>
            </a:lvl1pPr>
          </a:lstStyle>
          <a:p>
            <a:fld id="{AF4A386A-BFE4-4655-9801-CBB04655F27A}" type="datetimeFigureOut">
              <a:rPr lang="en-US" noProof="0" smtClean="0"/>
              <a:pPr/>
              <a:t>3/26/2021</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Tw Cen MT" panose="020B0602020104020603" pitchFamily="34" charset="0"/>
              </a:defRPr>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Tw Cen MT" panose="020B0602020104020603" pitchFamily="34" charset="0"/>
              </a:defRPr>
            </a:lvl1pPr>
          </a:lstStyle>
          <a:p>
            <a:fld id="{DAE5FABD-26C8-4F74-B1E3-45BC91BC9D7B}" type="slidenum">
              <a:rPr lang="en-US" noProof="0" smtClean="0"/>
              <a:pPr/>
              <a:t>‹#›</a:t>
            </a:fld>
            <a:endParaRPr lang="en-US" noProof="0" dirty="0"/>
          </a:p>
        </p:txBody>
      </p:sp>
    </p:spTree>
    <p:extLst>
      <p:ext uri="{BB962C8B-B14F-4D97-AF65-F5344CB8AC3E}">
        <p14:creationId xmlns:p14="http://schemas.microsoft.com/office/powerpoint/2010/main" val="2507753503"/>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Tw Cen MT" panose="020B0602020104020603" pitchFamily="34" charset="0"/>
        <a:ea typeface="+mn-ea"/>
        <a:cs typeface="+mn-cs"/>
      </a:defRPr>
    </a:lvl1pPr>
    <a:lvl2pPr marL="457200" algn="l" defTabSz="914400" rtl="0" eaLnBrk="1" latinLnBrk="0" hangingPunct="1">
      <a:defRPr sz="1200" kern="1200">
        <a:solidFill>
          <a:schemeClr val="tx1"/>
        </a:solidFill>
        <a:latin typeface="Tw Cen MT" panose="020B0602020104020603" pitchFamily="34" charset="0"/>
        <a:ea typeface="+mn-ea"/>
        <a:cs typeface="+mn-cs"/>
      </a:defRPr>
    </a:lvl2pPr>
    <a:lvl3pPr marL="914400" algn="l" defTabSz="914400" rtl="0" eaLnBrk="1" latinLnBrk="0" hangingPunct="1">
      <a:defRPr sz="1200" kern="1200">
        <a:solidFill>
          <a:schemeClr val="tx1"/>
        </a:solidFill>
        <a:latin typeface="Tw Cen MT" panose="020B0602020104020603" pitchFamily="34" charset="0"/>
        <a:ea typeface="+mn-ea"/>
        <a:cs typeface="+mn-cs"/>
      </a:defRPr>
    </a:lvl3pPr>
    <a:lvl4pPr marL="1371600" algn="l" defTabSz="914400" rtl="0" eaLnBrk="1" latinLnBrk="0" hangingPunct="1">
      <a:defRPr sz="1200" kern="1200">
        <a:solidFill>
          <a:schemeClr val="tx1"/>
        </a:solidFill>
        <a:latin typeface="Tw Cen MT" panose="020B0602020104020603" pitchFamily="34" charset="0"/>
        <a:ea typeface="+mn-ea"/>
        <a:cs typeface="+mn-cs"/>
      </a:defRPr>
    </a:lvl4pPr>
    <a:lvl5pPr marL="1828800" algn="l" defTabSz="914400" rtl="0" eaLnBrk="1" latinLnBrk="0" hangingPunct="1">
      <a:defRPr sz="1200" kern="1200">
        <a:solidFill>
          <a:schemeClr val="tx1"/>
        </a:solidFill>
        <a:latin typeface="Tw Cen MT" panose="020B06020201040206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a:t>
            </a:fld>
            <a:endParaRPr lang="en-US" noProof="0" dirty="0"/>
          </a:p>
        </p:txBody>
      </p:sp>
      <p:sp>
        <p:nvSpPr>
          <p:cNvPr id="5" name="Footer Placeholder 4">
            <a:extLst>
              <a:ext uri="{FF2B5EF4-FFF2-40B4-BE49-F238E27FC236}">
                <a16:creationId xmlns:a16="http://schemas.microsoft.com/office/drawing/2014/main" id="{457D2DEE-3D37-43D3-A4A2-FE88983033AE}"/>
              </a:ext>
            </a:extLst>
          </p:cNvPr>
          <p:cNvSpPr>
            <a:spLocks noGrp="1"/>
          </p:cNvSpPr>
          <p:nvPr>
            <p:ph type="ftr" sz="quarter" idx="4"/>
          </p:nvPr>
        </p:nvSpPr>
        <p:spPr/>
        <p:txBody>
          <a:bodyPr/>
          <a:lstStyle/>
          <a:p>
            <a:endParaRPr lang="en-US" noProof="0" dirty="0"/>
          </a:p>
        </p:txBody>
      </p:sp>
    </p:spTree>
    <p:extLst>
      <p:ext uri="{BB962C8B-B14F-4D97-AF65-F5344CB8AC3E}">
        <p14:creationId xmlns:p14="http://schemas.microsoft.com/office/powerpoint/2010/main" val="31479871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10</a:t>
            </a:fld>
            <a:endParaRPr lang="en-US" noProof="0" dirty="0"/>
          </a:p>
        </p:txBody>
      </p:sp>
      <p:sp>
        <p:nvSpPr>
          <p:cNvPr id="5" name="Footer Placeholder 4">
            <a:extLst>
              <a:ext uri="{FF2B5EF4-FFF2-40B4-BE49-F238E27FC236}">
                <a16:creationId xmlns:a16="http://schemas.microsoft.com/office/drawing/2014/main" id="{687A3804-4204-48F5-991D-0B619F4592AB}"/>
              </a:ext>
            </a:extLst>
          </p:cNvPr>
          <p:cNvSpPr>
            <a:spLocks noGrp="1"/>
          </p:cNvSpPr>
          <p:nvPr>
            <p:ph type="ftr" sz="quarter" idx="4"/>
          </p:nvPr>
        </p:nvSpPr>
        <p:spPr/>
        <p:txBody>
          <a:bodyPr/>
          <a:lstStyle/>
          <a:p>
            <a:endParaRPr lang="en-US" noProof="0" dirty="0"/>
          </a:p>
        </p:txBody>
      </p:sp>
    </p:spTree>
    <p:extLst>
      <p:ext uri="{BB962C8B-B14F-4D97-AF65-F5344CB8AC3E}">
        <p14:creationId xmlns:p14="http://schemas.microsoft.com/office/powerpoint/2010/main" val="23182515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11</a:t>
            </a:fld>
            <a:endParaRPr lang="en-US" noProof="0" dirty="0"/>
          </a:p>
        </p:txBody>
      </p:sp>
      <p:sp>
        <p:nvSpPr>
          <p:cNvPr id="5" name="Footer Placeholder 4">
            <a:extLst>
              <a:ext uri="{FF2B5EF4-FFF2-40B4-BE49-F238E27FC236}">
                <a16:creationId xmlns:a16="http://schemas.microsoft.com/office/drawing/2014/main" id="{241F139E-6F9C-4C8A-8399-43A077135F3E}"/>
              </a:ext>
            </a:extLst>
          </p:cNvPr>
          <p:cNvSpPr>
            <a:spLocks noGrp="1"/>
          </p:cNvSpPr>
          <p:nvPr>
            <p:ph type="ftr" sz="quarter" idx="4"/>
          </p:nvPr>
        </p:nvSpPr>
        <p:spPr/>
        <p:txBody>
          <a:bodyPr/>
          <a:lstStyle/>
          <a:p>
            <a:endParaRPr lang="en-US" noProof="0" dirty="0"/>
          </a:p>
        </p:txBody>
      </p:sp>
    </p:spTree>
    <p:extLst>
      <p:ext uri="{BB962C8B-B14F-4D97-AF65-F5344CB8AC3E}">
        <p14:creationId xmlns:p14="http://schemas.microsoft.com/office/powerpoint/2010/main" val="20237365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12</a:t>
            </a:fld>
            <a:endParaRPr lang="en-US" noProof="0" dirty="0"/>
          </a:p>
        </p:txBody>
      </p:sp>
      <p:sp>
        <p:nvSpPr>
          <p:cNvPr id="5" name="Footer Placeholder 4">
            <a:extLst>
              <a:ext uri="{FF2B5EF4-FFF2-40B4-BE49-F238E27FC236}">
                <a16:creationId xmlns:a16="http://schemas.microsoft.com/office/drawing/2014/main" id="{7DA62BEF-DE92-4E11-AF02-F81E2DA30DD7}"/>
              </a:ext>
            </a:extLst>
          </p:cNvPr>
          <p:cNvSpPr>
            <a:spLocks noGrp="1"/>
          </p:cNvSpPr>
          <p:nvPr>
            <p:ph type="ftr" sz="quarter" idx="4"/>
          </p:nvPr>
        </p:nvSpPr>
        <p:spPr/>
        <p:txBody>
          <a:bodyPr/>
          <a:lstStyle/>
          <a:p>
            <a:endParaRPr lang="en-US" noProof="0" dirty="0"/>
          </a:p>
        </p:txBody>
      </p:sp>
    </p:spTree>
    <p:extLst>
      <p:ext uri="{BB962C8B-B14F-4D97-AF65-F5344CB8AC3E}">
        <p14:creationId xmlns:p14="http://schemas.microsoft.com/office/powerpoint/2010/main" val="8449082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13</a:t>
            </a:fld>
            <a:endParaRPr lang="en-US" noProof="0" dirty="0"/>
          </a:p>
        </p:txBody>
      </p:sp>
      <p:sp>
        <p:nvSpPr>
          <p:cNvPr id="5" name="Footer Placeholder 4">
            <a:extLst>
              <a:ext uri="{FF2B5EF4-FFF2-40B4-BE49-F238E27FC236}">
                <a16:creationId xmlns:a16="http://schemas.microsoft.com/office/drawing/2014/main" id="{3773E690-349F-460C-B672-798B35BE5BF3}"/>
              </a:ext>
            </a:extLst>
          </p:cNvPr>
          <p:cNvSpPr>
            <a:spLocks noGrp="1"/>
          </p:cNvSpPr>
          <p:nvPr>
            <p:ph type="ftr" sz="quarter" idx="4"/>
          </p:nvPr>
        </p:nvSpPr>
        <p:spPr/>
        <p:txBody>
          <a:bodyPr/>
          <a:lstStyle/>
          <a:p>
            <a:endParaRPr lang="en-US" noProof="0" dirty="0"/>
          </a:p>
        </p:txBody>
      </p:sp>
    </p:spTree>
    <p:extLst>
      <p:ext uri="{BB962C8B-B14F-4D97-AF65-F5344CB8AC3E}">
        <p14:creationId xmlns:p14="http://schemas.microsoft.com/office/powerpoint/2010/main" val="39840121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14</a:t>
            </a:fld>
            <a:endParaRPr lang="en-US" noProof="0" dirty="0"/>
          </a:p>
        </p:txBody>
      </p:sp>
      <p:sp>
        <p:nvSpPr>
          <p:cNvPr id="5" name="Footer Placeholder 4">
            <a:extLst>
              <a:ext uri="{FF2B5EF4-FFF2-40B4-BE49-F238E27FC236}">
                <a16:creationId xmlns:a16="http://schemas.microsoft.com/office/drawing/2014/main" id="{3074FBDF-8D31-4768-BC55-A3D9DA7DD151}"/>
              </a:ext>
            </a:extLst>
          </p:cNvPr>
          <p:cNvSpPr>
            <a:spLocks noGrp="1"/>
          </p:cNvSpPr>
          <p:nvPr>
            <p:ph type="ftr" sz="quarter" idx="4"/>
          </p:nvPr>
        </p:nvSpPr>
        <p:spPr/>
        <p:txBody>
          <a:bodyPr/>
          <a:lstStyle/>
          <a:p>
            <a:endParaRPr lang="en-US" noProof="0" dirty="0"/>
          </a:p>
        </p:txBody>
      </p:sp>
    </p:spTree>
    <p:extLst>
      <p:ext uri="{BB962C8B-B14F-4D97-AF65-F5344CB8AC3E}">
        <p14:creationId xmlns:p14="http://schemas.microsoft.com/office/powerpoint/2010/main" val="38742602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15</a:t>
            </a:fld>
            <a:endParaRPr lang="en-US" noProof="0" dirty="0"/>
          </a:p>
        </p:txBody>
      </p:sp>
      <p:sp>
        <p:nvSpPr>
          <p:cNvPr id="5" name="Footer Placeholder 4">
            <a:extLst>
              <a:ext uri="{FF2B5EF4-FFF2-40B4-BE49-F238E27FC236}">
                <a16:creationId xmlns:a16="http://schemas.microsoft.com/office/drawing/2014/main" id="{663D5718-E629-4D80-9600-427B63CB3E3E}"/>
              </a:ext>
            </a:extLst>
          </p:cNvPr>
          <p:cNvSpPr>
            <a:spLocks noGrp="1"/>
          </p:cNvSpPr>
          <p:nvPr>
            <p:ph type="ftr" sz="quarter" idx="4"/>
          </p:nvPr>
        </p:nvSpPr>
        <p:spPr/>
        <p:txBody>
          <a:bodyPr/>
          <a:lstStyle/>
          <a:p>
            <a:endParaRPr lang="en-US" noProof="0" dirty="0"/>
          </a:p>
        </p:txBody>
      </p:sp>
    </p:spTree>
    <p:extLst>
      <p:ext uri="{BB962C8B-B14F-4D97-AF65-F5344CB8AC3E}">
        <p14:creationId xmlns:p14="http://schemas.microsoft.com/office/powerpoint/2010/main" val="37155202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16</a:t>
            </a:fld>
            <a:endParaRPr lang="en-US" noProof="0" dirty="0"/>
          </a:p>
        </p:txBody>
      </p:sp>
      <p:sp>
        <p:nvSpPr>
          <p:cNvPr id="5" name="Footer Placeholder 4">
            <a:extLst>
              <a:ext uri="{FF2B5EF4-FFF2-40B4-BE49-F238E27FC236}">
                <a16:creationId xmlns:a16="http://schemas.microsoft.com/office/drawing/2014/main" id="{568C486F-E417-4629-9F89-F0F02452FBFD}"/>
              </a:ext>
            </a:extLst>
          </p:cNvPr>
          <p:cNvSpPr>
            <a:spLocks noGrp="1"/>
          </p:cNvSpPr>
          <p:nvPr>
            <p:ph type="ftr" sz="quarter" idx="4"/>
          </p:nvPr>
        </p:nvSpPr>
        <p:spPr/>
        <p:txBody>
          <a:bodyPr/>
          <a:lstStyle/>
          <a:p>
            <a:endParaRPr lang="en-US" noProof="0" dirty="0"/>
          </a:p>
        </p:txBody>
      </p:sp>
    </p:spTree>
    <p:extLst>
      <p:ext uri="{BB962C8B-B14F-4D97-AF65-F5344CB8AC3E}">
        <p14:creationId xmlns:p14="http://schemas.microsoft.com/office/powerpoint/2010/main" val="39734430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17</a:t>
            </a:fld>
            <a:endParaRPr lang="en-US" noProof="0" dirty="0"/>
          </a:p>
        </p:txBody>
      </p:sp>
      <p:sp>
        <p:nvSpPr>
          <p:cNvPr id="5" name="Footer Placeholder 4">
            <a:extLst>
              <a:ext uri="{FF2B5EF4-FFF2-40B4-BE49-F238E27FC236}">
                <a16:creationId xmlns:a16="http://schemas.microsoft.com/office/drawing/2014/main" id="{C7E0E598-C33C-47E8-A622-2E132BF30430}"/>
              </a:ext>
            </a:extLst>
          </p:cNvPr>
          <p:cNvSpPr>
            <a:spLocks noGrp="1"/>
          </p:cNvSpPr>
          <p:nvPr>
            <p:ph type="ftr" sz="quarter" idx="4"/>
          </p:nvPr>
        </p:nvSpPr>
        <p:spPr/>
        <p:txBody>
          <a:bodyPr/>
          <a:lstStyle/>
          <a:p>
            <a:endParaRPr lang="en-US" noProof="0" dirty="0"/>
          </a:p>
        </p:txBody>
      </p:sp>
    </p:spTree>
    <p:extLst>
      <p:ext uri="{BB962C8B-B14F-4D97-AF65-F5344CB8AC3E}">
        <p14:creationId xmlns:p14="http://schemas.microsoft.com/office/powerpoint/2010/main" val="18509800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18</a:t>
            </a:fld>
            <a:endParaRPr lang="en-US" noProof="0" dirty="0"/>
          </a:p>
        </p:txBody>
      </p:sp>
      <p:sp>
        <p:nvSpPr>
          <p:cNvPr id="5" name="Footer Placeholder 4">
            <a:extLst>
              <a:ext uri="{FF2B5EF4-FFF2-40B4-BE49-F238E27FC236}">
                <a16:creationId xmlns:a16="http://schemas.microsoft.com/office/drawing/2014/main" id="{670282F7-06C0-4EE2-90C7-287512ADC2A4}"/>
              </a:ext>
            </a:extLst>
          </p:cNvPr>
          <p:cNvSpPr>
            <a:spLocks noGrp="1"/>
          </p:cNvSpPr>
          <p:nvPr>
            <p:ph type="ftr" sz="quarter" idx="4"/>
          </p:nvPr>
        </p:nvSpPr>
        <p:spPr/>
        <p:txBody>
          <a:bodyPr/>
          <a:lstStyle/>
          <a:p>
            <a:endParaRPr lang="en-US" noProof="0" dirty="0"/>
          </a:p>
        </p:txBody>
      </p:sp>
    </p:spTree>
    <p:extLst>
      <p:ext uri="{BB962C8B-B14F-4D97-AF65-F5344CB8AC3E}">
        <p14:creationId xmlns:p14="http://schemas.microsoft.com/office/powerpoint/2010/main" val="12732979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2</a:t>
            </a:fld>
            <a:endParaRPr lang="en-US" noProof="0" dirty="0"/>
          </a:p>
        </p:txBody>
      </p:sp>
      <p:sp>
        <p:nvSpPr>
          <p:cNvPr id="5" name="Footer Placeholder 4">
            <a:extLst>
              <a:ext uri="{FF2B5EF4-FFF2-40B4-BE49-F238E27FC236}">
                <a16:creationId xmlns:a16="http://schemas.microsoft.com/office/drawing/2014/main" id="{DB5F348A-A4F5-4CF4-8A16-6DB45D631EFF}"/>
              </a:ext>
            </a:extLst>
          </p:cNvPr>
          <p:cNvSpPr>
            <a:spLocks noGrp="1"/>
          </p:cNvSpPr>
          <p:nvPr>
            <p:ph type="ftr" sz="quarter" idx="4"/>
          </p:nvPr>
        </p:nvSpPr>
        <p:spPr/>
        <p:txBody>
          <a:bodyPr/>
          <a:lstStyle/>
          <a:p>
            <a:endParaRPr lang="en-US" noProof="0" dirty="0"/>
          </a:p>
        </p:txBody>
      </p:sp>
    </p:spTree>
    <p:extLst>
      <p:ext uri="{BB962C8B-B14F-4D97-AF65-F5344CB8AC3E}">
        <p14:creationId xmlns:p14="http://schemas.microsoft.com/office/powerpoint/2010/main" val="7449107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3</a:t>
            </a:fld>
            <a:endParaRPr lang="en-US" noProof="0" dirty="0"/>
          </a:p>
        </p:txBody>
      </p:sp>
      <p:sp>
        <p:nvSpPr>
          <p:cNvPr id="5" name="Footer Placeholder 4">
            <a:extLst>
              <a:ext uri="{FF2B5EF4-FFF2-40B4-BE49-F238E27FC236}">
                <a16:creationId xmlns:a16="http://schemas.microsoft.com/office/drawing/2014/main" id="{E9BAE285-F4AB-4814-A9FD-83C0D87B40B9}"/>
              </a:ext>
            </a:extLst>
          </p:cNvPr>
          <p:cNvSpPr>
            <a:spLocks noGrp="1"/>
          </p:cNvSpPr>
          <p:nvPr>
            <p:ph type="ftr" sz="quarter" idx="4"/>
          </p:nvPr>
        </p:nvSpPr>
        <p:spPr/>
        <p:txBody>
          <a:bodyPr/>
          <a:lstStyle/>
          <a:p>
            <a:endParaRPr lang="en-US" noProof="0" dirty="0"/>
          </a:p>
        </p:txBody>
      </p:sp>
    </p:spTree>
    <p:extLst>
      <p:ext uri="{BB962C8B-B14F-4D97-AF65-F5344CB8AC3E}">
        <p14:creationId xmlns:p14="http://schemas.microsoft.com/office/powerpoint/2010/main" val="29509208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4</a:t>
            </a:fld>
            <a:endParaRPr lang="en-US" noProof="0" dirty="0"/>
          </a:p>
        </p:txBody>
      </p:sp>
      <p:sp>
        <p:nvSpPr>
          <p:cNvPr id="5" name="Footer Placeholder 4">
            <a:extLst>
              <a:ext uri="{FF2B5EF4-FFF2-40B4-BE49-F238E27FC236}">
                <a16:creationId xmlns:a16="http://schemas.microsoft.com/office/drawing/2014/main" id="{2E4CD9AA-8277-44D0-B971-C4812DEFE4DB}"/>
              </a:ext>
            </a:extLst>
          </p:cNvPr>
          <p:cNvSpPr>
            <a:spLocks noGrp="1"/>
          </p:cNvSpPr>
          <p:nvPr>
            <p:ph type="ftr" sz="quarter" idx="4"/>
          </p:nvPr>
        </p:nvSpPr>
        <p:spPr/>
        <p:txBody>
          <a:bodyPr/>
          <a:lstStyle/>
          <a:p>
            <a:endParaRPr lang="en-US" noProof="0" dirty="0"/>
          </a:p>
        </p:txBody>
      </p:sp>
    </p:spTree>
    <p:extLst>
      <p:ext uri="{BB962C8B-B14F-4D97-AF65-F5344CB8AC3E}">
        <p14:creationId xmlns:p14="http://schemas.microsoft.com/office/powerpoint/2010/main" val="35247467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5</a:t>
            </a:fld>
            <a:endParaRPr lang="en-US" noProof="0" dirty="0"/>
          </a:p>
        </p:txBody>
      </p:sp>
      <p:sp>
        <p:nvSpPr>
          <p:cNvPr id="5" name="Footer Placeholder 4">
            <a:extLst>
              <a:ext uri="{FF2B5EF4-FFF2-40B4-BE49-F238E27FC236}">
                <a16:creationId xmlns:a16="http://schemas.microsoft.com/office/drawing/2014/main" id="{BE26D457-4E58-4BCE-85F4-7985DEF41CED}"/>
              </a:ext>
            </a:extLst>
          </p:cNvPr>
          <p:cNvSpPr>
            <a:spLocks noGrp="1"/>
          </p:cNvSpPr>
          <p:nvPr>
            <p:ph type="ftr" sz="quarter" idx="4"/>
          </p:nvPr>
        </p:nvSpPr>
        <p:spPr/>
        <p:txBody>
          <a:bodyPr/>
          <a:lstStyle/>
          <a:p>
            <a:endParaRPr lang="en-US" noProof="0" dirty="0"/>
          </a:p>
        </p:txBody>
      </p:sp>
    </p:spTree>
    <p:extLst>
      <p:ext uri="{BB962C8B-B14F-4D97-AF65-F5344CB8AC3E}">
        <p14:creationId xmlns:p14="http://schemas.microsoft.com/office/powerpoint/2010/main" val="19352942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6</a:t>
            </a:fld>
            <a:endParaRPr lang="en-US" noProof="0" dirty="0"/>
          </a:p>
        </p:txBody>
      </p:sp>
      <p:sp>
        <p:nvSpPr>
          <p:cNvPr id="5" name="Footer Placeholder 4">
            <a:extLst>
              <a:ext uri="{FF2B5EF4-FFF2-40B4-BE49-F238E27FC236}">
                <a16:creationId xmlns:a16="http://schemas.microsoft.com/office/drawing/2014/main" id="{F17B81C1-1084-4EE1-9F39-8FB13C90CB0B}"/>
              </a:ext>
            </a:extLst>
          </p:cNvPr>
          <p:cNvSpPr>
            <a:spLocks noGrp="1"/>
          </p:cNvSpPr>
          <p:nvPr>
            <p:ph type="ftr" sz="quarter" idx="4"/>
          </p:nvPr>
        </p:nvSpPr>
        <p:spPr/>
        <p:txBody>
          <a:bodyPr/>
          <a:lstStyle/>
          <a:p>
            <a:endParaRPr lang="en-US" noProof="0" dirty="0"/>
          </a:p>
        </p:txBody>
      </p:sp>
    </p:spTree>
    <p:extLst>
      <p:ext uri="{BB962C8B-B14F-4D97-AF65-F5344CB8AC3E}">
        <p14:creationId xmlns:p14="http://schemas.microsoft.com/office/powerpoint/2010/main" val="7860537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7</a:t>
            </a:fld>
            <a:endParaRPr lang="en-US" noProof="0" dirty="0"/>
          </a:p>
        </p:txBody>
      </p:sp>
      <p:sp>
        <p:nvSpPr>
          <p:cNvPr id="5" name="Footer Placeholder 4">
            <a:extLst>
              <a:ext uri="{FF2B5EF4-FFF2-40B4-BE49-F238E27FC236}">
                <a16:creationId xmlns:a16="http://schemas.microsoft.com/office/drawing/2014/main" id="{D08258A9-2A6E-4661-BA78-8090F00A29E5}"/>
              </a:ext>
            </a:extLst>
          </p:cNvPr>
          <p:cNvSpPr>
            <a:spLocks noGrp="1"/>
          </p:cNvSpPr>
          <p:nvPr>
            <p:ph type="ftr" sz="quarter" idx="4"/>
          </p:nvPr>
        </p:nvSpPr>
        <p:spPr/>
        <p:txBody>
          <a:bodyPr/>
          <a:lstStyle/>
          <a:p>
            <a:endParaRPr lang="en-US" noProof="0" dirty="0"/>
          </a:p>
        </p:txBody>
      </p:sp>
    </p:spTree>
    <p:extLst>
      <p:ext uri="{BB962C8B-B14F-4D97-AF65-F5344CB8AC3E}">
        <p14:creationId xmlns:p14="http://schemas.microsoft.com/office/powerpoint/2010/main" val="29005982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8</a:t>
            </a:fld>
            <a:endParaRPr lang="en-US" noProof="0" dirty="0"/>
          </a:p>
        </p:txBody>
      </p:sp>
      <p:sp>
        <p:nvSpPr>
          <p:cNvPr id="5" name="Footer Placeholder 4">
            <a:extLst>
              <a:ext uri="{FF2B5EF4-FFF2-40B4-BE49-F238E27FC236}">
                <a16:creationId xmlns:a16="http://schemas.microsoft.com/office/drawing/2014/main" id="{C3AFD8FB-31C4-48F7-9B0B-568138908941}"/>
              </a:ext>
            </a:extLst>
          </p:cNvPr>
          <p:cNvSpPr>
            <a:spLocks noGrp="1"/>
          </p:cNvSpPr>
          <p:nvPr>
            <p:ph type="ftr" sz="quarter" idx="4"/>
          </p:nvPr>
        </p:nvSpPr>
        <p:spPr/>
        <p:txBody>
          <a:bodyPr/>
          <a:lstStyle/>
          <a:p>
            <a:endParaRPr lang="en-US" noProof="0" dirty="0"/>
          </a:p>
        </p:txBody>
      </p:sp>
    </p:spTree>
    <p:extLst>
      <p:ext uri="{BB962C8B-B14F-4D97-AF65-F5344CB8AC3E}">
        <p14:creationId xmlns:p14="http://schemas.microsoft.com/office/powerpoint/2010/main" val="37120152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9</a:t>
            </a:fld>
            <a:endParaRPr lang="en-US" noProof="0" dirty="0"/>
          </a:p>
        </p:txBody>
      </p:sp>
      <p:sp>
        <p:nvSpPr>
          <p:cNvPr id="5" name="Footer Placeholder 4">
            <a:extLst>
              <a:ext uri="{FF2B5EF4-FFF2-40B4-BE49-F238E27FC236}">
                <a16:creationId xmlns:a16="http://schemas.microsoft.com/office/drawing/2014/main" id="{3E0DB39C-027F-4FE8-9ACE-4E55A90DFD8C}"/>
              </a:ext>
            </a:extLst>
          </p:cNvPr>
          <p:cNvSpPr>
            <a:spLocks noGrp="1"/>
          </p:cNvSpPr>
          <p:nvPr>
            <p:ph type="ftr" sz="quarter" idx="4"/>
          </p:nvPr>
        </p:nvSpPr>
        <p:spPr/>
        <p:txBody>
          <a:bodyPr/>
          <a:lstStyle/>
          <a:p>
            <a:endParaRPr lang="en-US" noProof="0" dirty="0"/>
          </a:p>
        </p:txBody>
      </p:sp>
    </p:spTree>
    <p:extLst>
      <p:ext uri="{BB962C8B-B14F-4D97-AF65-F5344CB8AC3E}">
        <p14:creationId xmlns:p14="http://schemas.microsoft.com/office/powerpoint/2010/main" val="37822314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53" name="Text Placeholder 52">
            <a:extLst>
              <a:ext uri="{FF2B5EF4-FFF2-40B4-BE49-F238E27FC236}">
                <a16:creationId xmlns:a16="http://schemas.microsoft.com/office/drawing/2014/main" id="{4016877F-9863-4CBC-B4AF-D4764DBA673B}"/>
              </a:ext>
              <a:ext uri="{C183D7F6-B498-43B3-948B-1728B52AA6E4}">
                <adec:decorative xmlns:adec="http://schemas.microsoft.com/office/drawing/2017/decorative" val="1"/>
              </a:ext>
            </a:extLst>
          </p:cNvPr>
          <p:cNvSpPr>
            <a:spLocks noGrp="1"/>
          </p:cNvSpPr>
          <p:nvPr>
            <p:ph type="body" sz="quarter" idx="14" hasCustomPrompt="1"/>
          </p:nvPr>
        </p:nvSpPr>
        <p:spPr>
          <a:xfrm>
            <a:off x="1181099" y="457200"/>
            <a:ext cx="8128343" cy="6248400"/>
          </a:xfrm>
          <a:custGeom>
            <a:avLst/>
            <a:gdLst>
              <a:gd name="connsiteX0" fmla="*/ 0 w 8128343"/>
              <a:gd name="connsiteY0" fmla="*/ 0 h 6248400"/>
              <a:gd name="connsiteX1" fmla="*/ 8128343 w 8128343"/>
              <a:gd name="connsiteY1" fmla="*/ 0 h 6248400"/>
              <a:gd name="connsiteX2" fmla="*/ 8128343 w 8128343"/>
              <a:gd name="connsiteY2" fmla="*/ 3258609 h 6248400"/>
              <a:gd name="connsiteX3" fmla="*/ 5858354 w 8128343"/>
              <a:gd name="connsiteY3" fmla="*/ 6248400 h 6248400"/>
              <a:gd name="connsiteX4" fmla="*/ 0 w 8128343"/>
              <a:gd name="connsiteY4" fmla="*/ 6248400 h 6248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343" h="6248400">
                <a:moveTo>
                  <a:pt x="0" y="0"/>
                </a:moveTo>
                <a:lnTo>
                  <a:pt x="8128343" y="0"/>
                </a:lnTo>
                <a:lnTo>
                  <a:pt x="8128343" y="3258609"/>
                </a:lnTo>
                <a:lnTo>
                  <a:pt x="5858354" y="6248400"/>
                </a:lnTo>
                <a:lnTo>
                  <a:pt x="0" y="62484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buNone/>
              <a:defRPr lang="en-GB" sz="1800" dirty="0">
                <a:solidFill>
                  <a:schemeClr val="lt1">
                    <a:alpha val="0"/>
                  </a:schemeClr>
                </a:solidFill>
              </a:defRPr>
            </a:lvl1pPr>
          </a:lstStyle>
          <a:p>
            <a:pPr marL="0" lvl="0" algn="ctr"/>
            <a:r>
              <a:rPr lang="en-US" noProof="0"/>
              <a:t>I</a:t>
            </a:r>
          </a:p>
        </p:txBody>
      </p:sp>
      <p:sp>
        <p:nvSpPr>
          <p:cNvPr id="48" name="Freeform: Shape 47">
            <a:extLst>
              <a:ext uri="{FF2B5EF4-FFF2-40B4-BE49-F238E27FC236}">
                <a16:creationId xmlns:a16="http://schemas.microsoft.com/office/drawing/2014/main" id="{9070D0C4-1F90-4B84-B84E-8285FA0A01B0}"/>
              </a:ext>
            </a:extLst>
          </p:cNvPr>
          <p:cNvSpPr/>
          <p:nvPr userDrawn="1"/>
        </p:nvSpPr>
        <p:spPr>
          <a:xfrm rot="2232448">
            <a:off x="9455741" y="-926244"/>
            <a:ext cx="131438" cy="8710488"/>
          </a:xfrm>
          <a:custGeom>
            <a:avLst/>
            <a:gdLst>
              <a:gd name="connsiteX0" fmla="*/ 0 w 131438"/>
              <a:gd name="connsiteY0" fmla="*/ 99793 h 8710488"/>
              <a:gd name="connsiteX1" fmla="*/ 131438 w 131438"/>
              <a:gd name="connsiteY1" fmla="*/ 0 h 8710488"/>
              <a:gd name="connsiteX2" fmla="*/ 131438 w 131438"/>
              <a:gd name="connsiteY2" fmla="*/ 8610694 h 8710488"/>
              <a:gd name="connsiteX3" fmla="*/ 0 w 131438"/>
              <a:gd name="connsiteY3" fmla="*/ 8710488 h 8710488"/>
            </a:gdLst>
            <a:ahLst/>
            <a:cxnLst>
              <a:cxn ang="0">
                <a:pos x="connsiteX0" y="connsiteY0"/>
              </a:cxn>
              <a:cxn ang="0">
                <a:pos x="connsiteX1" y="connsiteY1"/>
              </a:cxn>
              <a:cxn ang="0">
                <a:pos x="connsiteX2" y="connsiteY2"/>
              </a:cxn>
              <a:cxn ang="0">
                <a:pos x="connsiteX3" y="connsiteY3"/>
              </a:cxn>
            </a:cxnLst>
            <a:rect l="l" t="t" r="r" b="b"/>
            <a:pathLst>
              <a:path w="131438" h="8710488">
                <a:moveTo>
                  <a:pt x="0" y="99793"/>
                </a:moveTo>
                <a:lnTo>
                  <a:pt x="131438" y="0"/>
                </a:lnTo>
                <a:lnTo>
                  <a:pt x="131438" y="8610694"/>
                </a:lnTo>
                <a:lnTo>
                  <a:pt x="0" y="87104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9" name="Freeform: Shape 48">
            <a:extLst>
              <a:ext uri="{FF2B5EF4-FFF2-40B4-BE49-F238E27FC236}">
                <a16:creationId xmlns:a16="http://schemas.microsoft.com/office/drawing/2014/main" id="{B8546525-A0E6-4238-93BC-5D43C93A450D}"/>
              </a:ext>
              <a:ext uri="{C183D7F6-B498-43B3-948B-1728B52AA6E4}">
                <adec:decorative xmlns:adec="http://schemas.microsoft.com/office/drawing/2017/decorative" val="1"/>
              </a:ext>
            </a:extLst>
          </p:cNvPr>
          <p:cNvSpPr/>
          <p:nvPr userDrawn="1"/>
        </p:nvSpPr>
        <p:spPr>
          <a:xfrm rot="2232448">
            <a:off x="9332817" y="-941780"/>
            <a:ext cx="172357" cy="8741560"/>
          </a:xfrm>
          <a:custGeom>
            <a:avLst/>
            <a:gdLst>
              <a:gd name="connsiteX0" fmla="*/ 172357 w 172357"/>
              <a:gd name="connsiteY0" fmla="*/ 0 h 8741560"/>
              <a:gd name="connsiteX1" fmla="*/ 172357 w 172357"/>
              <a:gd name="connsiteY1" fmla="*/ 8610698 h 8741560"/>
              <a:gd name="connsiteX2" fmla="*/ 0 w 172357"/>
              <a:gd name="connsiteY2" fmla="*/ 8741560 h 8741560"/>
              <a:gd name="connsiteX3" fmla="*/ 0 w 172357"/>
              <a:gd name="connsiteY3" fmla="*/ 130862 h 8741560"/>
            </a:gdLst>
            <a:ahLst/>
            <a:cxnLst>
              <a:cxn ang="0">
                <a:pos x="connsiteX0" y="connsiteY0"/>
              </a:cxn>
              <a:cxn ang="0">
                <a:pos x="connsiteX1" y="connsiteY1"/>
              </a:cxn>
              <a:cxn ang="0">
                <a:pos x="connsiteX2" y="connsiteY2"/>
              </a:cxn>
              <a:cxn ang="0">
                <a:pos x="connsiteX3" y="connsiteY3"/>
              </a:cxn>
            </a:cxnLst>
            <a:rect l="l" t="t" r="r" b="b"/>
            <a:pathLst>
              <a:path w="172357" h="8741560">
                <a:moveTo>
                  <a:pt x="172357" y="0"/>
                </a:moveTo>
                <a:lnTo>
                  <a:pt x="172357" y="8610698"/>
                </a:lnTo>
                <a:lnTo>
                  <a:pt x="0" y="8741560"/>
                </a:lnTo>
                <a:lnTo>
                  <a:pt x="0" y="13086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599" y="304800"/>
            <a:ext cx="8128343" cy="62484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noProof="0"/>
              <a:t>I</a:t>
            </a:r>
          </a:p>
        </p:txBody>
      </p:sp>
      <p:sp>
        <p:nvSpPr>
          <p:cNvPr id="2" name="Title 1"/>
          <p:cNvSpPr>
            <a:spLocks noGrp="1"/>
          </p:cNvSpPr>
          <p:nvPr>
            <p:ph type="ctrTitle"/>
          </p:nvPr>
        </p:nvSpPr>
        <p:spPr>
          <a:xfrm>
            <a:off x="1378135" y="1219199"/>
            <a:ext cx="7232465" cy="2732439"/>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noProof="0"/>
              <a:t>Click to edit Master title style</a:t>
            </a:r>
          </a:p>
        </p:txBody>
      </p:sp>
      <p:sp>
        <p:nvSpPr>
          <p:cNvPr id="3" name="Subtitle 2"/>
          <p:cNvSpPr>
            <a:spLocks noGrp="1"/>
          </p:cNvSpPr>
          <p:nvPr>
            <p:ph type="subTitle" idx="1"/>
          </p:nvPr>
        </p:nvSpPr>
        <p:spPr>
          <a:xfrm>
            <a:off x="1378134" y="4069079"/>
            <a:ext cx="5022666" cy="1463040"/>
          </a:xfrm>
        </p:spPr>
        <p:txBody>
          <a:bodyPr lIns="91440" rIns="91440" anchor="t">
            <a:normAutofit/>
          </a:bodyPr>
          <a:lstStyle>
            <a:lvl1pPr marL="0" indent="0" algn="l">
              <a:lnSpc>
                <a:spcPct val="100000"/>
              </a:lnSpc>
              <a:spcBef>
                <a:spcPts val="0"/>
              </a:spcBef>
              <a:buNone/>
              <a:defRPr lang="en-US" sz="2000" kern="1200" dirty="0">
                <a:solidFill>
                  <a:schemeClr val="tx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noProof="0"/>
              <a:t>Click to edit Master subtitle style</a:t>
            </a:r>
          </a:p>
        </p:txBody>
      </p:sp>
      <p:sp>
        <p:nvSpPr>
          <p:cNvPr id="33" name="Rectangle 32">
            <a:extLst>
              <a:ext uri="{FF2B5EF4-FFF2-40B4-BE49-F238E27FC236}">
                <a16:creationId xmlns:a16="http://schemas.microsoft.com/office/drawing/2014/main" id="{E905A207-2310-4F94-86E5-13B4CCC359EC}"/>
              </a:ext>
              <a:ext uri="{C183D7F6-B498-43B3-948B-1728B52AA6E4}">
                <adec:decorative xmlns:adec="http://schemas.microsoft.com/office/drawing/2017/decorative" val="1"/>
              </a:ext>
            </a:extLst>
          </p:cNvPr>
          <p:cNvSpPr/>
          <p:nvPr userDrawn="1"/>
        </p:nvSpPr>
        <p:spPr>
          <a:xfrm rot="5400000" flipV="1">
            <a:off x="1562101" y="-114299"/>
            <a:ext cx="304797" cy="533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noProof="0" dirty="0"/>
              <a:t>Insert Image</a:t>
            </a:r>
          </a:p>
        </p:txBody>
      </p:sp>
    </p:spTree>
    <p:extLst>
      <p:ext uri="{BB962C8B-B14F-4D97-AF65-F5344CB8AC3E}">
        <p14:creationId xmlns:p14="http://schemas.microsoft.com/office/powerpoint/2010/main" val="2625404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2667000"/>
            <a:ext cx="10288693"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21552918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_Blu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695425977"/>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_sea gree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714886579"/>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_Oran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81497185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_Pink">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83237540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_Light Blu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211766583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_Grey">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85362088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_Blue_Triangle patch 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605BCA9F-FC20-461D-9118-7EC2AC28D050}"/>
              </a:ext>
              <a:ext uri="{C183D7F6-B498-43B3-948B-1728B52AA6E4}">
                <adec:decorative xmlns:adec="http://schemas.microsoft.com/office/drawing/2017/decorative" val="1"/>
              </a:ext>
            </a:extLst>
          </p:cNvPr>
          <p:cNvSpPr/>
          <p:nvPr userDrawn="1"/>
        </p:nvSpPr>
        <p:spPr>
          <a:xfrm>
            <a:off x="3175958" y="0"/>
            <a:ext cx="9016043" cy="6858000"/>
          </a:xfrm>
          <a:custGeom>
            <a:avLst/>
            <a:gdLst>
              <a:gd name="connsiteX0" fmla="*/ 5153328 w 9016043"/>
              <a:gd name="connsiteY0" fmla="*/ 0 h 6858000"/>
              <a:gd name="connsiteX1" fmla="*/ 9016043 w 9016043"/>
              <a:gd name="connsiteY1" fmla="*/ 0 h 6858000"/>
              <a:gd name="connsiteX2" fmla="*/ 9016043 w 9016043"/>
              <a:gd name="connsiteY2" fmla="*/ 6858000 h 6858000"/>
              <a:gd name="connsiteX3" fmla="*/ 0 w 9016043"/>
              <a:gd name="connsiteY3" fmla="*/ 6858000 h 6858000"/>
              <a:gd name="connsiteX4" fmla="*/ 5153328 w 9016043"/>
              <a:gd name="connsiteY4" fmla="*/ 68183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16043" h="6858000">
                <a:moveTo>
                  <a:pt x="5153328" y="0"/>
                </a:moveTo>
                <a:lnTo>
                  <a:pt x="9016043" y="0"/>
                </a:lnTo>
                <a:lnTo>
                  <a:pt x="9016043" y="6858000"/>
                </a:lnTo>
                <a:lnTo>
                  <a:pt x="0" y="6858000"/>
                </a:lnTo>
                <a:lnTo>
                  <a:pt x="5153328" y="68183"/>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70409251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Subtitle Content and Ima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2667000"/>
            <a:ext cx="5775960"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9" name="Picture Placeholder 8">
            <a:extLst>
              <a:ext uri="{FF2B5EF4-FFF2-40B4-BE49-F238E27FC236}">
                <a16:creationId xmlns:a16="http://schemas.microsoft.com/office/drawing/2014/main" id="{17C4BA0D-DEC0-450E-8F4D-B0E6D2D7D0C3}"/>
              </a:ext>
            </a:extLst>
          </p:cNvPr>
          <p:cNvSpPr>
            <a:spLocks noGrp="1"/>
          </p:cNvSpPr>
          <p:nvPr>
            <p:ph type="pic" sz="quarter" idx="17" hasCustomPrompt="1"/>
          </p:nvPr>
        </p:nvSpPr>
        <p:spPr>
          <a:xfrm>
            <a:off x="6629399" y="2667000"/>
            <a:ext cx="5013959" cy="3660775"/>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Slide Number Placeholder 5">
            <a:extLst>
              <a:ext uri="{FF2B5EF4-FFF2-40B4-BE49-F238E27FC236}">
                <a16:creationId xmlns:a16="http://schemas.microsoft.com/office/drawing/2014/main" id="{8F869F17-9BF3-4974-956D-0CBCD60BA35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14213777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ubtitle Content and Image_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2667000"/>
            <a:ext cx="5775960"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9" name="Picture Placeholder 8">
            <a:extLst>
              <a:ext uri="{FF2B5EF4-FFF2-40B4-BE49-F238E27FC236}">
                <a16:creationId xmlns:a16="http://schemas.microsoft.com/office/drawing/2014/main" id="{17C4BA0D-DEC0-450E-8F4D-B0E6D2D7D0C3}"/>
              </a:ext>
            </a:extLst>
          </p:cNvPr>
          <p:cNvSpPr>
            <a:spLocks noGrp="1"/>
          </p:cNvSpPr>
          <p:nvPr>
            <p:ph type="pic" sz="quarter" idx="17" hasCustomPrompt="1"/>
          </p:nvPr>
        </p:nvSpPr>
        <p:spPr>
          <a:xfrm>
            <a:off x="6629399" y="2667000"/>
            <a:ext cx="5013959" cy="3660775"/>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Slide Number Placeholder 5">
            <a:extLst>
              <a:ext uri="{FF2B5EF4-FFF2-40B4-BE49-F238E27FC236}">
                <a16:creationId xmlns:a16="http://schemas.microsoft.com/office/drawing/2014/main" id="{A654DBB0-1027-4E5D-B635-00F2F173A24F}"/>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43377103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53" name="Text Placeholder 52">
            <a:extLst>
              <a:ext uri="{FF2B5EF4-FFF2-40B4-BE49-F238E27FC236}">
                <a16:creationId xmlns:a16="http://schemas.microsoft.com/office/drawing/2014/main" id="{4016877F-9863-4CBC-B4AF-D4764DBA673B}"/>
              </a:ext>
              <a:ext uri="{C183D7F6-B498-43B3-948B-1728B52AA6E4}">
                <adec:decorative xmlns:adec="http://schemas.microsoft.com/office/drawing/2017/decorative" val="1"/>
              </a:ext>
            </a:extLst>
          </p:cNvPr>
          <p:cNvSpPr>
            <a:spLocks noGrp="1"/>
          </p:cNvSpPr>
          <p:nvPr>
            <p:ph type="body" sz="quarter" idx="14" hasCustomPrompt="1"/>
          </p:nvPr>
        </p:nvSpPr>
        <p:spPr>
          <a:xfrm>
            <a:off x="1181099" y="457200"/>
            <a:ext cx="8128343" cy="6248400"/>
          </a:xfrm>
          <a:custGeom>
            <a:avLst/>
            <a:gdLst>
              <a:gd name="connsiteX0" fmla="*/ 0 w 8128343"/>
              <a:gd name="connsiteY0" fmla="*/ 0 h 6248400"/>
              <a:gd name="connsiteX1" fmla="*/ 8128343 w 8128343"/>
              <a:gd name="connsiteY1" fmla="*/ 0 h 6248400"/>
              <a:gd name="connsiteX2" fmla="*/ 8128343 w 8128343"/>
              <a:gd name="connsiteY2" fmla="*/ 3258609 h 6248400"/>
              <a:gd name="connsiteX3" fmla="*/ 5858354 w 8128343"/>
              <a:gd name="connsiteY3" fmla="*/ 6248400 h 6248400"/>
              <a:gd name="connsiteX4" fmla="*/ 0 w 8128343"/>
              <a:gd name="connsiteY4" fmla="*/ 6248400 h 6248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343" h="6248400">
                <a:moveTo>
                  <a:pt x="0" y="0"/>
                </a:moveTo>
                <a:lnTo>
                  <a:pt x="8128343" y="0"/>
                </a:lnTo>
                <a:lnTo>
                  <a:pt x="8128343" y="3258609"/>
                </a:lnTo>
                <a:lnTo>
                  <a:pt x="5858354" y="6248400"/>
                </a:lnTo>
                <a:lnTo>
                  <a:pt x="0" y="624840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buNone/>
              <a:defRPr lang="en-GB" sz="1800" dirty="0">
                <a:solidFill>
                  <a:schemeClr val="lt1">
                    <a:alpha val="0"/>
                  </a:schemeClr>
                </a:solidFill>
              </a:defRPr>
            </a:lvl1pPr>
          </a:lstStyle>
          <a:p>
            <a:pPr marL="0" lvl="0" algn="ctr"/>
            <a:r>
              <a:rPr lang="en-US" noProof="0"/>
              <a:t>I</a:t>
            </a:r>
          </a:p>
        </p:txBody>
      </p:sp>
      <p:sp>
        <p:nvSpPr>
          <p:cNvPr id="48" name="Freeform: Shape 47">
            <a:extLst>
              <a:ext uri="{FF2B5EF4-FFF2-40B4-BE49-F238E27FC236}">
                <a16:creationId xmlns:a16="http://schemas.microsoft.com/office/drawing/2014/main" id="{9070D0C4-1F90-4B84-B84E-8285FA0A01B0}"/>
              </a:ext>
            </a:extLst>
          </p:cNvPr>
          <p:cNvSpPr/>
          <p:nvPr userDrawn="1"/>
        </p:nvSpPr>
        <p:spPr>
          <a:xfrm rot="2232448">
            <a:off x="9455741" y="-926244"/>
            <a:ext cx="131438" cy="8710488"/>
          </a:xfrm>
          <a:custGeom>
            <a:avLst/>
            <a:gdLst>
              <a:gd name="connsiteX0" fmla="*/ 0 w 131438"/>
              <a:gd name="connsiteY0" fmla="*/ 99793 h 8710488"/>
              <a:gd name="connsiteX1" fmla="*/ 131438 w 131438"/>
              <a:gd name="connsiteY1" fmla="*/ 0 h 8710488"/>
              <a:gd name="connsiteX2" fmla="*/ 131438 w 131438"/>
              <a:gd name="connsiteY2" fmla="*/ 8610694 h 8710488"/>
              <a:gd name="connsiteX3" fmla="*/ 0 w 131438"/>
              <a:gd name="connsiteY3" fmla="*/ 8710488 h 8710488"/>
            </a:gdLst>
            <a:ahLst/>
            <a:cxnLst>
              <a:cxn ang="0">
                <a:pos x="connsiteX0" y="connsiteY0"/>
              </a:cxn>
              <a:cxn ang="0">
                <a:pos x="connsiteX1" y="connsiteY1"/>
              </a:cxn>
              <a:cxn ang="0">
                <a:pos x="connsiteX2" y="connsiteY2"/>
              </a:cxn>
              <a:cxn ang="0">
                <a:pos x="connsiteX3" y="connsiteY3"/>
              </a:cxn>
            </a:cxnLst>
            <a:rect l="l" t="t" r="r" b="b"/>
            <a:pathLst>
              <a:path w="131438" h="8710488">
                <a:moveTo>
                  <a:pt x="0" y="99793"/>
                </a:moveTo>
                <a:lnTo>
                  <a:pt x="131438" y="0"/>
                </a:lnTo>
                <a:lnTo>
                  <a:pt x="131438" y="8610694"/>
                </a:lnTo>
                <a:lnTo>
                  <a:pt x="0" y="87104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9" name="Freeform: Shape 48">
            <a:extLst>
              <a:ext uri="{FF2B5EF4-FFF2-40B4-BE49-F238E27FC236}">
                <a16:creationId xmlns:a16="http://schemas.microsoft.com/office/drawing/2014/main" id="{B8546525-A0E6-4238-93BC-5D43C93A450D}"/>
              </a:ext>
              <a:ext uri="{C183D7F6-B498-43B3-948B-1728B52AA6E4}">
                <adec:decorative xmlns:adec="http://schemas.microsoft.com/office/drawing/2017/decorative" val="1"/>
              </a:ext>
            </a:extLst>
          </p:cNvPr>
          <p:cNvSpPr/>
          <p:nvPr userDrawn="1"/>
        </p:nvSpPr>
        <p:spPr>
          <a:xfrm rot="2232448">
            <a:off x="9332817" y="-941780"/>
            <a:ext cx="172357" cy="8741560"/>
          </a:xfrm>
          <a:custGeom>
            <a:avLst/>
            <a:gdLst>
              <a:gd name="connsiteX0" fmla="*/ 172357 w 172357"/>
              <a:gd name="connsiteY0" fmla="*/ 0 h 8741560"/>
              <a:gd name="connsiteX1" fmla="*/ 172357 w 172357"/>
              <a:gd name="connsiteY1" fmla="*/ 8610698 h 8741560"/>
              <a:gd name="connsiteX2" fmla="*/ 0 w 172357"/>
              <a:gd name="connsiteY2" fmla="*/ 8741560 h 8741560"/>
              <a:gd name="connsiteX3" fmla="*/ 0 w 172357"/>
              <a:gd name="connsiteY3" fmla="*/ 130862 h 8741560"/>
            </a:gdLst>
            <a:ahLst/>
            <a:cxnLst>
              <a:cxn ang="0">
                <a:pos x="connsiteX0" y="connsiteY0"/>
              </a:cxn>
              <a:cxn ang="0">
                <a:pos x="connsiteX1" y="connsiteY1"/>
              </a:cxn>
              <a:cxn ang="0">
                <a:pos x="connsiteX2" y="connsiteY2"/>
              </a:cxn>
              <a:cxn ang="0">
                <a:pos x="connsiteX3" y="connsiteY3"/>
              </a:cxn>
            </a:cxnLst>
            <a:rect l="l" t="t" r="r" b="b"/>
            <a:pathLst>
              <a:path w="172357" h="8741560">
                <a:moveTo>
                  <a:pt x="172357" y="0"/>
                </a:moveTo>
                <a:lnTo>
                  <a:pt x="172357" y="8610698"/>
                </a:lnTo>
                <a:lnTo>
                  <a:pt x="0" y="8741560"/>
                </a:lnTo>
                <a:lnTo>
                  <a:pt x="0" y="13086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599" y="304800"/>
            <a:ext cx="8128343" cy="62484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noProof="0"/>
              <a:t>I</a:t>
            </a:r>
          </a:p>
        </p:txBody>
      </p:sp>
      <p:sp>
        <p:nvSpPr>
          <p:cNvPr id="2" name="Title 1"/>
          <p:cNvSpPr>
            <a:spLocks noGrp="1"/>
          </p:cNvSpPr>
          <p:nvPr>
            <p:ph type="ctrTitle"/>
          </p:nvPr>
        </p:nvSpPr>
        <p:spPr>
          <a:xfrm>
            <a:off x="1378135" y="1219199"/>
            <a:ext cx="7232465" cy="2732439"/>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noProof="0"/>
              <a:t>Click to edit Master title style</a:t>
            </a:r>
          </a:p>
        </p:txBody>
      </p:sp>
      <p:sp>
        <p:nvSpPr>
          <p:cNvPr id="3" name="Subtitle 2"/>
          <p:cNvSpPr>
            <a:spLocks noGrp="1"/>
          </p:cNvSpPr>
          <p:nvPr>
            <p:ph type="subTitle" idx="1"/>
          </p:nvPr>
        </p:nvSpPr>
        <p:spPr>
          <a:xfrm>
            <a:off x="1378134" y="4069079"/>
            <a:ext cx="5022666" cy="1463040"/>
          </a:xfrm>
        </p:spPr>
        <p:txBody>
          <a:bodyPr lIns="91440" rIns="91440" anchor="t">
            <a:normAutofit/>
          </a:bodyPr>
          <a:lstStyle>
            <a:lvl1pPr marL="0" indent="0" algn="l">
              <a:lnSpc>
                <a:spcPct val="100000"/>
              </a:lnSpc>
              <a:spcBef>
                <a:spcPts val="0"/>
              </a:spcBef>
              <a:buNone/>
              <a:defRPr lang="en-US" sz="2000" kern="1200" dirty="0">
                <a:solidFill>
                  <a:schemeClr val="tx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noProof="0"/>
              <a:t>Click to edit Master subtitle style</a:t>
            </a:r>
          </a:p>
        </p:txBody>
      </p:sp>
      <p:sp>
        <p:nvSpPr>
          <p:cNvPr id="33" name="Rectangle 32">
            <a:extLst>
              <a:ext uri="{FF2B5EF4-FFF2-40B4-BE49-F238E27FC236}">
                <a16:creationId xmlns:a16="http://schemas.microsoft.com/office/drawing/2014/main" id="{E905A207-2310-4F94-86E5-13B4CCC359EC}"/>
              </a:ext>
              <a:ext uri="{C183D7F6-B498-43B3-948B-1728B52AA6E4}">
                <adec:decorative xmlns:adec="http://schemas.microsoft.com/office/drawing/2017/decorative" val="1"/>
              </a:ext>
            </a:extLst>
          </p:cNvPr>
          <p:cNvSpPr/>
          <p:nvPr userDrawn="1"/>
        </p:nvSpPr>
        <p:spPr>
          <a:xfrm rot="5400000" flipV="1">
            <a:off x="1562101" y="-114299"/>
            <a:ext cx="304797" cy="53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noProof="0" dirty="0"/>
              <a:t>Insert Image</a:t>
            </a:r>
          </a:p>
        </p:txBody>
      </p:sp>
    </p:spTree>
    <p:extLst>
      <p:ext uri="{BB962C8B-B14F-4D97-AF65-F5344CB8AC3E}">
        <p14:creationId xmlns:p14="http://schemas.microsoft.com/office/powerpoint/2010/main" val="13920827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ubtitle Content and Image_Top shape white bar">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5334001" y="112976"/>
            <a:ext cx="6858000" cy="6745024"/>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2" name="Text Placeholder 16">
            <a:extLst>
              <a:ext uri="{FF2B5EF4-FFF2-40B4-BE49-F238E27FC236}">
                <a16:creationId xmlns:a16="http://schemas.microsoft.com/office/drawing/2014/main" id="{E59725C5-1168-4A5F-B420-8E0562019687}"/>
              </a:ext>
            </a:extLst>
          </p:cNvPr>
          <p:cNvSpPr>
            <a:spLocks noGrp="1"/>
          </p:cNvSpPr>
          <p:nvPr>
            <p:ph type="body" sz="quarter" idx="19" hasCustomPrompt="1"/>
          </p:nvPr>
        </p:nvSpPr>
        <p:spPr>
          <a:xfrm rot="5400000">
            <a:off x="5238089" y="208890"/>
            <a:ext cx="6745024" cy="6553200"/>
          </a:xfrm>
          <a:gradFill flip="none" rotWithShape="1">
            <a:gsLst>
              <a:gs pos="0">
                <a:schemeClr val="bg1"/>
              </a:gs>
              <a:gs pos="82000">
                <a:schemeClr val="bg1">
                  <a:alpha val="0"/>
                </a:schemeClr>
              </a:gs>
            </a:gsLst>
            <a:lin ang="16200000" scaled="1"/>
            <a:tileRect/>
          </a:gradFill>
          <a:effectLst/>
        </p:spPr>
        <p:txBody>
          <a:bodyPr/>
          <a:lstStyle>
            <a:lvl1pPr marL="0" indent="0">
              <a:buNone/>
              <a:defRPr>
                <a:solidFill>
                  <a:schemeClr val="tx1">
                    <a:alpha val="0"/>
                  </a:schemeClr>
                </a:solidFill>
              </a:defRPr>
            </a:lvl1pPr>
          </a:lstStyle>
          <a:p>
            <a:pPr lvl="0"/>
            <a:r>
              <a:rPr lang="en-US" noProof="0"/>
              <a:t>I</a:t>
            </a:r>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2667000"/>
            <a:ext cx="5775960"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6" name="Slide Number Placeholder 5">
            <a:extLst>
              <a:ext uri="{FF2B5EF4-FFF2-40B4-BE49-F238E27FC236}">
                <a16:creationId xmlns:a16="http://schemas.microsoft.com/office/drawing/2014/main" id="{7532AFA8-ADE4-4C3E-AF0A-235C724999FF}"/>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74772115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guide id="3" pos="432"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ubtitle Content and half horizontal Image_Top shape bar">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548641" y="2667001"/>
            <a:ext cx="11094718" cy="1757126"/>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709677"/>
            <a:ext cx="11094717" cy="1500876"/>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4232B29A-2701-4A73-83CF-09E0AB1B2DD0}"/>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94641073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ubtitle Content and half Image_Top shape bar">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548641" y="2667001"/>
            <a:ext cx="5775959" cy="3543552"/>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6553200" y="2667001"/>
            <a:ext cx="5090157" cy="3543552"/>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6A52166E-5DA9-4AA1-9355-E8DBFDD90AE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96409594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Half Image Title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3735623"/>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617492"/>
            <a:ext cx="9890759" cy="1527048"/>
          </a:xfrm>
        </p:spPr>
        <p:txBody>
          <a:bodyPr lIns="91440" rIns="91440">
            <a:normAutofit/>
          </a:bodyPr>
          <a:lstStyle>
            <a:lvl1pPr>
              <a:defRPr sz="1800"/>
            </a:lvl1pPr>
            <a:lvl2pPr>
              <a:defRPr sz="1600"/>
            </a:lvl2pPr>
            <a:lvl3pPr>
              <a:defRPr sz="1400"/>
            </a:lvl3pPr>
            <a:lvl4pPr>
              <a:defRPr sz="1200"/>
            </a:lvl4pPr>
            <a:lvl5pPr>
              <a:defRPr sz="12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2" name="Slide Number Placeholder 5">
            <a:extLst>
              <a:ext uri="{FF2B5EF4-FFF2-40B4-BE49-F238E27FC236}">
                <a16:creationId xmlns:a16="http://schemas.microsoft.com/office/drawing/2014/main" id="{E9FF8476-DF8C-4276-8CF6-44BC91B88C2C}"/>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127005339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Half Image Title Two column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3735623"/>
            <a:ext cx="111099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4617492"/>
            <a:ext cx="5212080" cy="1527048"/>
          </a:xfrm>
        </p:spPr>
        <p:txBody>
          <a:bodyPr lIns="91440" rIns="91440">
            <a:normAutofit/>
          </a:bodyPr>
          <a:lstStyle>
            <a:lvl1pPr>
              <a:defRPr sz="1800"/>
            </a:lvl1pPr>
            <a:lvl2pPr>
              <a:defRPr sz="1600"/>
            </a:lvl2pPr>
            <a:lvl3pPr>
              <a:defRPr sz="1400"/>
            </a:lvl3pPr>
            <a:lvl4pPr>
              <a:defRPr sz="1200"/>
            </a:lvl4pPr>
            <a:lvl5pPr>
              <a:defRPr sz="12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2" name="Content Placeholder 6">
            <a:extLst>
              <a:ext uri="{FF2B5EF4-FFF2-40B4-BE49-F238E27FC236}">
                <a16:creationId xmlns:a16="http://schemas.microsoft.com/office/drawing/2014/main" id="{E93A96C6-A4F2-43F1-A47D-0D52EF29954B}"/>
              </a:ext>
            </a:extLst>
          </p:cNvPr>
          <p:cNvSpPr>
            <a:spLocks noGrp="1"/>
          </p:cNvSpPr>
          <p:nvPr>
            <p:ph sz="quarter" idx="19"/>
          </p:nvPr>
        </p:nvSpPr>
        <p:spPr>
          <a:xfrm>
            <a:off x="6446520" y="4617492"/>
            <a:ext cx="5212080" cy="1527048"/>
          </a:xfrm>
        </p:spPr>
        <p:txBody>
          <a:bodyPr lIns="91440" rIns="91440">
            <a:normAutofit/>
          </a:bodyPr>
          <a:lstStyle>
            <a:lvl1pPr>
              <a:defRPr sz="1800"/>
            </a:lvl1pPr>
            <a:lvl2pPr>
              <a:defRPr sz="1600"/>
            </a:lvl2pPr>
            <a:lvl3pPr>
              <a:defRPr sz="1400"/>
            </a:lvl3pPr>
            <a:lvl4pPr>
              <a:defRPr sz="1200"/>
            </a:lvl4pPr>
            <a:lvl5pPr>
              <a:defRPr sz="12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 name="Slide Number Placeholder 5">
            <a:extLst>
              <a:ext uri="{FF2B5EF4-FFF2-40B4-BE49-F238E27FC236}">
                <a16:creationId xmlns:a16="http://schemas.microsoft.com/office/drawing/2014/main" id="{FC5AD12C-F7F6-431D-ABA4-F7E37CACEAC6}"/>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49003048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Half Image Title Two column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1721698" y="3735622"/>
            <a:ext cx="5013960" cy="2408917"/>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Text Placeholder 16">
            <a:extLst>
              <a:ext uri="{FF2B5EF4-FFF2-40B4-BE49-F238E27FC236}">
                <a16:creationId xmlns:a16="http://schemas.microsoft.com/office/drawing/2014/main" id="{38376498-C218-4EDB-8416-A59802EF2018}"/>
              </a:ext>
              <a:ext uri="{C183D7F6-B498-43B3-948B-1728B52AA6E4}">
                <adec:decorative xmlns:adec="http://schemas.microsoft.com/office/drawing/2017/decorative" val="1"/>
              </a:ext>
            </a:extLst>
          </p:cNvPr>
          <p:cNvSpPr>
            <a:spLocks noGrp="1"/>
          </p:cNvSpPr>
          <p:nvPr>
            <p:ph type="body" sz="quarter" idx="20" hasCustomPrompt="1"/>
          </p:nvPr>
        </p:nvSpPr>
        <p:spPr>
          <a:xfrm>
            <a:off x="7239000" y="1981199"/>
            <a:ext cx="4389542" cy="4163339"/>
          </a:xfrm>
          <a:solidFill>
            <a:schemeClr val="bg1"/>
          </a:solidFill>
          <a:ln w="28575">
            <a:solidFill>
              <a:schemeClr val="accent2"/>
            </a:solidFill>
          </a:ln>
          <a:effectLst/>
        </p:spPr>
        <p:txBody>
          <a:bodyPr/>
          <a:lstStyle>
            <a:lvl1pPr marL="0" indent="0">
              <a:buNone/>
              <a:defRPr>
                <a:solidFill>
                  <a:schemeClr val="tx1">
                    <a:alpha val="0"/>
                  </a:schemeClr>
                </a:solidFill>
              </a:defRPr>
            </a:lvl1pPr>
          </a:lstStyle>
          <a:p>
            <a:pPr lvl="0"/>
            <a:r>
              <a:rPr lang="en-US" noProof="0"/>
              <a:t>I</a:t>
            </a:r>
          </a:p>
        </p:txBody>
      </p:sp>
      <p:sp>
        <p:nvSpPr>
          <p:cNvPr id="12" name="Content Placeholder 6">
            <a:extLst>
              <a:ext uri="{FF2B5EF4-FFF2-40B4-BE49-F238E27FC236}">
                <a16:creationId xmlns:a16="http://schemas.microsoft.com/office/drawing/2014/main" id="{E93A96C6-A4F2-43F1-A47D-0D52EF29954B}"/>
              </a:ext>
            </a:extLst>
          </p:cNvPr>
          <p:cNvSpPr>
            <a:spLocks noGrp="1"/>
          </p:cNvSpPr>
          <p:nvPr>
            <p:ph sz="quarter" idx="19" hasCustomPrompt="1"/>
          </p:nvPr>
        </p:nvSpPr>
        <p:spPr>
          <a:xfrm>
            <a:off x="7589520" y="2286000"/>
            <a:ext cx="3688080" cy="3581400"/>
          </a:xfrm>
        </p:spPr>
        <p:txBody>
          <a:bodyPr lIns="91440" rIns="91440">
            <a:normAutofit/>
          </a:bodyPr>
          <a:lstStyle>
            <a:lvl1pPr marL="0" indent="0">
              <a:lnSpc>
                <a:spcPct val="100000"/>
              </a:lnSpc>
              <a:spcBef>
                <a:spcPts val="0"/>
              </a:spcBef>
              <a:spcAft>
                <a:spcPts val="0"/>
              </a:spcAft>
              <a:buNone/>
              <a:defRPr sz="3200">
                <a:solidFill>
                  <a:schemeClr val="accent2"/>
                </a:solidFill>
              </a:defRPr>
            </a:lvl1pPr>
            <a:lvl2pPr>
              <a:defRPr sz="1600"/>
            </a:lvl2pPr>
            <a:lvl3pPr>
              <a:defRPr sz="1400"/>
            </a:lvl3pPr>
            <a:lvl4pPr>
              <a:defRPr sz="1200"/>
            </a:lvl4pPr>
            <a:lvl5pPr>
              <a:defRPr sz="1200"/>
            </a:lvl5pPr>
          </a:lstStyle>
          <a:p>
            <a:pPr lvl="0"/>
            <a:r>
              <a:rPr lang="en-US" noProof="0"/>
              <a:t>Important Content</a:t>
            </a:r>
          </a:p>
        </p:txBody>
      </p:sp>
      <p:sp>
        <p:nvSpPr>
          <p:cNvPr id="8" name="Picture Placeholder 7">
            <a:extLst>
              <a:ext uri="{FF2B5EF4-FFF2-40B4-BE49-F238E27FC236}">
                <a16:creationId xmlns:a16="http://schemas.microsoft.com/office/drawing/2014/main" id="{1EC81B64-070E-43F3-BCB5-833AB965D638}"/>
              </a:ext>
              <a:ext uri="{C183D7F6-B498-43B3-948B-1728B52AA6E4}">
                <adec:decorative xmlns:adec="http://schemas.microsoft.com/office/drawing/2017/decorative" val="1"/>
              </a:ext>
            </a:extLst>
          </p:cNvPr>
          <p:cNvSpPr>
            <a:spLocks noGrp="1"/>
          </p:cNvSpPr>
          <p:nvPr>
            <p:ph type="pic" sz="quarter" idx="21" hasCustomPrompt="1"/>
          </p:nvPr>
        </p:nvSpPr>
        <p:spPr>
          <a:xfrm>
            <a:off x="548944" y="3717925"/>
            <a:ext cx="914400" cy="930275"/>
          </a:xfrm>
        </p:spPr>
        <p:txBody>
          <a:bodyPr anchor="ctr"/>
          <a:lstStyle>
            <a:lvl1pPr marL="0" indent="0" algn="ctr">
              <a:buNone/>
              <a:defRPr/>
            </a:lvl1pPr>
          </a:lstStyle>
          <a:p>
            <a:r>
              <a:rPr lang="en-US" noProof="0" dirty="0"/>
              <a:t>Icon</a:t>
            </a:r>
          </a:p>
        </p:txBody>
      </p:sp>
      <p:sp>
        <p:nvSpPr>
          <p:cNvPr id="15" name="Slide Number Placeholder 5">
            <a:extLst>
              <a:ext uri="{FF2B5EF4-FFF2-40B4-BE49-F238E27FC236}">
                <a16:creationId xmlns:a16="http://schemas.microsoft.com/office/drawing/2014/main" id="{8D5893EC-1256-429B-9581-379342C2368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166643193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Half Image Multiple images Title Two column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7315200" y="4176259"/>
            <a:ext cx="4343400" cy="1968280"/>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4" name="Picture Placeholder 8">
            <a:extLst>
              <a:ext uri="{FF2B5EF4-FFF2-40B4-BE49-F238E27FC236}">
                <a16:creationId xmlns:a16="http://schemas.microsoft.com/office/drawing/2014/main" id="{96DE17A8-F4B7-4571-A6E8-FD28BA425B19}"/>
              </a:ext>
              <a:ext uri="{C183D7F6-B498-43B3-948B-1728B52AA6E4}">
                <adec:decorative xmlns:adec="http://schemas.microsoft.com/office/drawing/2017/decorative" val="1"/>
              </a:ext>
            </a:extLst>
          </p:cNvPr>
          <p:cNvSpPr>
            <a:spLocks noGrp="1"/>
          </p:cNvSpPr>
          <p:nvPr>
            <p:ph type="pic" sz="quarter" idx="19" hasCustomPrompt="1"/>
          </p:nvPr>
        </p:nvSpPr>
        <p:spPr>
          <a:xfrm>
            <a:off x="542834" y="1066801"/>
            <a:ext cx="3505199" cy="507773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5" name="Picture Placeholder 8">
            <a:extLst>
              <a:ext uri="{FF2B5EF4-FFF2-40B4-BE49-F238E27FC236}">
                <a16:creationId xmlns:a16="http://schemas.microsoft.com/office/drawing/2014/main" id="{9D9A0502-98A2-467D-BE1C-CE8391C73BF4}"/>
              </a:ext>
              <a:ext uri="{C183D7F6-B498-43B3-948B-1728B52AA6E4}">
                <adec:decorative xmlns:adec="http://schemas.microsoft.com/office/drawing/2017/decorative" val="1"/>
              </a:ext>
            </a:extLst>
          </p:cNvPr>
          <p:cNvSpPr>
            <a:spLocks noGrp="1"/>
          </p:cNvSpPr>
          <p:nvPr>
            <p:ph type="pic" sz="quarter" idx="20" hasCustomPrompt="1"/>
          </p:nvPr>
        </p:nvSpPr>
        <p:spPr>
          <a:xfrm>
            <a:off x="4191000" y="4343400"/>
            <a:ext cx="2743200" cy="180113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6" name="Picture Placeholder 8">
            <a:extLst>
              <a:ext uri="{FF2B5EF4-FFF2-40B4-BE49-F238E27FC236}">
                <a16:creationId xmlns:a16="http://schemas.microsoft.com/office/drawing/2014/main" id="{8298DB4E-3B92-4CA4-852A-9F647E7219A4}"/>
              </a:ext>
              <a:ext uri="{C183D7F6-B498-43B3-948B-1728B52AA6E4}">
                <adec:decorative xmlns:adec="http://schemas.microsoft.com/office/drawing/2017/decorative" val="1"/>
              </a:ext>
            </a:extLst>
          </p:cNvPr>
          <p:cNvSpPr>
            <a:spLocks noGrp="1"/>
          </p:cNvSpPr>
          <p:nvPr>
            <p:ph type="pic" sz="quarter" idx="21" hasCustomPrompt="1"/>
          </p:nvPr>
        </p:nvSpPr>
        <p:spPr>
          <a:xfrm>
            <a:off x="4191000" y="1066801"/>
            <a:ext cx="2743200" cy="3126023"/>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Slide Number Placeholder 5">
            <a:extLst>
              <a:ext uri="{FF2B5EF4-FFF2-40B4-BE49-F238E27FC236}">
                <a16:creationId xmlns:a16="http://schemas.microsoft.com/office/drawing/2014/main" id="{2E528B4D-15E8-4161-96F7-75D0217AD20C}"/>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26942956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ull Image with Top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6745024"/>
          </a:xfrm>
          <a:prstGeom prst="rect">
            <a:avLst/>
          </a:prstGeom>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Slide Number Placeholder 5">
            <a:extLst>
              <a:ext uri="{FF2B5EF4-FFF2-40B4-BE49-F238E27FC236}">
                <a16:creationId xmlns:a16="http://schemas.microsoft.com/office/drawing/2014/main" id="{7C67066A-9B9E-468B-97C6-94BF615FA94E}"/>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2" name="Title 1">
            <a:extLst>
              <a:ext uri="{FF2B5EF4-FFF2-40B4-BE49-F238E27FC236}">
                <a16:creationId xmlns:a16="http://schemas.microsoft.com/office/drawing/2014/main" id="{A82AF7E6-6C19-4A41-BFA5-44C4F2A371E9}"/>
              </a:ext>
            </a:extLst>
          </p:cNvPr>
          <p:cNvSpPr>
            <a:spLocks noGrp="1"/>
          </p:cNvSpPr>
          <p:nvPr>
            <p:ph type="title"/>
          </p:nvPr>
        </p:nvSpPr>
        <p:spPr>
          <a:xfrm>
            <a:off x="548640" y="548640"/>
            <a:ext cx="11106150" cy="518160"/>
          </a:xfrm>
        </p:spPr>
        <p:txBody>
          <a:bodyPr/>
          <a:lstStyle/>
          <a:p>
            <a:r>
              <a:rPr lang="en-US"/>
              <a:t>Click to edit Master title style</a:t>
            </a:r>
          </a:p>
        </p:txBody>
      </p:sp>
    </p:spTree>
    <p:extLst>
      <p:ext uri="{BB962C8B-B14F-4D97-AF65-F5344CB8AC3E}">
        <p14:creationId xmlns:p14="http://schemas.microsoft.com/office/powerpoint/2010/main" val="31112475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dirty="0"/>
              <a:t>Insert Image</a:t>
            </a:r>
            <a:endParaRPr lang="en-GB" dirty="0"/>
          </a:p>
        </p:txBody>
      </p:sp>
      <p:sp>
        <p:nvSpPr>
          <p:cNvPr id="7" name="Slide Number Placeholder 5">
            <a:extLst>
              <a:ext uri="{FF2B5EF4-FFF2-40B4-BE49-F238E27FC236}">
                <a16:creationId xmlns:a16="http://schemas.microsoft.com/office/drawing/2014/main" id="{9FC59837-0A86-4467-BB38-E2AC882F314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
        <p:nvSpPr>
          <p:cNvPr id="2" name="Title 1">
            <a:extLst>
              <a:ext uri="{FF2B5EF4-FFF2-40B4-BE49-F238E27FC236}">
                <a16:creationId xmlns:a16="http://schemas.microsoft.com/office/drawing/2014/main" id="{78857779-E765-4EC2-825C-B8E41285A0C7}"/>
              </a:ext>
            </a:extLst>
          </p:cNvPr>
          <p:cNvSpPr>
            <a:spLocks noGrp="1"/>
          </p:cNvSpPr>
          <p:nvPr>
            <p:ph type="title"/>
          </p:nvPr>
        </p:nvSpPr>
        <p:spPr>
          <a:xfrm>
            <a:off x="548640" y="548640"/>
            <a:ext cx="11106150" cy="518160"/>
          </a:xfrm>
        </p:spPr>
        <p:txBody>
          <a:bodyPr/>
          <a:lstStyle/>
          <a:p>
            <a:r>
              <a:rPr lang="en-US"/>
              <a:t>Click to edit Master title style</a:t>
            </a:r>
          </a:p>
        </p:txBody>
      </p:sp>
    </p:spTree>
    <p:extLst>
      <p:ext uri="{BB962C8B-B14F-4D97-AF65-F5344CB8AC3E}">
        <p14:creationId xmlns:p14="http://schemas.microsoft.com/office/powerpoint/2010/main" val="100460700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Full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dirty="0"/>
              <a:t>Insert Image</a:t>
            </a:r>
            <a:endParaRPr lang="en-GB" dirty="0"/>
          </a:p>
        </p:txBody>
      </p:sp>
      <p:sp>
        <p:nvSpPr>
          <p:cNvPr id="6" name="Text Placeholder 16">
            <a:extLst>
              <a:ext uri="{FF2B5EF4-FFF2-40B4-BE49-F238E27FC236}">
                <a16:creationId xmlns:a16="http://schemas.microsoft.com/office/drawing/2014/main" id="{16932398-C947-4474-88D6-4117EC391CEF}"/>
              </a:ext>
              <a:ext uri="{C183D7F6-B498-43B3-948B-1728B52AA6E4}">
                <adec:decorative xmlns:adec="http://schemas.microsoft.com/office/drawing/2017/decorative" val="1"/>
              </a:ext>
            </a:extLst>
          </p:cNvPr>
          <p:cNvSpPr>
            <a:spLocks noGrp="1"/>
          </p:cNvSpPr>
          <p:nvPr>
            <p:ph type="body" sz="quarter" idx="20" hasCustomPrompt="1"/>
          </p:nvPr>
        </p:nvSpPr>
        <p:spPr>
          <a:xfrm>
            <a:off x="7261801" y="1189969"/>
            <a:ext cx="4389542" cy="4677431"/>
          </a:xfrm>
          <a:solidFill>
            <a:schemeClr val="bg1">
              <a:alpha val="88000"/>
            </a:schemeClr>
          </a:solidFill>
          <a:ln w="28575">
            <a:solidFill>
              <a:schemeClr val="accent2"/>
            </a:solidFill>
          </a:ln>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Content Placeholder 6">
            <a:extLst>
              <a:ext uri="{FF2B5EF4-FFF2-40B4-BE49-F238E27FC236}">
                <a16:creationId xmlns:a16="http://schemas.microsoft.com/office/drawing/2014/main" id="{88FDA84E-9F5D-4D50-8133-68FB098D7135}"/>
              </a:ext>
            </a:extLst>
          </p:cNvPr>
          <p:cNvSpPr>
            <a:spLocks noGrp="1"/>
          </p:cNvSpPr>
          <p:nvPr>
            <p:ph sz="quarter" idx="19" hasCustomPrompt="1"/>
          </p:nvPr>
        </p:nvSpPr>
        <p:spPr>
          <a:xfrm>
            <a:off x="7612321" y="1494770"/>
            <a:ext cx="3688080" cy="3915430"/>
          </a:xfrm>
        </p:spPr>
        <p:txBody>
          <a:bodyPr lIns="91440" rIns="91440">
            <a:normAutofit/>
          </a:bodyPr>
          <a:lstStyle>
            <a:lvl1pPr marL="0" indent="0">
              <a:lnSpc>
                <a:spcPct val="100000"/>
              </a:lnSpc>
              <a:spcBef>
                <a:spcPts val="0"/>
              </a:spcBef>
              <a:spcAft>
                <a:spcPts val="0"/>
              </a:spcAft>
              <a:buNone/>
              <a:defRPr sz="3200"/>
            </a:lvl1pPr>
            <a:lvl2pPr>
              <a:defRPr sz="1600"/>
            </a:lvl2pPr>
            <a:lvl3pPr>
              <a:defRPr sz="1400"/>
            </a:lvl3pPr>
            <a:lvl4pPr>
              <a:defRPr sz="1200"/>
            </a:lvl4pPr>
            <a:lvl5pPr>
              <a:defRPr sz="1200"/>
            </a:lvl5pPr>
          </a:lstStyle>
          <a:p>
            <a:pPr lvl="0"/>
            <a:r>
              <a:rPr lang="en-US" dirty="0"/>
              <a:t>Important Content</a:t>
            </a:r>
            <a:endParaRPr lang="en-GB" dirty="0"/>
          </a:p>
        </p:txBody>
      </p:sp>
      <p:sp>
        <p:nvSpPr>
          <p:cNvPr id="10" name="Slide Number Placeholder 5">
            <a:extLst>
              <a:ext uri="{FF2B5EF4-FFF2-40B4-BE49-F238E27FC236}">
                <a16:creationId xmlns:a16="http://schemas.microsoft.com/office/drawing/2014/main" id="{5AE16EF6-8987-4193-B346-1BEA14401CC6}"/>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
        <p:nvSpPr>
          <p:cNvPr id="2" name="Title 1">
            <a:extLst>
              <a:ext uri="{FF2B5EF4-FFF2-40B4-BE49-F238E27FC236}">
                <a16:creationId xmlns:a16="http://schemas.microsoft.com/office/drawing/2014/main" id="{5E2D4840-4EB5-4438-9A16-D0006A68A19E}"/>
              </a:ext>
            </a:extLst>
          </p:cNvPr>
          <p:cNvSpPr>
            <a:spLocks noGrp="1"/>
          </p:cNvSpPr>
          <p:nvPr>
            <p:ph type="title"/>
          </p:nvPr>
        </p:nvSpPr>
        <p:spPr>
          <a:xfrm>
            <a:off x="548640" y="548640"/>
            <a:ext cx="11106150" cy="641329"/>
          </a:xfrm>
        </p:spPr>
        <p:txBody>
          <a:bodyPr/>
          <a:lstStyle/>
          <a:p>
            <a:r>
              <a:rPr lang="en-US"/>
              <a:t>Click to edit Master title style</a:t>
            </a:r>
          </a:p>
        </p:txBody>
      </p:sp>
    </p:spTree>
    <p:extLst>
      <p:ext uri="{BB962C8B-B14F-4D97-AF65-F5344CB8AC3E}">
        <p14:creationId xmlns:p14="http://schemas.microsoft.com/office/powerpoint/2010/main" val="1691470651"/>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11" name="Text Placeholder 16">
            <a:extLst>
              <a:ext uri="{FF2B5EF4-FFF2-40B4-BE49-F238E27FC236}">
                <a16:creationId xmlns:a16="http://schemas.microsoft.com/office/drawing/2014/main" id="{50D09E5B-B146-4D08-82EC-846DD89B0B87}"/>
              </a:ext>
              <a:ext uri="{C183D7F6-B498-43B3-948B-1728B52AA6E4}">
                <adec:decorative xmlns:adec="http://schemas.microsoft.com/office/drawing/2017/decorative" val="1"/>
              </a:ext>
            </a:extLst>
          </p:cNvPr>
          <p:cNvSpPr>
            <a:spLocks noGrp="1"/>
          </p:cNvSpPr>
          <p:nvPr>
            <p:ph type="body" sz="quarter" idx="16" hasCustomPrompt="1"/>
          </p:nvPr>
        </p:nvSpPr>
        <p:spPr>
          <a:xfrm>
            <a:off x="660462" y="0"/>
            <a:ext cx="9931338" cy="6823040"/>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2" name="Text Placeholder 16">
            <a:extLst>
              <a:ext uri="{FF2B5EF4-FFF2-40B4-BE49-F238E27FC236}">
                <a16:creationId xmlns:a16="http://schemas.microsoft.com/office/drawing/2014/main" id="{88940597-2E9A-4141-B2D0-C488487F11D7}"/>
              </a:ext>
              <a:ext uri="{C183D7F6-B498-43B3-948B-1728B52AA6E4}">
                <adec:decorative xmlns:adec="http://schemas.microsoft.com/office/drawing/2017/decorative" val="1"/>
              </a:ext>
            </a:extLst>
          </p:cNvPr>
          <p:cNvSpPr>
            <a:spLocks noGrp="1"/>
          </p:cNvSpPr>
          <p:nvPr>
            <p:ph type="body" sz="quarter" idx="17" hasCustomPrompt="1"/>
          </p:nvPr>
        </p:nvSpPr>
        <p:spPr>
          <a:xfrm>
            <a:off x="533400" y="0"/>
            <a:ext cx="50863" cy="6858000"/>
          </a:xfrm>
          <a:solidFill>
            <a:schemeClr val="accent2"/>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0" name="Text Placeholder 16">
            <a:extLst>
              <a:ext uri="{FF2B5EF4-FFF2-40B4-BE49-F238E27FC236}">
                <a16:creationId xmlns:a16="http://schemas.microsoft.com/office/drawing/2014/main" id="{0CC06030-90E1-4B3F-AFDF-369354FBFE62}"/>
              </a:ext>
              <a:ext uri="{C183D7F6-B498-43B3-948B-1728B52AA6E4}">
                <adec:decorative xmlns:adec="http://schemas.microsoft.com/office/drawing/2017/decorative" val="1"/>
              </a:ext>
            </a:extLst>
          </p:cNvPr>
          <p:cNvSpPr>
            <a:spLocks noGrp="1"/>
          </p:cNvSpPr>
          <p:nvPr>
            <p:ph type="body" sz="quarter" idx="15" hasCustomPrompt="1"/>
          </p:nvPr>
        </p:nvSpPr>
        <p:spPr>
          <a:xfrm>
            <a:off x="990600" y="609600"/>
            <a:ext cx="7429500" cy="56388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95400" y="1905000"/>
            <a:ext cx="5864382" cy="2275238"/>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1295400" y="4297679"/>
            <a:ext cx="4072586" cy="1463040"/>
          </a:xfrm>
        </p:spPr>
        <p:txBody>
          <a:bodyPr lIns="91440" rIns="91440" anchor="t">
            <a:normAutofit/>
          </a:bodyPr>
          <a:lstStyle>
            <a:lvl1pPr marL="0" indent="0" algn="l">
              <a:lnSpc>
                <a:spcPct val="100000"/>
              </a:lnSpc>
              <a:spcBef>
                <a:spcPts val="0"/>
              </a:spcBef>
              <a:buNone/>
              <a:defRPr lang="en-US" sz="2000" kern="1200" dirty="0">
                <a:solidFill>
                  <a:schemeClr val="tx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13" name="Text Placeholder 16">
            <a:extLst>
              <a:ext uri="{FF2B5EF4-FFF2-40B4-BE49-F238E27FC236}">
                <a16:creationId xmlns:a16="http://schemas.microsoft.com/office/drawing/2014/main" id="{EA44EEDB-C599-41AA-9D84-D53811C28804}"/>
              </a:ext>
              <a:ext uri="{C183D7F6-B498-43B3-948B-1728B52AA6E4}">
                <adec:decorative xmlns:adec="http://schemas.microsoft.com/office/drawing/2017/decorative" val="1"/>
              </a:ext>
            </a:extLst>
          </p:cNvPr>
          <p:cNvSpPr>
            <a:spLocks noGrp="1"/>
          </p:cNvSpPr>
          <p:nvPr>
            <p:ph type="body" sz="quarter" idx="18" hasCustomPrompt="1"/>
          </p:nvPr>
        </p:nvSpPr>
        <p:spPr>
          <a:xfrm>
            <a:off x="450896" y="0"/>
            <a:ext cx="63502" cy="6858000"/>
          </a:xfrm>
          <a:solidFill>
            <a:schemeClr val="accent2"/>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4" name="Text Placeholder 16">
            <a:extLst>
              <a:ext uri="{FF2B5EF4-FFF2-40B4-BE49-F238E27FC236}">
                <a16:creationId xmlns:a16="http://schemas.microsoft.com/office/drawing/2014/main" id="{FE574478-76DE-4613-8FBD-36B353081849}"/>
              </a:ext>
              <a:ext uri="{C183D7F6-B498-43B3-948B-1728B52AA6E4}">
                <adec:decorative xmlns:adec="http://schemas.microsoft.com/office/drawing/2017/decorative" val="1"/>
              </a:ext>
            </a:extLst>
          </p:cNvPr>
          <p:cNvSpPr>
            <a:spLocks noGrp="1"/>
          </p:cNvSpPr>
          <p:nvPr>
            <p:ph type="body" sz="quarter" idx="19" hasCustomPrompt="1"/>
          </p:nvPr>
        </p:nvSpPr>
        <p:spPr>
          <a:xfrm>
            <a:off x="368391" y="0"/>
            <a:ext cx="63502" cy="6858000"/>
          </a:xfrm>
          <a:solidFill>
            <a:schemeClr val="accent2"/>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dirty="0"/>
              <a:t>Insert Image</a:t>
            </a:r>
            <a:endParaRPr lang="en-GB" dirty="0"/>
          </a:p>
        </p:txBody>
      </p:sp>
    </p:spTree>
    <p:extLst>
      <p:ext uri="{BB962C8B-B14F-4D97-AF65-F5344CB8AC3E}">
        <p14:creationId xmlns:p14="http://schemas.microsoft.com/office/powerpoint/2010/main" val="369565339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_Full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noProof="0" dirty="0"/>
              <a:t>Insert Image</a:t>
            </a:r>
          </a:p>
        </p:txBody>
      </p:sp>
      <p:sp>
        <p:nvSpPr>
          <p:cNvPr id="6" name="Text Placeholder 16">
            <a:extLst>
              <a:ext uri="{FF2B5EF4-FFF2-40B4-BE49-F238E27FC236}">
                <a16:creationId xmlns:a16="http://schemas.microsoft.com/office/drawing/2014/main" id="{16932398-C947-4474-88D6-4117EC391CEF}"/>
              </a:ext>
              <a:ext uri="{C183D7F6-B498-43B3-948B-1728B52AA6E4}">
                <adec:decorative xmlns:adec="http://schemas.microsoft.com/office/drawing/2017/decorative" val="1"/>
              </a:ext>
            </a:extLst>
          </p:cNvPr>
          <p:cNvSpPr>
            <a:spLocks noGrp="1"/>
          </p:cNvSpPr>
          <p:nvPr>
            <p:ph type="body" sz="quarter" idx="20" hasCustomPrompt="1"/>
          </p:nvPr>
        </p:nvSpPr>
        <p:spPr>
          <a:xfrm>
            <a:off x="552269" y="1189969"/>
            <a:ext cx="4389542" cy="4677431"/>
          </a:xfrm>
          <a:solidFill>
            <a:schemeClr val="accent2">
              <a:alpha val="88000"/>
            </a:schemeClr>
          </a:solidFill>
          <a:ln w="28575">
            <a:solidFill>
              <a:schemeClr val="accent2"/>
            </a:solidFill>
          </a:ln>
          <a:effectLst/>
        </p:spPr>
        <p:txBody>
          <a:bodyPr/>
          <a:lstStyle>
            <a:lvl1pPr marL="0" indent="0">
              <a:buNone/>
              <a:defRPr>
                <a:solidFill>
                  <a:schemeClr val="tx1">
                    <a:alpha val="0"/>
                  </a:schemeClr>
                </a:solidFill>
              </a:defRPr>
            </a:lvl1pPr>
          </a:lstStyle>
          <a:p>
            <a:pPr lvl="0"/>
            <a:r>
              <a:rPr lang="en-US" noProof="0"/>
              <a:t>I</a:t>
            </a:r>
          </a:p>
        </p:txBody>
      </p:sp>
      <p:sp>
        <p:nvSpPr>
          <p:cNvPr id="7" name="Content Placeholder 6">
            <a:extLst>
              <a:ext uri="{FF2B5EF4-FFF2-40B4-BE49-F238E27FC236}">
                <a16:creationId xmlns:a16="http://schemas.microsoft.com/office/drawing/2014/main" id="{88FDA84E-9F5D-4D50-8133-68FB098D7135}"/>
              </a:ext>
            </a:extLst>
          </p:cNvPr>
          <p:cNvSpPr>
            <a:spLocks noGrp="1"/>
          </p:cNvSpPr>
          <p:nvPr>
            <p:ph sz="quarter" idx="19" hasCustomPrompt="1"/>
          </p:nvPr>
        </p:nvSpPr>
        <p:spPr>
          <a:xfrm>
            <a:off x="902789" y="1494770"/>
            <a:ext cx="3688080" cy="3915430"/>
          </a:xfrm>
        </p:spPr>
        <p:txBody>
          <a:bodyPr lIns="91440" rIns="91440">
            <a:normAutofit/>
          </a:bodyPr>
          <a:lstStyle>
            <a:lvl1pPr marL="0" indent="0">
              <a:lnSpc>
                <a:spcPct val="100000"/>
              </a:lnSpc>
              <a:spcBef>
                <a:spcPts val="0"/>
              </a:spcBef>
              <a:spcAft>
                <a:spcPts val="0"/>
              </a:spcAft>
              <a:buNone/>
              <a:defRPr sz="3200">
                <a:solidFill>
                  <a:schemeClr val="bg1"/>
                </a:solidFill>
              </a:defRPr>
            </a:lvl1pPr>
            <a:lvl2pPr>
              <a:defRPr sz="1600"/>
            </a:lvl2pPr>
            <a:lvl3pPr>
              <a:defRPr sz="1400"/>
            </a:lvl3pPr>
            <a:lvl4pPr>
              <a:defRPr sz="1200"/>
            </a:lvl4pPr>
            <a:lvl5pPr>
              <a:defRPr sz="1200"/>
            </a:lvl5pPr>
          </a:lstStyle>
          <a:p>
            <a:pPr lvl="0"/>
            <a:r>
              <a:rPr lang="en-US" noProof="0"/>
              <a:t>Important Content</a:t>
            </a:r>
          </a:p>
        </p:txBody>
      </p:sp>
      <p:sp>
        <p:nvSpPr>
          <p:cNvPr id="10" name="Slide Number Placeholder 5">
            <a:extLst>
              <a:ext uri="{FF2B5EF4-FFF2-40B4-BE49-F238E27FC236}">
                <a16:creationId xmlns:a16="http://schemas.microsoft.com/office/drawing/2014/main" id="{1AC89BA5-7D71-4838-92DC-A9DD44EC0557}"/>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2" name="Title 1">
            <a:extLst>
              <a:ext uri="{FF2B5EF4-FFF2-40B4-BE49-F238E27FC236}">
                <a16:creationId xmlns:a16="http://schemas.microsoft.com/office/drawing/2014/main" id="{75614DBA-0879-4C83-B4B4-EECB085A204E}"/>
              </a:ext>
            </a:extLst>
          </p:cNvPr>
          <p:cNvSpPr>
            <a:spLocks noGrp="1"/>
          </p:cNvSpPr>
          <p:nvPr>
            <p:ph type="title"/>
          </p:nvPr>
        </p:nvSpPr>
        <p:spPr>
          <a:xfrm>
            <a:off x="548640" y="548640"/>
            <a:ext cx="11106150" cy="441960"/>
          </a:xfrm>
        </p:spPr>
        <p:txBody>
          <a:bodyPr/>
          <a:lstStyle/>
          <a:p>
            <a:r>
              <a:rPr lang="en-US"/>
              <a:t>Click to edit Master title style</a:t>
            </a:r>
          </a:p>
        </p:txBody>
      </p:sp>
    </p:spTree>
    <p:extLst>
      <p:ext uri="{BB962C8B-B14F-4D97-AF65-F5344CB8AC3E}">
        <p14:creationId xmlns:p14="http://schemas.microsoft.com/office/powerpoint/2010/main" val="121976815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itle Subtitle Content and half Image_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021648"/>
            <a:ext cx="5090157"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3429000"/>
            <a:ext cx="5090157" cy="424732"/>
          </a:xfrm>
          <a:noFill/>
        </p:spPr>
        <p:txBody>
          <a:bodyPr wrap="square" lIns="91440" rIns="91440">
            <a:spAutoFit/>
          </a:bodyPr>
          <a:lstStyle>
            <a:lvl1pPr marL="0" indent="0">
              <a:buNone/>
              <a:defRPr sz="2400" b="1">
                <a:solidFill>
                  <a:schemeClr val="tx2"/>
                </a:solidFill>
              </a:defRPr>
            </a:lvl1pPr>
          </a:lstStyle>
          <a:p>
            <a:pPr lvl="0"/>
            <a:r>
              <a:rPr lang="en-US" noProof="0"/>
              <a:t>ADD ADDITIONAL TEXT </a:t>
            </a:r>
          </a:p>
        </p:txBody>
      </p:sp>
      <p:sp>
        <p:nvSpPr>
          <p:cNvPr id="12" name="Content Placeholder 6">
            <a:extLst>
              <a:ext uri="{FF2B5EF4-FFF2-40B4-BE49-F238E27FC236}">
                <a16:creationId xmlns:a16="http://schemas.microsoft.com/office/drawing/2014/main" id="{2E79C3B8-3CB6-4D76-8182-4489C35C869A}"/>
              </a:ext>
            </a:extLst>
          </p:cNvPr>
          <p:cNvSpPr>
            <a:spLocks noGrp="1"/>
          </p:cNvSpPr>
          <p:nvPr>
            <p:ph sz="quarter" idx="19"/>
          </p:nvPr>
        </p:nvSpPr>
        <p:spPr>
          <a:xfrm>
            <a:off x="6527803" y="4021648"/>
            <a:ext cx="5090157"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 name="Text Placeholder 7">
            <a:extLst>
              <a:ext uri="{FF2B5EF4-FFF2-40B4-BE49-F238E27FC236}">
                <a16:creationId xmlns:a16="http://schemas.microsoft.com/office/drawing/2014/main" id="{0CBC5711-960A-4093-BF8D-E1FB5C4179A9}"/>
              </a:ext>
            </a:extLst>
          </p:cNvPr>
          <p:cNvSpPr>
            <a:spLocks noGrp="1"/>
          </p:cNvSpPr>
          <p:nvPr>
            <p:ph type="body" sz="quarter" idx="20" hasCustomPrompt="1"/>
          </p:nvPr>
        </p:nvSpPr>
        <p:spPr>
          <a:xfrm>
            <a:off x="6527803" y="3429000"/>
            <a:ext cx="5090157" cy="424732"/>
          </a:xfrm>
          <a:noFill/>
        </p:spPr>
        <p:txBody>
          <a:bodyPr wrap="square" lIns="91440" rIns="91440">
            <a:spAutoFit/>
          </a:bodyPr>
          <a:lstStyle>
            <a:lvl1pPr marL="0" indent="0">
              <a:buNone/>
              <a:defRPr sz="2400" b="1">
                <a:solidFill>
                  <a:schemeClr val="accent2"/>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423061"/>
            <a:ext cx="711197" cy="723544"/>
          </a:xfrm>
        </p:spPr>
        <p:txBody>
          <a:bodyPr anchor="ctr"/>
          <a:lstStyle>
            <a:lvl1pPr marL="0" indent="0" algn="ctr">
              <a:buNone/>
              <a:defRPr/>
            </a:lvl1pPr>
          </a:lstStyle>
          <a:p>
            <a:r>
              <a:rPr lang="en-US" noProof="0" dirty="0"/>
              <a:t>Icon</a:t>
            </a:r>
          </a:p>
        </p:txBody>
      </p:sp>
      <p:sp>
        <p:nvSpPr>
          <p:cNvPr id="15" name="Picture Placeholder 7">
            <a:extLst>
              <a:ext uri="{FF2B5EF4-FFF2-40B4-BE49-F238E27FC236}">
                <a16:creationId xmlns:a16="http://schemas.microsoft.com/office/drawing/2014/main" id="{6C4C965C-0B8E-48F5-AAAC-C3237DCB2911}"/>
              </a:ext>
              <a:ext uri="{C183D7F6-B498-43B3-948B-1728B52AA6E4}">
                <adec:decorative xmlns:adec="http://schemas.microsoft.com/office/drawing/2017/decorative" val="1"/>
              </a:ext>
            </a:extLst>
          </p:cNvPr>
          <p:cNvSpPr>
            <a:spLocks noGrp="1"/>
          </p:cNvSpPr>
          <p:nvPr>
            <p:ph type="pic" sz="quarter" idx="22" hasCustomPrompt="1"/>
          </p:nvPr>
        </p:nvSpPr>
        <p:spPr>
          <a:xfrm>
            <a:off x="6527803" y="2423061"/>
            <a:ext cx="711197" cy="723544"/>
          </a:xfrm>
        </p:spPr>
        <p:txBody>
          <a:bodyPr anchor="ctr"/>
          <a:lstStyle>
            <a:lvl1pPr marL="0" indent="0" algn="ctr">
              <a:buNone/>
              <a:defRPr/>
            </a:lvl1pPr>
          </a:lstStyle>
          <a:p>
            <a:r>
              <a:rPr lang="en-US" noProof="0" dirty="0"/>
              <a:t>Icon</a:t>
            </a:r>
          </a:p>
        </p:txBody>
      </p:sp>
      <p:sp>
        <p:nvSpPr>
          <p:cNvPr id="17" name="Slide Number Placeholder 5">
            <a:extLst>
              <a:ext uri="{FF2B5EF4-FFF2-40B4-BE49-F238E27FC236}">
                <a16:creationId xmlns:a16="http://schemas.microsoft.com/office/drawing/2014/main" id="{C94646A1-59D8-49D7-B0E1-B7771AB22D4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98066805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_Title Subtitle Content and half Image_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021648"/>
            <a:ext cx="3474720"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3429000"/>
            <a:ext cx="3474720" cy="424732"/>
          </a:xfrm>
          <a:noFill/>
        </p:spPr>
        <p:txBody>
          <a:bodyPr wrap="square" lIns="91440" rIns="91440">
            <a:noAutofit/>
          </a:bodyPr>
          <a:lstStyle>
            <a:lvl1pPr marL="0" indent="0">
              <a:buNone/>
              <a:defRPr sz="2400" b="1">
                <a:solidFill>
                  <a:schemeClr val="tx2"/>
                </a:solidFill>
              </a:defRPr>
            </a:lvl1pPr>
          </a:lstStyle>
          <a:p>
            <a:pPr lvl="0"/>
            <a:r>
              <a:rPr lang="en-US" noProof="0"/>
              <a:t>ADD ADDITIONAL TEXT </a:t>
            </a:r>
          </a:p>
        </p:txBody>
      </p:sp>
      <p:sp>
        <p:nvSpPr>
          <p:cNvPr id="12" name="Content Placeholder 6">
            <a:extLst>
              <a:ext uri="{FF2B5EF4-FFF2-40B4-BE49-F238E27FC236}">
                <a16:creationId xmlns:a16="http://schemas.microsoft.com/office/drawing/2014/main" id="{2E79C3B8-3CB6-4D76-8182-4489C35C869A}"/>
              </a:ext>
            </a:extLst>
          </p:cNvPr>
          <p:cNvSpPr>
            <a:spLocks noGrp="1"/>
          </p:cNvSpPr>
          <p:nvPr>
            <p:ph sz="quarter" idx="19"/>
          </p:nvPr>
        </p:nvSpPr>
        <p:spPr>
          <a:xfrm>
            <a:off x="4358640" y="4021648"/>
            <a:ext cx="3474720"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 name="Text Placeholder 7">
            <a:extLst>
              <a:ext uri="{FF2B5EF4-FFF2-40B4-BE49-F238E27FC236}">
                <a16:creationId xmlns:a16="http://schemas.microsoft.com/office/drawing/2014/main" id="{0CBC5711-960A-4093-BF8D-E1FB5C4179A9}"/>
              </a:ext>
            </a:extLst>
          </p:cNvPr>
          <p:cNvSpPr>
            <a:spLocks noGrp="1"/>
          </p:cNvSpPr>
          <p:nvPr>
            <p:ph type="body" sz="quarter" idx="20" hasCustomPrompt="1"/>
          </p:nvPr>
        </p:nvSpPr>
        <p:spPr>
          <a:xfrm>
            <a:off x="4358640" y="3429000"/>
            <a:ext cx="3474720" cy="424732"/>
          </a:xfrm>
          <a:noFill/>
        </p:spPr>
        <p:txBody>
          <a:bodyPr wrap="square" lIns="91440" rIns="91440">
            <a:noAutofit/>
          </a:bodyPr>
          <a:lstStyle>
            <a:lvl1pPr marL="0" indent="0">
              <a:buNone/>
              <a:defRPr sz="2400" b="1">
                <a:solidFill>
                  <a:schemeClr val="accent5"/>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423061"/>
            <a:ext cx="711197" cy="723544"/>
          </a:xfrm>
        </p:spPr>
        <p:txBody>
          <a:bodyPr anchor="ctr"/>
          <a:lstStyle>
            <a:lvl1pPr marL="0" indent="0" algn="ctr">
              <a:buNone/>
              <a:defRPr/>
            </a:lvl1pPr>
          </a:lstStyle>
          <a:p>
            <a:r>
              <a:rPr lang="en-US" noProof="0" dirty="0"/>
              <a:t>Icon</a:t>
            </a:r>
          </a:p>
        </p:txBody>
      </p:sp>
      <p:sp>
        <p:nvSpPr>
          <p:cNvPr id="15" name="Picture Placeholder 7">
            <a:extLst>
              <a:ext uri="{FF2B5EF4-FFF2-40B4-BE49-F238E27FC236}">
                <a16:creationId xmlns:a16="http://schemas.microsoft.com/office/drawing/2014/main" id="{6C4C965C-0B8E-48F5-AAAC-C3237DCB2911}"/>
              </a:ext>
              <a:ext uri="{C183D7F6-B498-43B3-948B-1728B52AA6E4}">
                <adec:decorative xmlns:adec="http://schemas.microsoft.com/office/drawing/2017/decorative" val="1"/>
              </a:ext>
            </a:extLst>
          </p:cNvPr>
          <p:cNvSpPr>
            <a:spLocks noGrp="1"/>
          </p:cNvSpPr>
          <p:nvPr>
            <p:ph type="pic" sz="quarter" idx="22" hasCustomPrompt="1"/>
          </p:nvPr>
        </p:nvSpPr>
        <p:spPr>
          <a:xfrm>
            <a:off x="4358640" y="2423061"/>
            <a:ext cx="711197" cy="723544"/>
          </a:xfrm>
        </p:spPr>
        <p:txBody>
          <a:bodyPr anchor="ctr"/>
          <a:lstStyle>
            <a:lvl1pPr marL="0" indent="0" algn="ctr">
              <a:buNone/>
              <a:defRPr/>
            </a:lvl1pPr>
          </a:lstStyle>
          <a:p>
            <a:r>
              <a:rPr lang="en-US" noProof="0" dirty="0"/>
              <a:t>Icon</a:t>
            </a:r>
          </a:p>
        </p:txBody>
      </p:sp>
      <p:sp>
        <p:nvSpPr>
          <p:cNvPr id="16" name="Content Placeholder 6">
            <a:extLst>
              <a:ext uri="{FF2B5EF4-FFF2-40B4-BE49-F238E27FC236}">
                <a16:creationId xmlns:a16="http://schemas.microsoft.com/office/drawing/2014/main" id="{F4C1E55C-86D8-4053-9865-59D5B4F8A350}"/>
              </a:ext>
            </a:extLst>
          </p:cNvPr>
          <p:cNvSpPr>
            <a:spLocks noGrp="1"/>
          </p:cNvSpPr>
          <p:nvPr>
            <p:ph sz="quarter" idx="23"/>
          </p:nvPr>
        </p:nvSpPr>
        <p:spPr>
          <a:xfrm>
            <a:off x="8168640" y="4021648"/>
            <a:ext cx="3474720"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 name="Text Placeholder 7">
            <a:extLst>
              <a:ext uri="{FF2B5EF4-FFF2-40B4-BE49-F238E27FC236}">
                <a16:creationId xmlns:a16="http://schemas.microsoft.com/office/drawing/2014/main" id="{3B68B60C-9D86-4961-A5CE-AB650CA3364D}"/>
              </a:ext>
            </a:extLst>
          </p:cNvPr>
          <p:cNvSpPr>
            <a:spLocks noGrp="1"/>
          </p:cNvSpPr>
          <p:nvPr>
            <p:ph type="body" sz="quarter" idx="24" hasCustomPrompt="1"/>
          </p:nvPr>
        </p:nvSpPr>
        <p:spPr>
          <a:xfrm>
            <a:off x="8168640" y="3429000"/>
            <a:ext cx="3474720" cy="424732"/>
          </a:xfrm>
          <a:noFill/>
        </p:spPr>
        <p:txBody>
          <a:bodyPr wrap="square" lIns="91440" rIns="91440">
            <a:noAutofit/>
          </a:bodyPr>
          <a:lstStyle>
            <a:lvl1pPr marL="0" indent="0">
              <a:buNone/>
              <a:defRPr sz="2400" b="1">
                <a:solidFill>
                  <a:schemeClr val="accent2"/>
                </a:solidFill>
              </a:defRPr>
            </a:lvl1pPr>
          </a:lstStyle>
          <a:p>
            <a:pPr lvl="0"/>
            <a:r>
              <a:rPr lang="en-US" noProof="0"/>
              <a:t>ADD ADDITIONAL TEXT </a:t>
            </a:r>
          </a:p>
        </p:txBody>
      </p:sp>
      <p:sp>
        <p:nvSpPr>
          <p:cNvPr id="19" name="Picture Placeholder 7">
            <a:extLst>
              <a:ext uri="{FF2B5EF4-FFF2-40B4-BE49-F238E27FC236}">
                <a16:creationId xmlns:a16="http://schemas.microsoft.com/office/drawing/2014/main" id="{AFE200E7-D3F0-41C3-92B0-E09677035AD0}"/>
              </a:ext>
              <a:ext uri="{C183D7F6-B498-43B3-948B-1728B52AA6E4}">
                <adec:decorative xmlns:adec="http://schemas.microsoft.com/office/drawing/2017/decorative" val="1"/>
              </a:ext>
            </a:extLst>
          </p:cNvPr>
          <p:cNvSpPr>
            <a:spLocks noGrp="1"/>
          </p:cNvSpPr>
          <p:nvPr>
            <p:ph type="pic" sz="quarter" idx="25" hasCustomPrompt="1"/>
          </p:nvPr>
        </p:nvSpPr>
        <p:spPr>
          <a:xfrm>
            <a:off x="8168336" y="2423061"/>
            <a:ext cx="711197" cy="723544"/>
          </a:xfrm>
        </p:spPr>
        <p:txBody>
          <a:bodyPr anchor="ctr"/>
          <a:lstStyle>
            <a:lvl1pPr marL="0" indent="0" algn="ctr">
              <a:buNone/>
              <a:defRPr/>
            </a:lvl1pPr>
          </a:lstStyle>
          <a:p>
            <a:r>
              <a:rPr lang="en-US" noProof="0" dirty="0"/>
              <a:t>Icon</a:t>
            </a:r>
          </a:p>
        </p:txBody>
      </p:sp>
      <p:sp>
        <p:nvSpPr>
          <p:cNvPr id="21" name="Slide Number Placeholder 5">
            <a:extLst>
              <a:ext uri="{FF2B5EF4-FFF2-40B4-BE49-F238E27FC236}">
                <a16:creationId xmlns:a16="http://schemas.microsoft.com/office/drawing/2014/main" id="{520633DF-6AFD-4B07-9AFD-09317A9CC680}"/>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56682403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Icon Content 2 rows">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hasCustomPrompt="1"/>
          </p:nvPr>
        </p:nvSpPr>
        <p:spPr>
          <a:xfrm>
            <a:off x="5562600" y="2438400"/>
            <a:ext cx="5901458" cy="975260"/>
          </a:xfrm>
        </p:spPr>
        <p:txBody>
          <a:bodyPr lIns="91440" rIns="91440" anchor="ctr">
            <a:noAutofit/>
          </a:bodyPr>
          <a:lstStyle>
            <a:lvl1pPr>
              <a:defRPr/>
            </a:lvl1pPr>
          </a:lstStyle>
          <a:p>
            <a:pPr lvl="0"/>
            <a:r>
              <a:rPr lang="en-US" noProof="0"/>
              <a:t>Description text </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1524000" y="2713664"/>
            <a:ext cx="3474720" cy="424732"/>
          </a:xfrm>
          <a:noFill/>
        </p:spPr>
        <p:txBody>
          <a:bodyPr wrap="square" lIns="91440" rIns="91440">
            <a:noAutofit/>
          </a:bodyPr>
          <a:lstStyle>
            <a:lvl1pPr marL="0" indent="0">
              <a:buNone/>
              <a:defRPr sz="2400" b="1">
                <a:solidFill>
                  <a:schemeClr val="tx2"/>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564258"/>
            <a:ext cx="711197" cy="723544"/>
          </a:xfrm>
        </p:spPr>
        <p:txBody>
          <a:bodyPr anchor="ctr"/>
          <a:lstStyle>
            <a:lvl1pPr marL="0" indent="0" algn="ctr">
              <a:buNone/>
              <a:defRPr/>
            </a:lvl1pPr>
          </a:lstStyle>
          <a:p>
            <a:r>
              <a:rPr lang="en-US" noProof="0" dirty="0"/>
              <a:t>Icon</a:t>
            </a:r>
          </a:p>
        </p:txBody>
      </p:sp>
      <p:sp>
        <p:nvSpPr>
          <p:cNvPr id="20" name="Content Placeholder 6">
            <a:extLst>
              <a:ext uri="{FF2B5EF4-FFF2-40B4-BE49-F238E27FC236}">
                <a16:creationId xmlns:a16="http://schemas.microsoft.com/office/drawing/2014/main" id="{36B305EA-E44E-48DA-922F-20D8D3496709}"/>
              </a:ext>
            </a:extLst>
          </p:cNvPr>
          <p:cNvSpPr>
            <a:spLocks noGrp="1"/>
          </p:cNvSpPr>
          <p:nvPr>
            <p:ph sz="quarter" idx="22" hasCustomPrompt="1"/>
          </p:nvPr>
        </p:nvSpPr>
        <p:spPr>
          <a:xfrm>
            <a:off x="5562600" y="4391622"/>
            <a:ext cx="5901458" cy="975260"/>
          </a:xfrm>
        </p:spPr>
        <p:txBody>
          <a:bodyPr lIns="91440" rIns="91440" anchor="ctr">
            <a:noAutofit/>
          </a:bodyPr>
          <a:lstStyle>
            <a:lvl1pPr>
              <a:defRPr/>
            </a:lvl1pPr>
          </a:lstStyle>
          <a:p>
            <a:pPr lvl="0"/>
            <a:r>
              <a:rPr lang="en-US" noProof="0"/>
              <a:t>Description text </a:t>
            </a:r>
          </a:p>
        </p:txBody>
      </p:sp>
      <p:sp>
        <p:nvSpPr>
          <p:cNvPr id="21" name="Text Placeholder 7">
            <a:extLst>
              <a:ext uri="{FF2B5EF4-FFF2-40B4-BE49-F238E27FC236}">
                <a16:creationId xmlns:a16="http://schemas.microsoft.com/office/drawing/2014/main" id="{038D7323-C655-4E9F-A5C0-AE44AF907081}"/>
              </a:ext>
            </a:extLst>
          </p:cNvPr>
          <p:cNvSpPr>
            <a:spLocks noGrp="1"/>
          </p:cNvSpPr>
          <p:nvPr>
            <p:ph type="body" sz="quarter" idx="23" hasCustomPrompt="1"/>
          </p:nvPr>
        </p:nvSpPr>
        <p:spPr>
          <a:xfrm>
            <a:off x="1524000" y="4666886"/>
            <a:ext cx="3474720" cy="424732"/>
          </a:xfrm>
          <a:noFill/>
        </p:spPr>
        <p:txBody>
          <a:bodyPr wrap="square" lIns="91440" rIns="91440">
            <a:noAutofit/>
          </a:bodyPr>
          <a:lstStyle>
            <a:lvl1pPr marL="0" indent="0">
              <a:buNone/>
              <a:defRPr sz="2400" b="1">
                <a:solidFill>
                  <a:schemeClr val="accent5"/>
                </a:solidFill>
              </a:defRPr>
            </a:lvl1pPr>
          </a:lstStyle>
          <a:p>
            <a:pPr lvl="0"/>
            <a:r>
              <a:rPr lang="en-US" noProof="0"/>
              <a:t>ADD ADDITIONAL TEXT </a:t>
            </a:r>
          </a:p>
        </p:txBody>
      </p:sp>
      <p:sp>
        <p:nvSpPr>
          <p:cNvPr id="22" name="Picture Placeholder 7">
            <a:extLst>
              <a:ext uri="{FF2B5EF4-FFF2-40B4-BE49-F238E27FC236}">
                <a16:creationId xmlns:a16="http://schemas.microsoft.com/office/drawing/2014/main" id="{F79C998E-1F82-4AC1-AD39-82F45A05CED8}"/>
              </a:ext>
              <a:ext uri="{C183D7F6-B498-43B3-948B-1728B52AA6E4}">
                <adec:decorative xmlns:adec="http://schemas.microsoft.com/office/drawing/2017/decorative" val="1"/>
              </a:ext>
            </a:extLst>
          </p:cNvPr>
          <p:cNvSpPr>
            <a:spLocks noGrp="1"/>
          </p:cNvSpPr>
          <p:nvPr>
            <p:ph type="pic" sz="quarter" idx="24" hasCustomPrompt="1"/>
          </p:nvPr>
        </p:nvSpPr>
        <p:spPr>
          <a:xfrm>
            <a:off x="548944" y="4517480"/>
            <a:ext cx="711197" cy="723544"/>
          </a:xfrm>
        </p:spPr>
        <p:txBody>
          <a:bodyPr anchor="ctr"/>
          <a:lstStyle>
            <a:lvl1pPr marL="0" indent="0" algn="ctr">
              <a:buNone/>
              <a:defRPr/>
            </a:lvl1pPr>
          </a:lstStyle>
          <a:p>
            <a:r>
              <a:rPr lang="en-US" noProof="0" dirty="0"/>
              <a:t>Icon</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862157401"/>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Icon Content 3 rows">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hasCustomPrompt="1"/>
          </p:nvPr>
        </p:nvSpPr>
        <p:spPr>
          <a:xfrm>
            <a:off x="5562600" y="2423061"/>
            <a:ext cx="5901458" cy="1005939"/>
          </a:xfrm>
        </p:spPr>
        <p:txBody>
          <a:bodyPr lIns="91440" rIns="91440"/>
          <a:lstStyle>
            <a:lvl1pPr>
              <a:defRPr/>
            </a:lvl1pPr>
          </a:lstStyle>
          <a:p>
            <a:pPr lvl="0"/>
            <a:r>
              <a:rPr lang="en-US" noProof="0"/>
              <a:t>Description text </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1524000" y="2713664"/>
            <a:ext cx="3810000" cy="424732"/>
          </a:xfrm>
          <a:noFill/>
        </p:spPr>
        <p:txBody>
          <a:bodyPr wrap="square" lIns="91440" rIns="91440" anchor="ctr">
            <a:spAutoFit/>
          </a:bodyPr>
          <a:lstStyle>
            <a:lvl1pPr marL="0" indent="0">
              <a:buNone/>
              <a:defRPr sz="2400" b="1">
                <a:solidFill>
                  <a:schemeClr val="tx2"/>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564258"/>
            <a:ext cx="711197" cy="723544"/>
          </a:xfrm>
        </p:spPr>
        <p:txBody>
          <a:bodyPr anchor="ctr"/>
          <a:lstStyle>
            <a:lvl1pPr marL="0" indent="0" algn="ctr">
              <a:buNone/>
              <a:defRPr/>
            </a:lvl1pPr>
          </a:lstStyle>
          <a:p>
            <a:r>
              <a:rPr lang="en-US" noProof="0" dirty="0"/>
              <a:t>Icon</a:t>
            </a:r>
          </a:p>
        </p:txBody>
      </p:sp>
      <p:sp>
        <p:nvSpPr>
          <p:cNvPr id="20" name="Content Placeholder 6">
            <a:extLst>
              <a:ext uri="{FF2B5EF4-FFF2-40B4-BE49-F238E27FC236}">
                <a16:creationId xmlns:a16="http://schemas.microsoft.com/office/drawing/2014/main" id="{36B305EA-E44E-48DA-922F-20D8D3496709}"/>
              </a:ext>
            </a:extLst>
          </p:cNvPr>
          <p:cNvSpPr>
            <a:spLocks noGrp="1"/>
          </p:cNvSpPr>
          <p:nvPr>
            <p:ph sz="quarter" idx="22" hasCustomPrompt="1"/>
          </p:nvPr>
        </p:nvSpPr>
        <p:spPr>
          <a:xfrm>
            <a:off x="5562600" y="3556396"/>
            <a:ext cx="5901458" cy="1005939"/>
          </a:xfrm>
        </p:spPr>
        <p:txBody>
          <a:bodyPr lIns="91440" rIns="91440"/>
          <a:lstStyle>
            <a:lvl1pPr>
              <a:defRPr/>
            </a:lvl1pPr>
          </a:lstStyle>
          <a:p>
            <a:pPr lvl="0"/>
            <a:r>
              <a:rPr lang="en-US" noProof="0"/>
              <a:t>Description text </a:t>
            </a:r>
          </a:p>
        </p:txBody>
      </p:sp>
      <p:sp>
        <p:nvSpPr>
          <p:cNvPr id="21" name="Text Placeholder 7">
            <a:extLst>
              <a:ext uri="{FF2B5EF4-FFF2-40B4-BE49-F238E27FC236}">
                <a16:creationId xmlns:a16="http://schemas.microsoft.com/office/drawing/2014/main" id="{038D7323-C655-4E9F-A5C0-AE44AF907081}"/>
              </a:ext>
            </a:extLst>
          </p:cNvPr>
          <p:cNvSpPr>
            <a:spLocks noGrp="1"/>
          </p:cNvSpPr>
          <p:nvPr>
            <p:ph type="body" sz="quarter" idx="23" hasCustomPrompt="1"/>
          </p:nvPr>
        </p:nvSpPr>
        <p:spPr>
          <a:xfrm>
            <a:off x="1524000" y="3846999"/>
            <a:ext cx="3810000" cy="424732"/>
          </a:xfrm>
          <a:noFill/>
        </p:spPr>
        <p:txBody>
          <a:bodyPr wrap="square" lIns="91440" rIns="91440" anchor="ctr">
            <a:spAutoFit/>
          </a:bodyPr>
          <a:lstStyle>
            <a:lvl1pPr marL="0" indent="0">
              <a:buNone/>
              <a:defRPr sz="2400" b="1">
                <a:solidFill>
                  <a:schemeClr val="accent5"/>
                </a:solidFill>
              </a:defRPr>
            </a:lvl1pPr>
          </a:lstStyle>
          <a:p>
            <a:pPr lvl="0"/>
            <a:r>
              <a:rPr lang="en-US" noProof="0"/>
              <a:t>ADD ADDITIONAL TEXT </a:t>
            </a:r>
          </a:p>
        </p:txBody>
      </p:sp>
      <p:sp>
        <p:nvSpPr>
          <p:cNvPr id="22" name="Picture Placeholder 7">
            <a:extLst>
              <a:ext uri="{FF2B5EF4-FFF2-40B4-BE49-F238E27FC236}">
                <a16:creationId xmlns:a16="http://schemas.microsoft.com/office/drawing/2014/main" id="{F79C998E-1F82-4AC1-AD39-82F45A05CED8}"/>
              </a:ext>
              <a:ext uri="{C183D7F6-B498-43B3-948B-1728B52AA6E4}">
                <adec:decorative xmlns:adec="http://schemas.microsoft.com/office/drawing/2017/decorative" val="1"/>
              </a:ext>
            </a:extLst>
          </p:cNvPr>
          <p:cNvSpPr>
            <a:spLocks noGrp="1"/>
          </p:cNvSpPr>
          <p:nvPr>
            <p:ph type="pic" sz="quarter" idx="24" hasCustomPrompt="1"/>
          </p:nvPr>
        </p:nvSpPr>
        <p:spPr>
          <a:xfrm>
            <a:off x="548944" y="3697593"/>
            <a:ext cx="711197" cy="723544"/>
          </a:xfrm>
        </p:spPr>
        <p:txBody>
          <a:bodyPr anchor="ctr"/>
          <a:lstStyle>
            <a:lvl1pPr marL="0" indent="0" algn="ctr">
              <a:buNone/>
              <a:defRPr/>
            </a:lvl1pPr>
          </a:lstStyle>
          <a:p>
            <a:r>
              <a:rPr lang="en-US" noProof="0" dirty="0"/>
              <a:t>Icon</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3" name="Content Placeholder 6">
            <a:extLst>
              <a:ext uri="{FF2B5EF4-FFF2-40B4-BE49-F238E27FC236}">
                <a16:creationId xmlns:a16="http://schemas.microsoft.com/office/drawing/2014/main" id="{3FD6DDB9-4D92-43F8-B746-ABBAB109CA1E}"/>
              </a:ext>
            </a:extLst>
          </p:cNvPr>
          <p:cNvSpPr>
            <a:spLocks noGrp="1"/>
          </p:cNvSpPr>
          <p:nvPr>
            <p:ph sz="quarter" idx="25" hasCustomPrompt="1"/>
          </p:nvPr>
        </p:nvSpPr>
        <p:spPr>
          <a:xfrm>
            <a:off x="5562600" y="4689732"/>
            <a:ext cx="5901458" cy="1005939"/>
          </a:xfrm>
        </p:spPr>
        <p:txBody>
          <a:bodyPr lIns="91440" rIns="91440"/>
          <a:lstStyle>
            <a:lvl1pPr>
              <a:defRPr/>
            </a:lvl1pPr>
          </a:lstStyle>
          <a:p>
            <a:pPr lvl="0"/>
            <a:r>
              <a:rPr lang="en-US" noProof="0"/>
              <a:t>Description text </a:t>
            </a:r>
          </a:p>
        </p:txBody>
      </p:sp>
      <p:sp>
        <p:nvSpPr>
          <p:cNvPr id="17" name="Text Placeholder 7">
            <a:extLst>
              <a:ext uri="{FF2B5EF4-FFF2-40B4-BE49-F238E27FC236}">
                <a16:creationId xmlns:a16="http://schemas.microsoft.com/office/drawing/2014/main" id="{13E2F95F-BD26-4AA8-941E-3993C9F1DBBC}"/>
              </a:ext>
            </a:extLst>
          </p:cNvPr>
          <p:cNvSpPr>
            <a:spLocks noGrp="1"/>
          </p:cNvSpPr>
          <p:nvPr>
            <p:ph type="body" sz="quarter" idx="26" hasCustomPrompt="1"/>
          </p:nvPr>
        </p:nvSpPr>
        <p:spPr>
          <a:xfrm>
            <a:off x="1524000" y="4980335"/>
            <a:ext cx="3810000" cy="424732"/>
          </a:xfrm>
          <a:noFill/>
        </p:spPr>
        <p:txBody>
          <a:bodyPr wrap="square" lIns="91440" rIns="91440" anchor="ctr">
            <a:spAutoFit/>
          </a:bodyPr>
          <a:lstStyle>
            <a:lvl1pPr marL="0" indent="0">
              <a:buNone/>
              <a:defRPr sz="2400" b="1">
                <a:solidFill>
                  <a:schemeClr val="accent6"/>
                </a:solidFill>
              </a:defRPr>
            </a:lvl1pPr>
          </a:lstStyle>
          <a:p>
            <a:pPr lvl="0"/>
            <a:r>
              <a:rPr lang="en-US" noProof="0"/>
              <a:t>ADD ADDITIONAL TEXT </a:t>
            </a:r>
          </a:p>
        </p:txBody>
      </p:sp>
      <p:sp>
        <p:nvSpPr>
          <p:cNvPr id="19" name="Picture Placeholder 7">
            <a:extLst>
              <a:ext uri="{FF2B5EF4-FFF2-40B4-BE49-F238E27FC236}">
                <a16:creationId xmlns:a16="http://schemas.microsoft.com/office/drawing/2014/main" id="{68F52DD2-B3F0-4652-8C7B-96406F99FC14}"/>
              </a:ext>
              <a:ext uri="{C183D7F6-B498-43B3-948B-1728B52AA6E4}">
                <adec:decorative xmlns:adec="http://schemas.microsoft.com/office/drawing/2017/decorative" val="1"/>
              </a:ext>
            </a:extLst>
          </p:cNvPr>
          <p:cNvSpPr>
            <a:spLocks noGrp="1"/>
          </p:cNvSpPr>
          <p:nvPr>
            <p:ph type="pic" sz="quarter" idx="27" hasCustomPrompt="1"/>
          </p:nvPr>
        </p:nvSpPr>
        <p:spPr>
          <a:xfrm>
            <a:off x="548944" y="4830929"/>
            <a:ext cx="711197" cy="723544"/>
          </a:xfrm>
        </p:spPr>
        <p:txBody>
          <a:bodyPr anchor="ctr"/>
          <a:lstStyle>
            <a:lvl1pPr marL="0" indent="0" algn="ctr">
              <a:buNone/>
              <a:defRPr/>
            </a:lvl1pPr>
          </a:lstStyle>
          <a:p>
            <a:r>
              <a:rPr lang="en-US" noProof="0" dirty="0"/>
              <a:t>Icon</a:t>
            </a:r>
          </a:p>
        </p:txBody>
      </p:sp>
    </p:spTree>
    <p:extLst>
      <p:ext uri="{BB962C8B-B14F-4D97-AF65-F5344CB8AC3E}">
        <p14:creationId xmlns:p14="http://schemas.microsoft.com/office/powerpoint/2010/main" val="284741103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Side patch Icon Content 3 rows">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hasCustomPrompt="1"/>
          </p:nvPr>
        </p:nvSpPr>
        <p:spPr>
          <a:xfrm>
            <a:off x="7151214" y="2035302"/>
            <a:ext cx="4312844" cy="914490"/>
          </a:xfrm>
        </p:spPr>
        <p:txBody>
          <a:bodyPr lIns="91440" rIns="91440" anchor="ctr">
            <a:noAutofit/>
          </a:bodyPr>
          <a:lstStyle>
            <a:lvl1pPr marL="0" indent="0">
              <a:buNone/>
              <a:defRPr sz="1400"/>
            </a:lvl1pPr>
          </a:lstStyle>
          <a:p>
            <a:pPr lvl="0"/>
            <a:r>
              <a:rPr lang="en-US" noProof="0"/>
              <a:t>Description text </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624840" y="2280181"/>
            <a:ext cx="4937760" cy="424732"/>
          </a:xfrm>
          <a:noFill/>
        </p:spPr>
        <p:txBody>
          <a:bodyPr wrap="square" lIns="91440" rIns="91440" anchor="ctr">
            <a:noAutofit/>
          </a:bodyPr>
          <a:lstStyle>
            <a:lvl1pPr marL="0" indent="0" algn="r">
              <a:buNone/>
              <a:defRPr sz="2000" b="1">
                <a:solidFill>
                  <a:schemeClr val="tx2"/>
                </a:solidFill>
              </a:defRPr>
            </a:lvl1pPr>
          </a:lstStyle>
          <a:p>
            <a:pPr lvl="0"/>
            <a:r>
              <a:rPr lang="en-US" noProof="0"/>
              <a:t>ADD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756426" y="1935993"/>
            <a:ext cx="1094116" cy="111310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lvl1pPr>
          </a:lstStyle>
          <a:p>
            <a:r>
              <a:rPr lang="en-US" noProof="0" dirty="0"/>
              <a:t>Icon</a:t>
            </a:r>
          </a:p>
        </p:txBody>
      </p:sp>
      <p:sp>
        <p:nvSpPr>
          <p:cNvPr id="20" name="Content Placeholder 6">
            <a:extLst>
              <a:ext uri="{FF2B5EF4-FFF2-40B4-BE49-F238E27FC236}">
                <a16:creationId xmlns:a16="http://schemas.microsoft.com/office/drawing/2014/main" id="{36B305EA-E44E-48DA-922F-20D8D3496709}"/>
              </a:ext>
            </a:extLst>
          </p:cNvPr>
          <p:cNvSpPr>
            <a:spLocks noGrp="1"/>
          </p:cNvSpPr>
          <p:nvPr>
            <p:ph sz="quarter" idx="22" hasCustomPrompt="1"/>
          </p:nvPr>
        </p:nvSpPr>
        <p:spPr>
          <a:xfrm>
            <a:off x="6071132" y="3576256"/>
            <a:ext cx="5392925" cy="914490"/>
          </a:xfrm>
        </p:spPr>
        <p:txBody>
          <a:bodyPr lIns="91440" rIns="91440" anchor="ctr">
            <a:noAutofit/>
          </a:bodyPr>
          <a:lstStyle>
            <a:lvl1pPr marL="0" indent="0">
              <a:buNone/>
              <a:defRPr sz="1400"/>
            </a:lvl1pPr>
          </a:lstStyle>
          <a:p>
            <a:pPr lvl="0"/>
            <a:r>
              <a:rPr lang="en-US" noProof="0"/>
              <a:t>Description text </a:t>
            </a:r>
          </a:p>
        </p:txBody>
      </p:sp>
      <p:sp>
        <p:nvSpPr>
          <p:cNvPr id="21" name="Text Placeholder 7">
            <a:extLst>
              <a:ext uri="{FF2B5EF4-FFF2-40B4-BE49-F238E27FC236}">
                <a16:creationId xmlns:a16="http://schemas.microsoft.com/office/drawing/2014/main" id="{038D7323-C655-4E9F-A5C0-AE44AF907081}"/>
              </a:ext>
            </a:extLst>
          </p:cNvPr>
          <p:cNvSpPr>
            <a:spLocks noGrp="1"/>
          </p:cNvSpPr>
          <p:nvPr>
            <p:ph type="body" sz="quarter" idx="23" hasCustomPrompt="1"/>
          </p:nvPr>
        </p:nvSpPr>
        <p:spPr>
          <a:xfrm>
            <a:off x="548640" y="3846999"/>
            <a:ext cx="4023360" cy="424732"/>
          </a:xfrm>
          <a:noFill/>
        </p:spPr>
        <p:txBody>
          <a:bodyPr wrap="square" lIns="91440" rIns="91440" anchor="ctr">
            <a:noAutofit/>
          </a:bodyPr>
          <a:lstStyle>
            <a:lvl1pPr marL="0" indent="0" algn="r">
              <a:buNone/>
              <a:defRPr sz="2000" b="1">
                <a:solidFill>
                  <a:schemeClr val="accent5"/>
                </a:solidFill>
              </a:defRPr>
            </a:lvl1pPr>
          </a:lstStyle>
          <a:p>
            <a:pPr lvl="0"/>
            <a:r>
              <a:rPr lang="en-US" noProof="0"/>
              <a:t>ADD TEXT </a:t>
            </a:r>
          </a:p>
        </p:txBody>
      </p:sp>
      <p:sp>
        <p:nvSpPr>
          <p:cNvPr id="22" name="Picture Placeholder 7">
            <a:extLst>
              <a:ext uri="{FF2B5EF4-FFF2-40B4-BE49-F238E27FC236}">
                <a16:creationId xmlns:a16="http://schemas.microsoft.com/office/drawing/2014/main" id="{F79C998E-1F82-4AC1-AD39-82F45A05CED8}"/>
              </a:ext>
              <a:ext uri="{C183D7F6-B498-43B3-948B-1728B52AA6E4}">
                <adec:decorative xmlns:adec="http://schemas.microsoft.com/office/drawing/2017/decorative" val="1"/>
              </a:ext>
            </a:extLst>
          </p:cNvPr>
          <p:cNvSpPr>
            <a:spLocks noGrp="1"/>
          </p:cNvSpPr>
          <p:nvPr>
            <p:ph type="pic" sz="quarter" idx="24" hasCustomPrompt="1"/>
          </p:nvPr>
        </p:nvSpPr>
        <p:spPr>
          <a:xfrm>
            <a:off x="4774508" y="3502811"/>
            <a:ext cx="1094116" cy="111310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lvl1pPr>
          </a:lstStyle>
          <a:p>
            <a:r>
              <a:rPr lang="en-US" noProof="0" dirty="0"/>
              <a:t>Icon</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3" name="Content Placeholder 6">
            <a:extLst>
              <a:ext uri="{FF2B5EF4-FFF2-40B4-BE49-F238E27FC236}">
                <a16:creationId xmlns:a16="http://schemas.microsoft.com/office/drawing/2014/main" id="{3FD6DDB9-4D92-43F8-B746-ABBAB109CA1E}"/>
              </a:ext>
            </a:extLst>
          </p:cNvPr>
          <p:cNvSpPr>
            <a:spLocks noGrp="1"/>
          </p:cNvSpPr>
          <p:nvPr>
            <p:ph sz="quarter" idx="25" hasCustomPrompt="1"/>
          </p:nvPr>
        </p:nvSpPr>
        <p:spPr>
          <a:xfrm>
            <a:off x="4949699" y="5117210"/>
            <a:ext cx="6514359" cy="914490"/>
          </a:xfrm>
        </p:spPr>
        <p:txBody>
          <a:bodyPr lIns="91440" rIns="91440" anchor="ctr">
            <a:noAutofit/>
          </a:bodyPr>
          <a:lstStyle>
            <a:lvl1pPr marL="0" indent="0">
              <a:buNone/>
              <a:defRPr sz="1400"/>
            </a:lvl1pPr>
          </a:lstStyle>
          <a:p>
            <a:pPr lvl="0"/>
            <a:r>
              <a:rPr lang="en-US" noProof="0"/>
              <a:t>Description text </a:t>
            </a:r>
          </a:p>
        </p:txBody>
      </p:sp>
      <p:sp>
        <p:nvSpPr>
          <p:cNvPr id="17" name="Text Placeholder 7">
            <a:extLst>
              <a:ext uri="{FF2B5EF4-FFF2-40B4-BE49-F238E27FC236}">
                <a16:creationId xmlns:a16="http://schemas.microsoft.com/office/drawing/2014/main" id="{13E2F95F-BD26-4AA8-941E-3993C9F1DBBC}"/>
              </a:ext>
            </a:extLst>
          </p:cNvPr>
          <p:cNvSpPr>
            <a:spLocks noGrp="1"/>
          </p:cNvSpPr>
          <p:nvPr>
            <p:ph type="body" sz="quarter" idx="26" hasCustomPrompt="1"/>
          </p:nvPr>
        </p:nvSpPr>
        <p:spPr>
          <a:xfrm>
            <a:off x="548641" y="5362089"/>
            <a:ext cx="2956560" cy="424732"/>
          </a:xfrm>
          <a:noFill/>
        </p:spPr>
        <p:txBody>
          <a:bodyPr wrap="square" lIns="91440" rIns="91440" anchor="ctr">
            <a:noAutofit/>
          </a:bodyPr>
          <a:lstStyle>
            <a:lvl1pPr marL="0" indent="0" algn="r">
              <a:buNone/>
              <a:defRPr sz="2000" b="1">
                <a:solidFill>
                  <a:schemeClr val="accent6"/>
                </a:solidFill>
              </a:defRPr>
            </a:lvl1pPr>
          </a:lstStyle>
          <a:p>
            <a:pPr lvl="0"/>
            <a:r>
              <a:rPr lang="en-US" noProof="0"/>
              <a:t>ADD TEXT </a:t>
            </a:r>
          </a:p>
        </p:txBody>
      </p:sp>
      <p:sp>
        <p:nvSpPr>
          <p:cNvPr id="19" name="Picture Placeholder 7">
            <a:extLst>
              <a:ext uri="{FF2B5EF4-FFF2-40B4-BE49-F238E27FC236}">
                <a16:creationId xmlns:a16="http://schemas.microsoft.com/office/drawing/2014/main" id="{68F52DD2-B3F0-4652-8C7B-96406F99FC14}"/>
              </a:ext>
              <a:ext uri="{C183D7F6-B498-43B3-948B-1728B52AA6E4}">
                <adec:decorative xmlns:adec="http://schemas.microsoft.com/office/drawing/2017/decorative" val="1"/>
              </a:ext>
            </a:extLst>
          </p:cNvPr>
          <p:cNvSpPr>
            <a:spLocks noGrp="1"/>
          </p:cNvSpPr>
          <p:nvPr>
            <p:ph type="pic" sz="quarter" idx="27" hasCustomPrompt="1"/>
          </p:nvPr>
        </p:nvSpPr>
        <p:spPr>
          <a:xfrm>
            <a:off x="3680392" y="5017901"/>
            <a:ext cx="1094116" cy="111310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lvl1pPr>
          </a:lstStyle>
          <a:p>
            <a:r>
              <a:rPr lang="en-US" noProof="0" dirty="0"/>
              <a:t>Icon</a:t>
            </a:r>
          </a:p>
        </p:txBody>
      </p:sp>
      <p:sp>
        <p:nvSpPr>
          <p:cNvPr id="35" name="Freeform: Shape 34">
            <a:extLst>
              <a:ext uri="{FF2B5EF4-FFF2-40B4-BE49-F238E27FC236}">
                <a16:creationId xmlns:a16="http://schemas.microsoft.com/office/drawing/2014/main" id="{79F57DF2-7AB9-4D3A-AADE-E93D5621B0F8}"/>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358974389"/>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Side patch Title Only">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5" name="Freeform: Shape 14">
            <a:extLst>
              <a:ext uri="{FF2B5EF4-FFF2-40B4-BE49-F238E27FC236}">
                <a16:creationId xmlns:a16="http://schemas.microsoft.com/office/drawing/2014/main" id="{89314C5F-7D40-40CF-8951-9660A5ACE1F7}"/>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6B4884FC-8C22-42B9-9E84-2B12AC73364F}"/>
              </a:ext>
              <a:ext uri="{C183D7F6-B498-43B3-948B-1728B52AA6E4}">
                <adec:decorative xmlns:adec="http://schemas.microsoft.com/office/drawing/2017/decorative" val="1"/>
              </a:ext>
            </a:extLst>
          </p:cNvPr>
          <p:cNvCxnSpPr/>
          <p:nvPr userDrawn="1"/>
        </p:nvCxnSpPr>
        <p:spPr>
          <a:xfrm>
            <a:off x="2018097" y="5181600"/>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6B9C406-BFD3-481F-9B48-3DCA3A33014F}"/>
              </a:ext>
              <a:ext uri="{C183D7F6-B498-43B3-948B-1728B52AA6E4}">
                <adec:decorative xmlns:adec="http://schemas.microsoft.com/office/drawing/2017/decorative" val="1"/>
              </a:ext>
            </a:extLst>
          </p:cNvPr>
          <p:cNvCxnSpPr/>
          <p:nvPr userDrawn="1"/>
        </p:nvCxnSpPr>
        <p:spPr>
          <a:xfrm>
            <a:off x="5751896" y="5181600"/>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AF3D50D-B3D8-4A41-84D8-4BE250D1BD62}"/>
              </a:ext>
              <a:ext uri="{C183D7F6-B498-43B3-948B-1728B52AA6E4}">
                <adec:decorative xmlns:adec="http://schemas.microsoft.com/office/drawing/2017/decorative" val="1"/>
              </a:ext>
            </a:extLst>
          </p:cNvPr>
          <p:cNvCxnSpPr/>
          <p:nvPr userDrawn="1"/>
        </p:nvCxnSpPr>
        <p:spPr>
          <a:xfrm>
            <a:off x="9485696" y="5181600"/>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29" name="Picture Placeholder 8">
            <a:extLst>
              <a:ext uri="{FF2B5EF4-FFF2-40B4-BE49-F238E27FC236}">
                <a16:creationId xmlns:a16="http://schemas.microsoft.com/office/drawing/2014/main" id="{D7401DA1-CBDE-40D5-856F-25C28280FCB0}"/>
              </a:ext>
              <a:ext uri="{C183D7F6-B498-43B3-948B-1728B52AA6E4}">
                <adec:decorative xmlns:adec="http://schemas.microsoft.com/office/drawing/2017/decorative" val="1"/>
              </a:ext>
            </a:extLst>
          </p:cNvPr>
          <p:cNvSpPr>
            <a:spLocks noGrp="1"/>
          </p:cNvSpPr>
          <p:nvPr>
            <p:ph type="pic" sz="quarter" idx="17" hasCustomPrompt="1"/>
          </p:nvPr>
        </p:nvSpPr>
        <p:spPr>
          <a:xfrm>
            <a:off x="533401" y="2057401"/>
            <a:ext cx="3657599" cy="276280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 1</a:t>
            </a:r>
          </a:p>
        </p:txBody>
      </p:sp>
      <p:sp>
        <p:nvSpPr>
          <p:cNvPr id="30" name="Picture Placeholder 8">
            <a:extLst>
              <a:ext uri="{FF2B5EF4-FFF2-40B4-BE49-F238E27FC236}">
                <a16:creationId xmlns:a16="http://schemas.microsoft.com/office/drawing/2014/main" id="{6321F101-EC7B-4128-A7FA-373AC507D3D4}"/>
              </a:ext>
              <a:ext uri="{C183D7F6-B498-43B3-948B-1728B52AA6E4}">
                <adec:decorative xmlns:adec="http://schemas.microsoft.com/office/drawing/2017/decorative" val="1"/>
              </a:ext>
            </a:extLst>
          </p:cNvPr>
          <p:cNvSpPr>
            <a:spLocks noGrp="1"/>
          </p:cNvSpPr>
          <p:nvPr>
            <p:ph type="pic" sz="quarter" idx="18" hasCustomPrompt="1"/>
          </p:nvPr>
        </p:nvSpPr>
        <p:spPr>
          <a:xfrm>
            <a:off x="4267200" y="2057401"/>
            <a:ext cx="3657599" cy="276280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 2</a:t>
            </a:r>
          </a:p>
        </p:txBody>
      </p:sp>
      <p:sp>
        <p:nvSpPr>
          <p:cNvPr id="31" name="Picture Placeholder 8">
            <a:extLst>
              <a:ext uri="{FF2B5EF4-FFF2-40B4-BE49-F238E27FC236}">
                <a16:creationId xmlns:a16="http://schemas.microsoft.com/office/drawing/2014/main" id="{229667AF-39CB-43E6-8D30-A2DDF8365C21}"/>
              </a:ext>
              <a:ext uri="{C183D7F6-B498-43B3-948B-1728B52AA6E4}">
                <adec:decorative xmlns:adec="http://schemas.microsoft.com/office/drawing/2017/decorative" val="1"/>
              </a:ext>
            </a:extLst>
          </p:cNvPr>
          <p:cNvSpPr>
            <a:spLocks noGrp="1"/>
          </p:cNvSpPr>
          <p:nvPr>
            <p:ph type="pic" sz="quarter" idx="19" hasCustomPrompt="1"/>
          </p:nvPr>
        </p:nvSpPr>
        <p:spPr>
          <a:xfrm>
            <a:off x="8001000" y="2057401"/>
            <a:ext cx="3657599" cy="276280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 3</a:t>
            </a:r>
          </a:p>
        </p:txBody>
      </p:sp>
      <p:sp>
        <p:nvSpPr>
          <p:cNvPr id="32" name="Text Placeholder 7">
            <a:extLst>
              <a:ext uri="{FF2B5EF4-FFF2-40B4-BE49-F238E27FC236}">
                <a16:creationId xmlns:a16="http://schemas.microsoft.com/office/drawing/2014/main" id="{125C62A5-1A39-471E-B819-35EB9F8B0CEE}"/>
              </a:ext>
            </a:extLst>
          </p:cNvPr>
          <p:cNvSpPr>
            <a:spLocks noGrp="1"/>
          </p:cNvSpPr>
          <p:nvPr>
            <p:ph type="body" sz="quarter" idx="16" hasCustomPrompt="1"/>
          </p:nvPr>
        </p:nvSpPr>
        <p:spPr>
          <a:xfrm>
            <a:off x="548640" y="5542992"/>
            <a:ext cx="3642359" cy="424732"/>
          </a:xfrm>
          <a:noFill/>
        </p:spPr>
        <p:txBody>
          <a:bodyPr wrap="square" lIns="91440" rIns="91440" anchor="t">
            <a:noAutofit/>
          </a:bodyPr>
          <a:lstStyle>
            <a:lvl1pPr marL="0" indent="0" algn="ctr">
              <a:spcBef>
                <a:spcPts val="0"/>
              </a:spcBef>
              <a:spcAft>
                <a:spcPts val="0"/>
              </a:spcAft>
              <a:buNone/>
              <a:defRPr sz="2000" b="1">
                <a:solidFill>
                  <a:schemeClr val="tx2"/>
                </a:solidFill>
              </a:defRPr>
            </a:lvl1pPr>
          </a:lstStyle>
          <a:p>
            <a:pPr lvl="0"/>
            <a:r>
              <a:rPr lang="en-US" noProof="0"/>
              <a:t>ADD TEXT </a:t>
            </a:r>
          </a:p>
        </p:txBody>
      </p:sp>
      <p:sp>
        <p:nvSpPr>
          <p:cNvPr id="33" name="Text Placeholder 7">
            <a:extLst>
              <a:ext uri="{FF2B5EF4-FFF2-40B4-BE49-F238E27FC236}">
                <a16:creationId xmlns:a16="http://schemas.microsoft.com/office/drawing/2014/main" id="{EB4CA538-2AD9-458A-B582-2FBFEAF60CFA}"/>
              </a:ext>
            </a:extLst>
          </p:cNvPr>
          <p:cNvSpPr>
            <a:spLocks noGrp="1"/>
          </p:cNvSpPr>
          <p:nvPr>
            <p:ph type="body" sz="quarter" idx="20" hasCustomPrompt="1"/>
          </p:nvPr>
        </p:nvSpPr>
        <p:spPr>
          <a:xfrm>
            <a:off x="4267200" y="5542992"/>
            <a:ext cx="3642359" cy="424732"/>
          </a:xfrm>
          <a:noFill/>
        </p:spPr>
        <p:txBody>
          <a:bodyPr wrap="square" lIns="91440" rIns="91440" anchor="t">
            <a:noAutofit/>
          </a:bodyPr>
          <a:lstStyle>
            <a:lvl1pPr marL="0" indent="0" algn="ctr">
              <a:spcBef>
                <a:spcPts val="0"/>
              </a:spcBef>
              <a:spcAft>
                <a:spcPts val="0"/>
              </a:spcAft>
              <a:buNone/>
              <a:defRPr sz="2000" b="1">
                <a:solidFill>
                  <a:schemeClr val="tx2"/>
                </a:solidFill>
              </a:defRPr>
            </a:lvl1pPr>
          </a:lstStyle>
          <a:p>
            <a:pPr lvl="0"/>
            <a:r>
              <a:rPr lang="en-US" noProof="0"/>
              <a:t>ADD TEXT </a:t>
            </a:r>
          </a:p>
        </p:txBody>
      </p:sp>
      <p:sp>
        <p:nvSpPr>
          <p:cNvPr id="35" name="Text Placeholder 7">
            <a:extLst>
              <a:ext uri="{FF2B5EF4-FFF2-40B4-BE49-F238E27FC236}">
                <a16:creationId xmlns:a16="http://schemas.microsoft.com/office/drawing/2014/main" id="{857C263B-EA99-4350-84C0-08B9746AEC05}"/>
              </a:ext>
            </a:extLst>
          </p:cNvPr>
          <p:cNvSpPr>
            <a:spLocks noGrp="1"/>
          </p:cNvSpPr>
          <p:nvPr>
            <p:ph type="body" sz="quarter" idx="21" hasCustomPrompt="1"/>
          </p:nvPr>
        </p:nvSpPr>
        <p:spPr>
          <a:xfrm>
            <a:off x="8001000" y="5542992"/>
            <a:ext cx="3642359" cy="424732"/>
          </a:xfrm>
          <a:noFill/>
        </p:spPr>
        <p:txBody>
          <a:bodyPr wrap="square" lIns="91440" rIns="91440" anchor="t">
            <a:noAutofit/>
          </a:bodyPr>
          <a:lstStyle>
            <a:lvl1pPr marL="0" indent="0" algn="ctr">
              <a:spcBef>
                <a:spcPts val="0"/>
              </a:spcBef>
              <a:spcAft>
                <a:spcPts val="0"/>
              </a:spcAft>
              <a:buNone/>
              <a:defRPr sz="2000" b="1">
                <a:solidFill>
                  <a:schemeClr val="tx2"/>
                </a:solidFill>
              </a:defRPr>
            </a:lvl1pPr>
          </a:lstStyle>
          <a:p>
            <a:pPr lvl="0"/>
            <a:r>
              <a:rPr lang="en-US" noProof="0"/>
              <a:t>ADD TEXT </a:t>
            </a:r>
          </a:p>
        </p:txBody>
      </p:sp>
    </p:spTree>
    <p:extLst>
      <p:ext uri="{BB962C8B-B14F-4D97-AF65-F5344CB8AC3E}">
        <p14:creationId xmlns:p14="http://schemas.microsoft.com/office/powerpoint/2010/main" val="118475935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eam Slide">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5" name="Freeform: Shape 14">
            <a:extLst>
              <a:ext uri="{FF2B5EF4-FFF2-40B4-BE49-F238E27FC236}">
                <a16:creationId xmlns:a16="http://schemas.microsoft.com/office/drawing/2014/main" id="{89314C5F-7D40-40CF-8951-9660A5ACE1F7}"/>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6B4884FC-8C22-42B9-9E84-2B12AC73364F}"/>
              </a:ext>
              <a:ext uri="{C183D7F6-B498-43B3-948B-1728B52AA6E4}">
                <adec:decorative xmlns:adec="http://schemas.microsoft.com/office/drawing/2017/decorative" val="1"/>
              </a:ext>
            </a:extLst>
          </p:cNvPr>
          <p:cNvCxnSpPr/>
          <p:nvPr userDrawn="1"/>
        </p:nvCxnSpPr>
        <p:spPr>
          <a:xfrm>
            <a:off x="1751397" y="5027659"/>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29" name="Picture Placeholder 8">
            <a:extLst>
              <a:ext uri="{FF2B5EF4-FFF2-40B4-BE49-F238E27FC236}">
                <a16:creationId xmlns:a16="http://schemas.microsoft.com/office/drawing/2014/main" id="{D7401DA1-CBDE-40D5-856F-25C28280FCB0}"/>
              </a:ext>
              <a:ext uri="{C183D7F6-B498-43B3-948B-1728B52AA6E4}">
                <adec:decorative xmlns:adec="http://schemas.microsoft.com/office/drawing/2017/decorative" val="1"/>
              </a:ext>
            </a:extLst>
          </p:cNvPr>
          <p:cNvSpPr>
            <a:spLocks noGrp="1"/>
          </p:cNvSpPr>
          <p:nvPr>
            <p:ph type="pic" sz="quarter" idx="17" hasCustomPrompt="1"/>
          </p:nvPr>
        </p:nvSpPr>
        <p:spPr>
          <a:xfrm>
            <a:off x="723902" y="2057402"/>
            <a:ext cx="2743197" cy="274319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32" name="Text Placeholder 7">
            <a:extLst>
              <a:ext uri="{FF2B5EF4-FFF2-40B4-BE49-F238E27FC236}">
                <a16:creationId xmlns:a16="http://schemas.microsoft.com/office/drawing/2014/main" id="{125C62A5-1A39-471E-B819-35EB9F8B0CEE}"/>
              </a:ext>
            </a:extLst>
          </p:cNvPr>
          <p:cNvSpPr>
            <a:spLocks noGrp="1"/>
          </p:cNvSpPr>
          <p:nvPr>
            <p:ph type="body" sz="quarter" idx="16" hasCustomPrompt="1"/>
          </p:nvPr>
        </p:nvSpPr>
        <p:spPr>
          <a:xfrm>
            <a:off x="541021" y="5307558"/>
            <a:ext cx="3108959" cy="424732"/>
          </a:xfrm>
          <a:noFill/>
        </p:spPr>
        <p:txBody>
          <a:bodyPr wrap="square" lIns="91440" rIns="91440" anchor="t">
            <a:noAutofit/>
          </a:bodyPr>
          <a:lstStyle>
            <a:lvl1pPr marL="0" indent="0" algn="ctr">
              <a:spcBef>
                <a:spcPts val="0"/>
              </a:spcBef>
              <a:spcAft>
                <a:spcPts val="0"/>
              </a:spcAft>
              <a:buNone/>
              <a:defRPr sz="2000" b="1">
                <a:solidFill>
                  <a:schemeClr val="tx2"/>
                </a:solidFill>
                <a:latin typeface="+mj-lt"/>
              </a:defRPr>
            </a:lvl1pPr>
          </a:lstStyle>
          <a:p>
            <a:pPr lvl="0"/>
            <a:r>
              <a:rPr lang="en-US" noProof="0"/>
              <a:t>ADD TEXT </a:t>
            </a:r>
          </a:p>
        </p:txBody>
      </p:sp>
      <p:sp>
        <p:nvSpPr>
          <p:cNvPr id="17" name="Text Placeholder 7">
            <a:extLst>
              <a:ext uri="{FF2B5EF4-FFF2-40B4-BE49-F238E27FC236}">
                <a16:creationId xmlns:a16="http://schemas.microsoft.com/office/drawing/2014/main" id="{2FD9C5C0-2B13-4BD9-BA25-5F692DE9E82D}"/>
              </a:ext>
            </a:extLst>
          </p:cNvPr>
          <p:cNvSpPr>
            <a:spLocks noGrp="1"/>
          </p:cNvSpPr>
          <p:nvPr>
            <p:ph type="body" sz="quarter" idx="18" hasCustomPrompt="1"/>
          </p:nvPr>
        </p:nvSpPr>
        <p:spPr>
          <a:xfrm>
            <a:off x="541021" y="5688559"/>
            <a:ext cx="3108959" cy="323629"/>
          </a:xfrm>
          <a:noFill/>
        </p:spPr>
        <p:txBody>
          <a:bodyPr wrap="square" lIns="91440" rIns="91440" anchor="t">
            <a:noAutofit/>
          </a:bodyPr>
          <a:lstStyle>
            <a:lvl1pPr marL="0" indent="0" algn="ctr">
              <a:spcBef>
                <a:spcPts val="0"/>
              </a:spcBef>
              <a:spcAft>
                <a:spcPts val="0"/>
              </a:spcAft>
              <a:buNone/>
              <a:defRPr sz="1400" b="0">
                <a:solidFill>
                  <a:schemeClr val="tx2"/>
                </a:solidFill>
                <a:latin typeface="+mn-lt"/>
              </a:defRPr>
            </a:lvl1pPr>
          </a:lstStyle>
          <a:p>
            <a:pPr lvl="0"/>
            <a:r>
              <a:rPr lang="en-US" noProof="0"/>
              <a:t>Description</a:t>
            </a:r>
          </a:p>
        </p:txBody>
      </p:sp>
      <p:cxnSp>
        <p:nvCxnSpPr>
          <p:cNvPr id="5" name="Straight Connector 4">
            <a:extLst>
              <a:ext uri="{FF2B5EF4-FFF2-40B4-BE49-F238E27FC236}">
                <a16:creationId xmlns:a16="http://schemas.microsoft.com/office/drawing/2014/main" id="{9971D9F8-CAE6-4680-A029-F96D0F1441FD}"/>
              </a:ext>
            </a:extLst>
          </p:cNvPr>
          <p:cNvCxnSpPr>
            <a:cxnSpLocks/>
          </p:cNvCxnSpPr>
          <p:nvPr userDrawn="1"/>
        </p:nvCxnSpPr>
        <p:spPr>
          <a:xfrm flipH="1">
            <a:off x="3907846" y="2747071"/>
            <a:ext cx="2160050" cy="2836074"/>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31598D0-210A-4FC8-9A7B-BFA0921CF214}"/>
              </a:ext>
              <a:ext uri="{C183D7F6-B498-43B3-948B-1728B52AA6E4}">
                <adec:decorative xmlns:adec="http://schemas.microsoft.com/office/drawing/2017/decorative" val="1"/>
              </a:ext>
            </a:extLst>
          </p:cNvPr>
          <p:cNvCxnSpPr>
            <a:cxnSpLocks/>
          </p:cNvCxnSpPr>
          <p:nvPr userDrawn="1"/>
        </p:nvCxnSpPr>
        <p:spPr>
          <a:xfrm rot="16200000">
            <a:off x="5536511" y="3617080"/>
            <a:ext cx="0" cy="109728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606439E2-68F5-46DF-9799-ABBEBECFD358}"/>
              </a:ext>
              <a:ext uri="{C183D7F6-B498-43B3-948B-1728B52AA6E4}">
                <adec:decorative xmlns:adec="http://schemas.microsoft.com/office/drawing/2017/decorative" val="1"/>
              </a:ext>
            </a:extLst>
          </p:cNvPr>
          <p:cNvGrpSpPr/>
          <p:nvPr userDrawn="1"/>
        </p:nvGrpSpPr>
        <p:grpSpPr>
          <a:xfrm>
            <a:off x="3906013" y="2754546"/>
            <a:ext cx="3254399" cy="2828600"/>
            <a:chOff x="4431264" y="2199060"/>
            <a:chExt cx="3363136" cy="2828600"/>
          </a:xfrm>
        </p:grpSpPr>
        <p:cxnSp>
          <p:nvCxnSpPr>
            <p:cNvPr id="21" name="Straight Connector 20">
              <a:extLst>
                <a:ext uri="{FF2B5EF4-FFF2-40B4-BE49-F238E27FC236}">
                  <a16:creationId xmlns:a16="http://schemas.microsoft.com/office/drawing/2014/main" id="{E95E9585-55FC-4C03-8122-DED9B077D9F8}"/>
                </a:ext>
              </a:extLst>
            </p:cNvPr>
            <p:cNvCxnSpPr>
              <a:cxnSpLocks/>
            </p:cNvCxnSpPr>
            <p:nvPr userDrawn="1"/>
          </p:nvCxnSpPr>
          <p:spPr>
            <a:xfrm rot="16200000">
              <a:off x="7227429" y="1632088"/>
              <a:ext cx="0" cy="113394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2403E01-A7A9-4801-84C2-A2B3D9B7F577}"/>
                </a:ext>
              </a:extLst>
            </p:cNvPr>
            <p:cNvCxnSpPr>
              <a:cxnSpLocks/>
            </p:cNvCxnSpPr>
            <p:nvPr userDrawn="1"/>
          </p:nvCxnSpPr>
          <p:spPr>
            <a:xfrm rot="16200000">
              <a:off x="4950988" y="4507936"/>
              <a:ext cx="0" cy="1039447"/>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5" name="Picture Placeholder 8">
            <a:extLst>
              <a:ext uri="{FF2B5EF4-FFF2-40B4-BE49-F238E27FC236}">
                <a16:creationId xmlns:a16="http://schemas.microsoft.com/office/drawing/2014/main" id="{BDA24073-E1E8-43FF-B135-B2947B97222B}"/>
              </a:ext>
              <a:ext uri="{C183D7F6-B498-43B3-948B-1728B52AA6E4}">
                <adec:decorative xmlns:adec="http://schemas.microsoft.com/office/drawing/2017/decorative" val="1"/>
              </a:ext>
            </a:extLst>
          </p:cNvPr>
          <p:cNvSpPr>
            <a:spLocks noGrp="1"/>
          </p:cNvSpPr>
          <p:nvPr userDrawn="1">
            <p:ph type="pic" sz="quarter" idx="19" hasCustomPrompt="1"/>
          </p:nvPr>
        </p:nvSpPr>
        <p:spPr>
          <a:xfrm>
            <a:off x="5426747" y="366329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Picture Placeholder 8">
            <a:extLst>
              <a:ext uri="{FF2B5EF4-FFF2-40B4-BE49-F238E27FC236}">
                <a16:creationId xmlns:a16="http://schemas.microsoft.com/office/drawing/2014/main" id="{DAD1D946-AD65-4E2D-A739-D93BA1AC1DFD}"/>
              </a:ext>
              <a:ext uri="{C183D7F6-B498-43B3-948B-1728B52AA6E4}">
                <adec:decorative xmlns:adec="http://schemas.microsoft.com/office/drawing/2017/decorative" val="1"/>
              </a:ext>
            </a:extLst>
          </p:cNvPr>
          <p:cNvSpPr>
            <a:spLocks noGrp="1"/>
          </p:cNvSpPr>
          <p:nvPr userDrawn="1">
            <p:ph type="pic" sz="quarter" idx="20" hasCustomPrompt="1"/>
          </p:nvPr>
        </p:nvSpPr>
        <p:spPr>
          <a:xfrm>
            <a:off x="4408933" y="5090164"/>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7" name="Picture Placeholder 8">
            <a:extLst>
              <a:ext uri="{FF2B5EF4-FFF2-40B4-BE49-F238E27FC236}">
                <a16:creationId xmlns:a16="http://schemas.microsoft.com/office/drawing/2014/main" id="{036FD13F-5CDF-4A6F-A890-1F23EA59027F}"/>
              </a:ext>
              <a:ext uri="{C183D7F6-B498-43B3-948B-1728B52AA6E4}">
                <adec:decorative xmlns:adec="http://schemas.microsoft.com/office/drawing/2017/decorative" val="1"/>
              </a:ext>
            </a:extLst>
          </p:cNvPr>
          <p:cNvSpPr>
            <a:spLocks noGrp="1"/>
          </p:cNvSpPr>
          <p:nvPr userDrawn="1">
            <p:ph type="pic" sz="quarter" idx="21" hasCustomPrompt="1"/>
          </p:nvPr>
        </p:nvSpPr>
        <p:spPr>
          <a:xfrm>
            <a:off x="6458832" y="222378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cxnSp>
        <p:nvCxnSpPr>
          <p:cNvPr id="36" name="Straight Connector 35">
            <a:extLst>
              <a:ext uri="{FF2B5EF4-FFF2-40B4-BE49-F238E27FC236}">
                <a16:creationId xmlns:a16="http://schemas.microsoft.com/office/drawing/2014/main" id="{4EA974DF-48E5-46E7-9453-8A47028BC514}"/>
              </a:ext>
              <a:ext uri="{C183D7F6-B498-43B3-948B-1728B52AA6E4}">
                <adec:decorative xmlns:adec="http://schemas.microsoft.com/office/drawing/2017/decorative" val="1"/>
              </a:ext>
            </a:extLst>
          </p:cNvPr>
          <p:cNvCxnSpPr>
            <a:cxnSpLocks/>
          </p:cNvCxnSpPr>
          <p:nvPr userDrawn="1"/>
        </p:nvCxnSpPr>
        <p:spPr>
          <a:xfrm flipH="1">
            <a:off x="7036660" y="2747071"/>
            <a:ext cx="2160050" cy="2836074"/>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A85692E-DBD5-4FD7-95CA-849C102632D2}"/>
              </a:ext>
              <a:ext uri="{C183D7F6-B498-43B3-948B-1728B52AA6E4}">
                <adec:decorative xmlns:adec="http://schemas.microsoft.com/office/drawing/2017/decorative" val="1"/>
              </a:ext>
            </a:extLst>
          </p:cNvPr>
          <p:cNvCxnSpPr>
            <a:cxnSpLocks/>
          </p:cNvCxnSpPr>
          <p:nvPr userDrawn="1"/>
        </p:nvCxnSpPr>
        <p:spPr>
          <a:xfrm rot="16200000">
            <a:off x="8665325" y="3617080"/>
            <a:ext cx="0" cy="109728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38" name="Group 37">
            <a:extLst>
              <a:ext uri="{FF2B5EF4-FFF2-40B4-BE49-F238E27FC236}">
                <a16:creationId xmlns:a16="http://schemas.microsoft.com/office/drawing/2014/main" id="{606422F5-A2F2-43D5-84EE-F875A28A728B}"/>
              </a:ext>
              <a:ext uri="{C183D7F6-B498-43B3-948B-1728B52AA6E4}">
                <adec:decorative xmlns:adec="http://schemas.microsoft.com/office/drawing/2017/decorative" val="1"/>
              </a:ext>
            </a:extLst>
          </p:cNvPr>
          <p:cNvGrpSpPr/>
          <p:nvPr userDrawn="1"/>
        </p:nvGrpSpPr>
        <p:grpSpPr>
          <a:xfrm>
            <a:off x="7034827" y="2754546"/>
            <a:ext cx="3254399" cy="2828600"/>
            <a:chOff x="4431264" y="2199060"/>
            <a:chExt cx="3363136" cy="2828600"/>
          </a:xfrm>
        </p:grpSpPr>
        <p:cxnSp>
          <p:nvCxnSpPr>
            <p:cNvPr id="39" name="Straight Connector 38">
              <a:extLst>
                <a:ext uri="{FF2B5EF4-FFF2-40B4-BE49-F238E27FC236}">
                  <a16:creationId xmlns:a16="http://schemas.microsoft.com/office/drawing/2014/main" id="{4BDD12EB-7EFD-4370-A7C6-9E57D6A7C6DF}"/>
                </a:ext>
              </a:extLst>
            </p:cNvPr>
            <p:cNvCxnSpPr>
              <a:cxnSpLocks/>
            </p:cNvCxnSpPr>
            <p:nvPr userDrawn="1"/>
          </p:nvCxnSpPr>
          <p:spPr>
            <a:xfrm rot="16200000">
              <a:off x="7227429" y="1632088"/>
              <a:ext cx="0" cy="113394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95D1AAC8-713E-418F-B7B4-27B58BDFD77C}"/>
                </a:ext>
              </a:extLst>
            </p:cNvPr>
            <p:cNvCxnSpPr>
              <a:cxnSpLocks/>
            </p:cNvCxnSpPr>
            <p:nvPr userDrawn="1"/>
          </p:nvCxnSpPr>
          <p:spPr>
            <a:xfrm rot="16200000">
              <a:off x="4950988" y="4507936"/>
              <a:ext cx="0" cy="1039447"/>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41" name="Picture Placeholder 8">
            <a:extLst>
              <a:ext uri="{FF2B5EF4-FFF2-40B4-BE49-F238E27FC236}">
                <a16:creationId xmlns:a16="http://schemas.microsoft.com/office/drawing/2014/main" id="{DEE070FD-95C9-4396-B429-69E1E14E3273}"/>
              </a:ext>
              <a:ext uri="{C183D7F6-B498-43B3-948B-1728B52AA6E4}">
                <adec:decorative xmlns:adec="http://schemas.microsoft.com/office/drawing/2017/decorative" val="1"/>
              </a:ext>
            </a:extLst>
          </p:cNvPr>
          <p:cNvSpPr>
            <a:spLocks noGrp="1"/>
          </p:cNvSpPr>
          <p:nvPr>
            <p:ph type="pic" sz="quarter" idx="22" hasCustomPrompt="1"/>
          </p:nvPr>
        </p:nvSpPr>
        <p:spPr>
          <a:xfrm>
            <a:off x="8555561" y="366329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2" name="Picture Placeholder 8">
            <a:extLst>
              <a:ext uri="{FF2B5EF4-FFF2-40B4-BE49-F238E27FC236}">
                <a16:creationId xmlns:a16="http://schemas.microsoft.com/office/drawing/2014/main" id="{5A9E7D40-35C3-4F7D-AAB6-D4168037C92B}"/>
              </a:ext>
              <a:ext uri="{C183D7F6-B498-43B3-948B-1728B52AA6E4}">
                <adec:decorative xmlns:adec="http://schemas.microsoft.com/office/drawing/2017/decorative" val="1"/>
              </a:ext>
            </a:extLst>
          </p:cNvPr>
          <p:cNvSpPr>
            <a:spLocks noGrp="1"/>
          </p:cNvSpPr>
          <p:nvPr>
            <p:ph type="pic" sz="quarter" idx="23" hasCustomPrompt="1"/>
          </p:nvPr>
        </p:nvSpPr>
        <p:spPr>
          <a:xfrm>
            <a:off x="7537747" y="5090164"/>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3" name="Picture Placeholder 8">
            <a:extLst>
              <a:ext uri="{FF2B5EF4-FFF2-40B4-BE49-F238E27FC236}">
                <a16:creationId xmlns:a16="http://schemas.microsoft.com/office/drawing/2014/main" id="{13CB6343-C37E-4656-A566-EA9A3A1BF01D}"/>
              </a:ext>
              <a:ext uri="{C183D7F6-B498-43B3-948B-1728B52AA6E4}">
                <adec:decorative xmlns:adec="http://schemas.microsoft.com/office/drawing/2017/decorative" val="1"/>
              </a:ext>
            </a:extLst>
          </p:cNvPr>
          <p:cNvSpPr>
            <a:spLocks noGrp="1"/>
          </p:cNvSpPr>
          <p:nvPr>
            <p:ph type="pic" sz="quarter" idx="24" hasCustomPrompt="1"/>
          </p:nvPr>
        </p:nvSpPr>
        <p:spPr>
          <a:xfrm>
            <a:off x="9587646" y="222378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4" name="Text Placeholder 7">
            <a:extLst>
              <a:ext uri="{FF2B5EF4-FFF2-40B4-BE49-F238E27FC236}">
                <a16:creationId xmlns:a16="http://schemas.microsoft.com/office/drawing/2014/main" id="{847B0A6E-95FE-4876-8783-F2D69813E0D6}"/>
              </a:ext>
            </a:extLst>
          </p:cNvPr>
          <p:cNvSpPr>
            <a:spLocks noGrp="1"/>
          </p:cNvSpPr>
          <p:nvPr>
            <p:ph type="body" sz="quarter" idx="25" hasCustomPrompt="1"/>
          </p:nvPr>
        </p:nvSpPr>
        <p:spPr>
          <a:xfrm>
            <a:off x="7595850" y="264360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5" name="Text Placeholder 7">
            <a:extLst>
              <a:ext uri="{FF2B5EF4-FFF2-40B4-BE49-F238E27FC236}">
                <a16:creationId xmlns:a16="http://schemas.microsoft.com/office/drawing/2014/main" id="{4E9CD2A8-E96D-45CF-B252-F6F8267FF344}"/>
              </a:ext>
            </a:extLst>
          </p:cNvPr>
          <p:cNvSpPr>
            <a:spLocks noGrp="1"/>
          </p:cNvSpPr>
          <p:nvPr>
            <p:ph type="body" sz="quarter" idx="26" hasCustomPrompt="1"/>
          </p:nvPr>
        </p:nvSpPr>
        <p:spPr>
          <a:xfrm>
            <a:off x="6557415" y="408311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6" name="Text Placeholder 7">
            <a:extLst>
              <a:ext uri="{FF2B5EF4-FFF2-40B4-BE49-F238E27FC236}">
                <a16:creationId xmlns:a16="http://schemas.microsoft.com/office/drawing/2014/main" id="{1AE8BBFE-01C4-4028-9B89-8D3A005A4B89}"/>
              </a:ext>
            </a:extLst>
          </p:cNvPr>
          <p:cNvSpPr>
            <a:spLocks noGrp="1"/>
          </p:cNvSpPr>
          <p:nvPr>
            <p:ph type="body" sz="quarter" idx="27" hasCustomPrompt="1"/>
          </p:nvPr>
        </p:nvSpPr>
        <p:spPr>
          <a:xfrm>
            <a:off x="5564282" y="5509983"/>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7" name="Text Placeholder 7">
            <a:extLst>
              <a:ext uri="{FF2B5EF4-FFF2-40B4-BE49-F238E27FC236}">
                <a16:creationId xmlns:a16="http://schemas.microsoft.com/office/drawing/2014/main" id="{49C15349-435A-457E-9835-D4345AD3ED9F}"/>
              </a:ext>
            </a:extLst>
          </p:cNvPr>
          <p:cNvSpPr>
            <a:spLocks noGrp="1"/>
          </p:cNvSpPr>
          <p:nvPr>
            <p:ph type="body" sz="quarter" idx="28" hasCustomPrompt="1"/>
          </p:nvPr>
        </p:nvSpPr>
        <p:spPr>
          <a:xfrm>
            <a:off x="10727786" y="264360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8" name="Text Placeholder 7">
            <a:extLst>
              <a:ext uri="{FF2B5EF4-FFF2-40B4-BE49-F238E27FC236}">
                <a16:creationId xmlns:a16="http://schemas.microsoft.com/office/drawing/2014/main" id="{06DC437D-C5F6-49FA-8BF0-932297827EA8}"/>
              </a:ext>
            </a:extLst>
          </p:cNvPr>
          <p:cNvSpPr>
            <a:spLocks noGrp="1"/>
          </p:cNvSpPr>
          <p:nvPr>
            <p:ph type="body" sz="quarter" idx="29" hasCustomPrompt="1"/>
          </p:nvPr>
        </p:nvSpPr>
        <p:spPr>
          <a:xfrm>
            <a:off x="9689351" y="408311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9" name="Text Placeholder 7">
            <a:extLst>
              <a:ext uri="{FF2B5EF4-FFF2-40B4-BE49-F238E27FC236}">
                <a16:creationId xmlns:a16="http://schemas.microsoft.com/office/drawing/2014/main" id="{9DB16E7F-EE86-4AF9-871B-5614FE2D4428}"/>
              </a:ext>
            </a:extLst>
          </p:cNvPr>
          <p:cNvSpPr>
            <a:spLocks noGrp="1"/>
          </p:cNvSpPr>
          <p:nvPr>
            <p:ph type="body" sz="quarter" idx="30" hasCustomPrompt="1"/>
          </p:nvPr>
        </p:nvSpPr>
        <p:spPr>
          <a:xfrm>
            <a:off x="8696218" y="5509983"/>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Tree>
    <p:extLst>
      <p:ext uri="{BB962C8B-B14F-4D97-AF65-F5344CB8AC3E}">
        <p14:creationId xmlns:p14="http://schemas.microsoft.com/office/powerpoint/2010/main" val="362221313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ONLY_Org Char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Picture Placeholder 8">
            <a:extLst>
              <a:ext uri="{FF2B5EF4-FFF2-40B4-BE49-F238E27FC236}">
                <a16:creationId xmlns:a16="http://schemas.microsoft.com/office/drawing/2014/main" id="{48934421-B8F7-41B6-9EC4-5E3C497424A8}"/>
              </a:ext>
              <a:ext uri="{C183D7F6-B498-43B3-948B-1728B52AA6E4}">
                <adec:decorative xmlns:adec="http://schemas.microsoft.com/office/drawing/2017/decorative" val="1"/>
              </a:ext>
            </a:extLst>
          </p:cNvPr>
          <p:cNvSpPr>
            <a:spLocks noGrp="1"/>
          </p:cNvSpPr>
          <p:nvPr>
            <p:ph type="pic" sz="quarter" idx="17" hasCustomPrompt="1"/>
          </p:nvPr>
        </p:nvSpPr>
        <p:spPr>
          <a:xfrm>
            <a:off x="3960064" y="1981200"/>
            <a:ext cx="1523993" cy="1523994"/>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Text Placeholder 7">
            <a:extLst>
              <a:ext uri="{FF2B5EF4-FFF2-40B4-BE49-F238E27FC236}">
                <a16:creationId xmlns:a16="http://schemas.microsoft.com/office/drawing/2014/main" id="{4BACF049-4E3E-418D-9DB0-9D63BDDD25AE}"/>
              </a:ext>
            </a:extLst>
          </p:cNvPr>
          <p:cNvSpPr>
            <a:spLocks noGrp="1"/>
          </p:cNvSpPr>
          <p:nvPr>
            <p:ph type="body" sz="quarter" idx="16" hasCustomPrompt="1"/>
          </p:nvPr>
        </p:nvSpPr>
        <p:spPr>
          <a:xfrm>
            <a:off x="5788864" y="2618469"/>
            <a:ext cx="3108959" cy="424732"/>
          </a:xfrm>
          <a:noFill/>
        </p:spPr>
        <p:txBody>
          <a:bodyPr wrap="square" lIns="91440" rIns="91440" anchor="ctr">
            <a:noAutofit/>
          </a:bodyPr>
          <a:lstStyle>
            <a:lvl1pPr marL="0" indent="0" algn="l">
              <a:spcBef>
                <a:spcPts val="0"/>
              </a:spcBef>
              <a:spcAft>
                <a:spcPts val="0"/>
              </a:spcAft>
              <a:buNone/>
              <a:defRPr sz="1600" b="1">
                <a:solidFill>
                  <a:schemeClr val="tx2"/>
                </a:solidFill>
                <a:latin typeface="+mj-lt"/>
              </a:defRPr>
            </a:lvl1pPr>
          </a:lstStyle>
          <a:p>
            <a:pPr lvl="0"/>
            <a:r>
              <a:rPr lang="en-US" noProof="0"/>
              <a:t>ADD TEXT </a:t>
            </a:r>
          </a:p>
        </p:txBody>
      </p:sp>
      <p:sp>
        <p:nvSpPr>
          <p:cNvPr id="12" name="Text Placeholder 7">
            <a:extLst>
              <a:ext uri="{FF2B5EF4-FFF2-40B4-BE49-F238E27FC236}">
                <a16:creationId xmlns:a16="http://schemas.microsoft.com/office/drawing/2014/main" id="{EFE2AF5B-D21D-4FE5-932F-F2989F6E0116}"/>
              </a:ext>
            </a:extLst>
          </p:cNvPr>
          <p:cNvSpPr>
            <a:spLocks noGrp="1"/>
          </p:cNvSpPr>
          <p:nvPr>
            <p:ph type="body" sz="quarter" idx="18" hasCustomPrompt="1"/>
          </p:nvPr>
        </p:nvSpPr>
        <p:spPr>
          <a:xfrm>
            <a:off x="5788864" y="2999470"/>
            <a:ext cx="3108959" cy="323629"/>
          </a:xfrm>
          <a:noFill/>
        </p:spPr>
        <p:txBody>
          <a:bodyPr wrap="square" lIns="91440" rIns="91440" anchor="t">
            <a:noAutofit/>
          </a:bodyPr>
          <a:lstStyle>
            <a:lvl1pPr marL="0" indent="0" algn="l">
              <a:spcBef>
                <a:spcPts val="0"/>
              </a:spcBef>
              <a:spcAft>
                <a:spcPts val="0"/>
              </a:spcAft>
              <a:buNone/>
              <a:defRPr sz="1200" b="0">
                <a:solidFill>
                  <a:schemeClr val="tx2"/>
                </a:solidFill>
                <a:latin typeface="+mn-lt"/>
              </a:defRPr>
            </a:lvl1pPr>
          </a:lstStyle>
          <a:p>
            <a:pPr lvl="0"/>
            <a:r>
              <a:rPr lang="en-US" noProof="0"/>
              <a:t>Description</a:t>
            </a:r>
          </a:p>
        </p:txBody>
      </p:sp>
      <p:cxnSp>
        <p:nvCxnSpPr>
          <p:cNvPr id="14" name="Straight Connector 13">
            <a:extLst>
              <a:ext uri="{FF2B5EF4-FFF2-40B4-BE49-F238E27FC236}">
                <a16:creationId xmlns:a16="http://schemas.microsoft.com/office/drawing/2014/main" id="{266B4E82-4E92-438C-9DBD-FDAC98DBA804}"/>
              </a:ext>
              <a:ext uri="{C183D7F6-B498-43B3-948B-1728B52AA6E4}">
                <adec:decorative xmlns:adec="http://schemas.microsoft.com/office/drawing/2017/decorative" val="1"/>
              </a:ext>
            </a:extLst>
          </p:cNvPr>
          <p:cNvCxnSpPr>
            <a:cxnSpLocks/>
          </p:cNvCxnSpPr>
          <p:nvPr userDrawn="1"/>
        </p:nvCxnSpPr>
        <p:spPr>
          <a:xfrm rot="16200000">
            <a:off x="6146423" y="665228"/>
            <a:ext cx="0" cy="740664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icture Placeholder 8">
            <a:extLst>
              <a:ext uri="{FF2B5EF4-FFF2-40B4-BE49-F238E27FC236}">
                <a16:creationId xmlns:a16="http://schemas.microsoft.com/office/drawing/2014/main" id="{5C2A05E4-0266-470B-94B6-0EA500EFD52F}"/>
              </a:ext>
              <a:ext uri="{C183D7F6-B498-43B3-948B-1728B52AA6E4}">
                <adec:decorative xmlns:adec="http://schemas.microsoft.com/office/drawing/2017/decorative" val="1"/>
              </a:ext>
            </a:extLst>
          </p:cNvPr>
          <p:cNvSpPr>
            <a:spLocks noGrp="1"/>
          </p:cNvSpPr>
          <p:nvPr>
            <p:ph type="pic" sz="quarter" idx="21" hasCustomPrompt="1"/>
          </p:nvPr>
        </p:nvSpPr>
        <p:spPr>
          <a:xfrm>
            <a:off x="181122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17" name="Text Placeholder 7">
            <a:extLst>
              <a:ext uri="{FF2B5EF4-FFF2-40B4-BE49-F238E27FC236}">
                <a16:creationId xmlns:a16="http://schemas.microsoft.com/office/drawing/2014/main" id="{8B705CE2-63BB-44EF-9494-D7197888F260}"/>
              </a:ext>
            </a:extLst>
          </p:cNvPr>
          <p:cNvSpPr>
            <a:spLocks noGrp="1"/>
          </p:cNvSpPr>
          <p:nvPr>
            <p:ph type="body" sz="quarter" idx="25" hasCustomPrompt="1"/>
          </p:nvPr>
        </p:nvSpPr>
        <p:spPr>
          <a:xfrm>
            <a:off x="152049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18" name="Text Placeholder 7">
            <a:extLst>
              <a:ext uri="{FF2B5EF4-FFF2-40B4-BE49-F238E27FC236}">
                <a16:creationId xmlns:a16="http://schemas.microsoft.com/office/drawing/2014/main" id="{91C9BD3E-CCA7-4ADF-83CB-175C316AEA84}"/>
              </a:ext>
            </a:extLst>
          </p:cNvPr>
          <p:cNvSpPr>
            <a:spLocks noGrp="1"/>
          </p:cNvSpPr>
          <p:nvPr>
            <p:ph type="body" sz="quarter" idx="26" hasCustomPrompt="1"/>
          </p:nvPr>
        </p:nvSpPr>
        <p:spPr>
          <a:xfrm>
            <a:off x="152049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19" name="Picture Placeholder 8">
            <a:extLst>
              <a:ext uri="{FF2B5EF4-FFF2-40B4-BE49-F238E27FC236}">
                <a16:creationId xmlns:a16="http://schemas.microsoft.com/office/drawing/2014/main" id="{DC756ECA-27F0-4309-A411-2021931A3A4F}"/>
              </a:ext>
              <a:ext uri="{C183D7F6-B498-43B3-948B-1728B52AA6E4}">
                <adec:decorative xmlns:adec="http://schemas.microsoft.com/office/drawing/2017/decorative" val="1"/>
              </a:ext>
            </a:extLst>
          </p:cNvPr>
          <p:cNvSpPr>
            <a:spLocks noGrp="1"/>
          </p:cNvSpPr>
          <p:nvPr>
            <p:ph type="pic" sz="quarter" idx="27" hasCustomPrompt="1"/>
          </p:nvPr>
        </p:nvSpPr>
        <p:spPr>
          <a:xfrm>
            <a:off x="364002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0" name="Text Placeholder 7">
            <a:extLst>
              <a:ext uri="{FF2B5EF4-FFF2-40B4-BE49-F238E27FC236}">
                <a16:creationId xmlns:a16="http://schemas.microsoft.com/office/drawing/2014/main" id="{BCC1B1EE-9270-494A-B26E-3E810517012E}"/>
              </a:ext>
            </a:extLst>
          </p:cNvPr>
          <p:cNvSpPr>
            <a:spLocks noGrp="1"/>
          </p:cNvSpPr>
          <p:nvPr>
            <p:ph type="body" sz="quarter" idx="28" hasCustomPrompt="1"/>
          </p:nvPr>
        </p:nvSpPr>
        <p:spPr>
          <a:xfrm>
            <a:off x="334929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1" name="Text Placeholder 7">
            <a:extLst>
              <a:ext uri="{FF2B5EF4-FFF2-40B4-BE49-F238E27FC236}">
                <a16:creationId xmlns:a16="http://schemas.microsoft.com/office/drawing/2014/main" id="{621D9997-09EF-468A-A3A6-7C2705CF1757}"/>
              </a:ext>
            </a:extLst>
          </p:cNvPr>
          <p:cNvSpPr>
            <a:spLocks noGrp="1"/>
          </p:cNvSpPr>
          <p:nvPr>
            <p:ph type="body" sz="quarter" idx="29" hasCustomPrompt="1"/>
          </p:nvPr>
        </p:nvSpPr>
        <p:spPr>
          <a:xfrm>
            <a:off x="334929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2" name="Picture Placeholder 8">
            <a:extLst>
              <a:ext uri="{FF2B5EF4-FFF2-40B4-BE49-F238E27FC236}">
                <a16:creationId xmlns:a16="http://schemas.microsoft.com/office/drawing/2014/main" id="{CC2A50A3-3A8F-469D-B16E-A06FD4C2A978}"/>
              </a:ext>
              <a:ext uri="{C183D7F6-B498-43B3-948B-1728B52AA6E4}">
                <adec:decorative xmlns:adec="http://schemas.microsoft.com/office/drawing/2017/decorative" val="1"/>
              </a:ext>
            </a:extLst>
          </p:cNvPr>
          <p:cNvSpPr>
            <a:spLocks noGrp="1"/>
          </p:cNvSpPr>
          <p:nvPr>
            <p:ph type="pic" sz="quarter" idx="30" hasCustomPrompt="1"/>
          </p:nvPr>
        </p:nvSpPr>
        <p:spPr>
          <a:xfrm>
            <a:off x="544977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3" name="Text Placeholder 7">
            <a:extLst>
              <a:ext uri="{FF2B5EF4-FFF2-40B4-BE49-F238E27FC236}">
                <a16:creationId xmlns:a16="http://schemas.microsoft.com/office/drawing/2014/main" id="{065EDDEE-214F-4148-8B8C-0BA5AEF7658A}"/>
              </a:ext>
            </a:extLst>
          </p:cNvPr>
          <p:cNvSpPr>
            <a:spLocks noGrp="1"/>
          </p:cNvSpPr>
          <p:nvPr>
            <p:ph type="body" sz="quarter" idx="31" hasCustomPrompt="1"/>
          </p:nvPr>
        </p:nvSpPr>
        <p:spPr>
          <a:xfrm>
            <a:off x="515904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4" name="Text Placeholder 7">
            <a:extLst>
              <a:ext uri="{FF2B5EF4-FFF2-40B4-BE49-F238E27FC236}">
                <a16:creationId xmlns:a16="http://schemas.microsoft.com/office/drawing/2014/main" id="{520C0E2F-F27A-44AC-BB9A-74F62BEC5752}"/>
              </a:ext>
            </a:extLst>
          </p:cNvPr>
          <p:cNvSpPr>
            <a:spLocks noGrp="1"/>
          </p:cNvSpPr>
          <p:nvPr>
            <p:ph type="body" sz="quarter" idx="32" hasCustomPrompt="1"/>
          </p:nvPr>
        </p:nvSpPr>
        <p:spPr>
          <a:xfrm>
            <a:off x="515904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5" name="Picture Placeholder 8">
            <a:extLst>
              <a:ext uri="{FF2B5EF4-FFF2-40B4-BE49-F238E27FC236}">
                <a16:creationId xmlns:a16="http://schemas.microsoft.com/office/drawing/2014/main" id="{ADC5446D-3469-43DA-ACE3-2AEC5B90384E}"/>
              </a:ext>
              <a:ext uri="{C183D7F6-B498-43B3-948B-1728B52AA6E4}">
                <adec:decorative xmlns:adec="http://schemas.microsoft.com/office/drawing/2017/decorative" val="1"/>
              </a:ext>
            </a:extLst>
          </p:cNvPr>
          <p:cNvSpPr>
            <a:spLocks noGrp="1"/>
          </p:cNvSpPr>
          <p:nvPr>
            <p:ph type="pic" sz="quarter" idx="33" hasCustomPrompt="1"/>
          </p:nvPr>
        </p:nvSpPr>
        <p:spPr>
          <a:xfrm>
            <a:off x="725952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Text Placeholder 7">
            <a:extLst>
              <a:ext uri="{FF2B5EF4-FFF2-40B4-BE49-F238E27FC236}">
                <a16:creationId xmlns:a16="http://schemas.microsoft.com/office/drawing/2014/main" id="{4BF91944-817D-4080-9FC7-1C01D3C52F74}"/>
              </a:ext>
            </a:extLst>
          </p:cNvPr>
          <p:cNvSpPr>
            <a:spLocks noGrp="1"/>
          </p:cNvSpPr>
          <p:nvPr>
            <p:ph type="body" sz="quarter" idx="34" hasCustomPrompt="1"/>
          </p:nvPr>
        </p:nvSpPr>
        <p:spPr>
          <a:xfrm>
            <a:off x="696879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7" name="Text Placeholder 7">
            <a:extLst>
              <a:ext uri="{FF2B5EF4-FFF2-40B4-BE49-F238E27FC236}">
                <a16:creationId xmlns:a16="http://schemas.microsoft.com/office/drawing/2014/main" id="{B6FC5678-B04A-4631-9DFF-776737E9C8AC}"/>
              </a:ext>
            </a:extLst>
          </p:cNvPr>
          <p:cNvSpPr>
            <a:spLocks noGrp="1"/>
          </p:cNvSpPr>
          <p:nvPr>
            <p:ph type="body" sz="quarter" idx="35" hasCustomPrompt="1"/>
          </p:nvPr>
        </p:nvSpPr>
        <p:spPr>
          <a:xfrm>
            <a:off x="696879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8" name="Picture Placeholder 8">
            <a:extLst>
              <a:ext uri="{FF2B5EF4-FFF2-40B4-BE49-F238E27FC236}">
                <a16:creationId xmlns:a16="http://schemas.microsoft.com/office/drawing/2014/main" id="{BF024C2A-A070-4BF1-BA78-8FDD47DED455}"/>
              </a:ext>
              <a:ext uri="{C183D7F6-B498-43B3-948B-1728B52AA6E4}">
                <adec:decorative xmlns:adec="http://schemas.microsoft.com/office/drawing/2017/decorative" val="1"/>
              </a:ext>
            </a:extLst>
          </p:cNvPr>
          <p:cNvSpPr>
            <a:spLocks noGrp="1"/>
          </p:cNvSpPr>
          <p:nvPr>
            <p:ph type="pic" sz="quarter" idx="36" hasCustomPrompt="1"/>
          </p:nvPr>
        </p:nvSpPr>
        <p:spPr>
          <a:xfrm>
            <a:off x="9066634"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9" name="Text Placeholder 7">
            <a:extLst>
              <a:ext uri="{FF2B5EF4-FFF2-40B4-BE49-F238E27FC236}">
                <a16:creationId xmlns:a16="http://schemas.microsoft.com/office/drawing/2014/main" id="{72D75690-3F0F-4257-84B4-90CB4E6BB7EA}"/>
              </a:ext>
            </a:extLst>
          </p:cNvPr>
          <p:cNvSpPr>
            <a:spLocks noGrp="1"/>
          </p:cNvSpPr>
          <p:nvPr>
            <p:ph type="body" sz="quarter" idx="37" hasCustomPrompt="1"/>
          </p:nvPr>
        </p:nvSpPr>
        <p:spPr>
          <a:xfrm>
            <a:off x="8775905"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30" name="Text Placeholder 7">
            <a:extLst>
              <a:ext uri="{FF2B5EF4-FFF2-40B4-BE49-F238E27FC236}">
                <a16:creationId xmlns:a16="http://schemas.microsoft.com/office/drawing/2014/main" id="{FC3E89DF-7D8F-458A-910F-B06B607998AF}"/>
              </a:ext>
            </a:extLst>
          </p:cNvPr>
          <p:cNvSpPr>
            <a:spLocks noGrp="1"/>
          </p:cNvSpPr>
          <p:nvPr>
            <p:ph type="body" sz="quarter" idx="38" hasCustomPrompt="1"/>
          </p:nvPr>
        </p:nvSpPr>
        <p:spPr>
          <a:xfrm>
            <a:off x="8775905"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Tree>
    <p:extLst>
      <p:ext uri="{BB962C8B-B14F-4D97-AF65-F5344CB8AC3E}">
        <p14:creationId xmlns:p14="http://schemas.microsoft.com/office/powerpoint/2010/main" val="37260953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ONLY_Org Chart 6">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Picture Placeholder 8">
            <a:extLst>
              <a:ext uri="{FF2B5EF4-FFF2-40B4-BE49-F238E27FC236}">
                <a16:creationId xmlns:a16="http://schemas.microsoft.com/office/drawing/2014/main" id="{48934421-B8F7-41B6-9EC4-5E3C497424A8}"/>
              </a:ext>
              <a:ext uri="{C183D7F6-B498-43B3-948B-1728B52AA6E4}">
                <adec:decorative xmlns:adec="http://schemas.microsoft.com/office/drawing/2017/decorative" val="1"/>
              </a:ext>
            </a:extLst>
          </p:cNvPr>
          <p:cNvSpPr>
            <a:spLocks noGrp="1"/>
          </p:cNvSpPr>
          <p:nvPr>
            <p:ph type="pic" sz="quarter" idx="17" hasCustomPrompt="1"/>
          </p:nvPr>
        </p:nvSpPr>
        <p:spPr>
          <a:xfrm>
            <a:off x="3596641" y="1981200"/>
            <a:ext cx="1523993" cy="1523994"/>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Text Placeholder 7">
            <a:extLst>
              <a:ext uri="{FF2B5EF4-FFF2-40B4-BE49-F238E27FC236}">
                <a16:creationId xmlns:a16="http://schemas.microsoft.com/office/drawing/2014/main" id="{4BACF049-4E3E-418D-9DB0-9D63BDDD25AE}"/>
              </a:ext>
            </a:extLst>
          </p:cNvPr>
          <p:cNvSpPr>
            <a:spLocks noGrp="1"/>
          </p:cNvSpPr>
          <p:nvPr>
            <p:ph type="body" sz="quarter" idx="16" hasCustomPrompt="1"/>
          </p:nvPr>
        </p:nvSpPr>
        <p:spPr>
          <a:xfrm>
            <a:off x="5425441" y="2618469"/>
            <a:ext cx="3108959" cy="424732"/>
          </a:xfrm>
          <a:noFill/>
        </p:spPr>
        <p:txBody>
          <a:bodyPr wrap="square" lIns="91440" rIns="91440" anchor="ctr">
            <a:noAutofit/>
          </a:bodyPr>
          <a:lstStyle>
            <a:lvl1pPr marL="0" indent="0" algn="l">
              <a:spcBef>
                <a:spcPts val="0"/>
              </a:spcBef>
              <a:spcAft>
                <a:spcPts val="0"/>
              </a:spcAft>
              <a:buNone/>
              <a:defRPr sz="1600" b="1">
                <a:solidFill>
                  <a:schemeClr val="tx2"/>
                </a:solidFill>
                <a:latin typeface="+mj-lt"/>
              </a:defRPr>
            </a:lvl1pPr>
          </a:lstStyle>
          <a:p>
            <a:pPr lvl="0"/>
            <a:r>
              <a:rPr lang="en-US" noProof="0"/>
              <a:t>ADD TEXT </a:t>
            </a:r>
          </a:p>
        </p:txBody>
      </p:sp>
      <p:sp>
        <p:nvSpPr>
          <p:cNvPr id="12" name="Text Placeholder 7">
            <a:extLst>
              <a:ext uri="{FF2B5EF4-FFF2-40B4-BE49-F238E27FC236}">
                <a16:creationId xmlns:a16="http://schemas.microsoft.com/office/drawing/2014/main" id="{EFE2AF5B-D21D-4FE5-932F-F2989F6E0116}"/>
              </a:ext>
            </a:extLst>
          </p:cNvPr>
          <p:cNvSpPr>
            <a:spLocks noGrp="1"/>
          </p:cNvSpPr>
          <p:nvPr>
            <p:ph type="body" sz="quarter" idx="18" hasCustomPrompt="1"/>
          </p:nvPr>
        </p:nvSpPr>
        <p:spPr>
          <a:xfrm>
            <a:off x="5425441" y="2999470"/>
            <a:ext cx="3108959" cy="323629"/>
          </a:xfrm>
          <a:noFill/>
        </p:spPr>
        <p:txBody>
          <a:bodyPr wrap="square" lIns="91440" rIns="91440" anchor="t">
            <a:noAutofit/>
          </a:bodyPr>
          <a:lstStyle>
            <a:lvl1pPr marL="0" indent="0" algn="l">
              <a:spcBef>
                <a:spcPts val="0"/>
              </a:spcBef>
              <a:spcAft>
                <a:spcPts val="0"/>
              </a:spcAft>
              <a:buNone/>
              <a:defRPr sz="1200" b="0">
                <a:solidFill>
                  <a:schemeClr val="tx2"/>
                </a:solidFill>
                <a:latin typeface="+mn-lt"/>
              </a:defRPr>
            </a:lvl1pPr>
          </a:lstStyle>
          <a:p>
            <a:pPr lvl="0"/>
            <a:r>
              <a:rPr lang="en-US" noProof="0"/>
              <a:t>Description</a:t>
            </a:r>
          </a:p>
        </p:txBody>
      </p:sp>
      <p:cxnSp>
        <p:nvCxnSpPr>
          <p:cNvPr id="14" name="Straight Connector 13">
            <a:extLst>
              <a:ext uri="{FF2B5EF4-FFF2-40B4-BE49-F238E27FC236}">
                <a16:creationId xmlns:a16="http://schemas.microsoft.com/office/drawing/2014/main" id="{266B4E82-4E92-438C-9DBD-FDAC98DBA804}"/>
              </a:ext>
              <a:ext uri="{C183D7F6-B498-43B3-948B-1728B52AA6E4}">
                <adec:decorative xmlns:adec="http://schemas.microsoft.com/office/drawing/2017/decorative" val="1"/>
              </a:ext>
            </a:extLst>
          </p:cNvPr>
          <p:cNvCxnSpPr>
            <a:cxnSpLocks/>
          </p:cNvCxnSpPr>
          <p:nvPr userDrawn="1"/>
        </p:nvCxnSpPr>
        <p:spPr>
          <a:xfrm rot="16200000">
            <a:off x="6165169" y="-112012"/>
            <a:ext cx="0" cy="896112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icture Placeholder 8">
            <a:extLst>
              <a:ext uri="{FF2B5EF4-FFF2-40B4-BE49-F238E27FC236}">
                <a16:creationId xmlns:a16="http://schemas.microsoft.com/office/drawing/2014/main" id="{5C2A05E4-0266-470B-94B6-0EA500EFD52F}"/>
              </a:ext>
              <a:ext uri="{C183D7F6-B498-43B3-948B-1728B52AA6E4}">
                <adec:decorative xmlns:adec="http://schemas.microsoft.com/office/drawing/2017/decorative" val="1"/>
              </a:ext>
            </a:extLst>
          </p:cNvPr>
          <p:cNvSpPr>
            <a:spLocks noGrp="1"/>
          </p:cNvSpPr>
          <p:nvPr>
            <p:ph type="pic" sz="quarter" idx="21" hasCustomPrompt="1"/>
          </p:nvPr>
        </p:nvSpPr>
        <p:spPr>
          <a:xfrm>
            <a:off x="105272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17" name="Text Placeholder 7">
            <a:extLst>
              <a:ext uri="{FF2B5EF4-FFF2-40B4-BE49-F238E27FC236}">
                <a16:creationId xmlns:a16="http://schemas.microsoft.com/office/drawing/2014/main" id="{8B705CE2-63BB-44EF-9494-D7197888F260}"/>
              </a:ext>
            </a:extLst>
          </p:cNvPr>
          <p:cNvSpPr>
            <a:spLocks noGrp="1"/>
          </p:cNvSpPr>
          <p:nvPr>
            <p:ph type="body" sz="quarter" idx="25" hasCustomPrompt="1"/>
          </p:nvPr>
        </p:nvSpPr>
        <p:spPr>
          <a:xfrm>
            <a:off x="76200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18" name="Text Placeholder 7">
            <a:extLst>
              <a:ext uri="{FF2B5EF4-FFF2-40B4-BE49-F238E27FC236}">
                <a16:creationId xmlns:a16="http://schemas.microsoft.com/office/drawing/2014/main" id="{91C9BD3E-CCA7-4ADF-83CB-175C316AEA84}"/>
              </a:ext>
            </a:extLst>
          </p:cNvPr>
          <p:cNvSpPr>
            <a:spLocks noGrp="1"/>
          </p:cNvSpPr>
          <p:nvPr>
            <p:ph type="body" sz="quarter" idx="26" hasCustomPrompt="1"/>
          </p:nvPr>
        </p:nvSpPr>
        <p:spPr>
          <a:xfrm>
            <a:off x="76200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19" name="Picture Placeholder 8">
            <a:extLst>
              <a:ext uri="{FF2B5EF4-FFF2-40B4-BE49-F238E27FC236}">
                <a16:creationId xmlns:a16="http://schemas.microsoft.com/office/drawing/2014/main" id="{DC756ECA-27F0-4309-A411-2021931A3A4F}"/>
              </a:ext>
              <a:ext uri="{C183D7F6-B498-43B3-948B-1728B52AA6E4}">
                <adec:decorative xmlns:adec="http://schemas.microsoft.com/office/drawing/2017/decorative" val="1"/>
              </a:ext>
            </a:extLst>
          </p:cNvPr>
          <p:cNvSpPr>
            <a:spLocks noGrp="1"/>
          </p:cNvSpPr>
          <p:nvPr>
            <p:ph type="pic" sz="quarter" idx="27" hasCustomPrompt="1"/>
          </p:nvPr>
        </p:nvSpPr>
        <p:spPr>
          <a:xfrm>
            <a:off x="288152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0" name="Text Placeholder 7">
            <a:extLst>
              <a:ext uri="{FF2B5EF4-FFF2-40B4-BE49-F238E27FC236}">
                <a16:creationId xmlns:a16="http://schemas.microsoft.com/office/drawing/2014/main" id="{BCC1B1EE-9270-494A-B26E-3E810517012E}"/>
              </a:ext>
            </a:extLst>
          </p:cNvPr>
          <p:cNvSpPr>
            <a:spLocks noGrp="1"/>
          </p:cNvSpPr>
          <p:nvPr>
            <p:ph type="body" sz="quarter" idx="28" hasCustomPrompt="1"/>
          </p:nvPr>
        </p:nvSpPr>
        <p:spPr>
          <a:xfrm>
            <a:off x="259080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1" name="Text Placeholder 7">
            <a:extLst>
              <a:ext uri="{FF2B5EF4-FFF2-40B4-BE49-F238E27FC236}">
                <a16:creationId xmlns:a16="http://schemas.microsoft.com/office/drawing/2014/main" id="{621D9997-09EF-468A-A3A6-7C2705CF1757}"/>
              </a:ext>
            </a:extLst>
          </p:cNvPr>
          <p:cNvSpPr>
            <a:spLocks noGrp="1"/>
          </p:cNvSpPr>
          <p:nvPr>
            <p:ph type="body" sz="quarter" idx="29" hasCustomPrompt="1"/>
          </p:nvPr>
        </p:nvSpPr>
        <p:spPr>
          <a:xfrm>
            <a:off x="259080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2" name="Picture Placeholder 8">
            <a:extLst>
              <a:ext uri="{FF2B5EF4-FFF2-40B4-BE49-F238E27FC236}">
                <a16:creationId xmlns:a16="http://schemas.microsoft.com/office/drawing/2014/main" id="{CC2A50A3-3A8F-469D-B16E-A06FD4C2A978}"/>
              </a:ext>
              <a:ext uri="{C183D7F6-B498-43B3-948B-1728B52AA6E4}">
                <adec:decorative xmlns:adec="http://schemas.microsoft.com/office/drawing/2017/decorative" val="1"/>
              </a:ext>
            </a:extLst>
          </p:cNvPr>
          <p:cNvSpPr>
            <a:spLocks noGrp="1"/>
          </p:cNvSpPr>
          <p:nvPr>
            <p:ph type="pic" sz="quarter" idx="30" hasCustomPrompt="1"/>
          </p:nvPr>
        </p:nvSpPr>
        <p:spPr>
          <a:xfrm>
            <a:off x="469127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3" name="Text Placeholder 7">
            <a:extLst>
              <a:ext uri="{FF2B5EF4-FFF2-40B4-BE49-F238E27FC236}">
                <a16:creationId xmlns:a16="http://schemas.microsoft.com/office/drawing/2014/main" id="{065EDDEE-214F-4148-8B8C-0BA5AEF7658A}"/>
              </a:ext>
            </a:extLst>
          </p:cNvPr>
          <p:cNvSpPr>
            <a:spLocks noGrp="1"/>
          </p:cNvSpPr>
          <p:nvPr>
            <p:ph type="body" sz="quarter" idx="31" hasCustomPrompt="1"/>
          </p:nvPr>
        </p:nvSpPr>
        <p:spPr>
          <a:xfrm>
            <a:off x="440055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4" name="Text Placeholder 7">
            <a:extLst>
              <a:ext uri="{FF2B5EF4-FFF2-40B4-BE49-F238E27FC236}">
                <a16:creationId xmlns:a16="http://schemas.microsoft.com/office/drawing/2014/main" id="{520C0E2F-F27A-44AC-BB9A-74F62BEC5752}"/>
              </a:ext>
            </a:extLst>
          </p:cNvPr>
          <p:cNvSpPr>
            <a:spLocks noGrp="1"/>
          </p:cNvSpPr>
          <p:nvPr>
            <p:ph type="body" sz="quarter" idx="32" hasCustomPrompt="1"/>
          </p:nvPr>
        </p:nvSpPr>
        <p:spPr>
          <a:xfrm>
            <a:off x="440055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5" name="Picture Placeholder 8">
            <a:extLst>
              <a:ext uri="{FF2B5EF4-FFF2-40B4-BE49-F238E27FC236}">
                <a16:creationId xmlns:a16="http://schemas.microsoft.com/office/drawing/2014/main" id="{ADC5446D-3469-43DA-ACE3-2AEC5B90384E}"/>
              </a:ext>
              <a:ext uri="{C183D7F6-B498-43B3-948B-1728B52AA6E4}">
                <adec:decorative xmlns:adec="http://schemas.microsoft.com/office/drawing/2017/decorative" val="1"/>
              </a:ext>
            </a:extLst>
          </p:cNvPr>
          <p:cNvSpPr>
            <a:spLocks noGrp="1"/>
          </p:cNvSpPr>
          <p:nvPr>
            <p:ph type="pic" sz="quarter" idx="33" hasCustomPrompt="1"/>
          </p:nvPr>
        </p:nvSpPr>
        <p:spPr>
          <a:xfrm>
            <a:off x="650102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Text Placeholder 7">
            <a:extLst>
              <a:ext uri="{FF2B5EF4-FFF2-40B4-BE49-F238E27FC236}">
                <a16:creationId xmlns:a16="http://schemas.microsoft.com/office/drawing/2014/main" id="{4BF91944-817D-4080-9FC7-1C01D3C52F74}"/>
              </a:ext>
            </a:extLst>
          </p:cNvPr>
          <p:cNvSpPr>
            <a:spLocks noGrp="1"/>
          </p:cNvSpPr>
          <p:nvPr>
            <p:ph type="body" sz="quarter" idx="34" hasCustomPrompt="1"/>
          </p:nvPr>
        </p:nvSpPr>
        <p:spPr>
          <a:xfrm>
            <a:off x="621030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7" name="Text Placeholder 7">
            <a:extLst>
              <a:ext uri="{FF2B5EF4-FFF2-40B4-BE49-F238E27FC236}">
                <a16:creationId xmlns:a16="http://schemas.microsoft.com/office/drawing/2014/main" id="{B6FC5678-B04A-4631-9DFF-776737E9C8AC}"/>
              </a:ext>
            </a:extLst>
          </p:cNvPr>
          <p:cNvSpPr>
            <a:spLocks noGrp="1"/>
          </p:cNvSpPr>
          <p:nvPr>
            <p:ph type="body" sz="quarter" idx="35" hasCustomPrompt="1"/>
          </p:nvPr>
        </p:nvSpPr>
        <p:spPr>
          <a:xfrm>
            <a:off x="621030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8" name="Picture Placeholder 8">
            <a:extLst>
              <a:ext uri="{FF2B5EF4-FFF2-40B4-BE49-F238E27FC236}">
                <a16:creationId xmlns:a16="http://schemas.microsoft.com/office/drawing/2014/main" id="{BF024C2A-A070-4BF1-BA78-8FDD47DED455}"/>
              </a:ext>
              <a:ext uri="{C183D7F6-B498-43B3-948B-1728B52AA6E4}">
                <adec:decorative xmlns:adec="http://schemas.microsoft.com/office/drawing/2017/decorative" val="1"/>
              </a:ext>
            </a:extLst>
          </p:cNvPr>
          <p:cNvSpPr>
            <a:spLocks noGrp="1"/>
          </p:cNvSpPr>
          <p:nvPr>
            <p:ph type="pic" sz="quarter" idx="36" hasCustomPrompt="1"/>
          </p:nvPr>
        </p:nvSpPr>
        <p:spPr>
          <a:xfrm>
            <a:off x="8308140"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9" name="Text Placeholder 7">
            <a:extLst>
              <a:ext uri="{FF2B5EF4-FFF2-40B4-BE49-F238E27FC236}">
                <a16:creationId xmlns:a16="http://schemas.microsoft.com/office/drawing/2014/main" id="{72D75690-3F0F-4257-84B4-90CB4E6BB7EA}"/>
              </a:ext>
            </a:extLst>
          </p:cNvPr>
          <p:cNvSpPr>
            <a:spLocks noGrp="1"/>
          </p:cNvSpPr>
          <p:nvPr>
            <p:ph type="body" sz="quarter" idx="37" hasCustomPrompt="1"/>
          </p:nvPr>
        </p:nvSpPr>
        <p:spPr>
          <a:xfrm>
            <a:off x="8017411"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30" name="Text Placeholder 7">
            <a:extLst>
              <a:ext uri="{FF2B5EF4-FFF2-40B4-BE49-F238E27FC236}">
                <a16:creationId xmlns:a16="http://schemas.microsoft.com/office/drawing/2014/main" id="{FC3E89DF-7D8F-458A-910F-B06B607998AF}"/>
              </a:ext>
            </a:extLst>
          </p:cNvPr>
          <p:cNvSpPr>
            <a:spLocks noGrp="1"/>
          </p:cNvSpPr>
          <p:nvPr>
            <p:ph type="body" sz="quarter" idx="38" hasCustomPrompt="1"/>
          </p:nvPr>
        </p:nvSpPr>
        <p:spPr>
          <a:xfrm>
            <a:off x="8017411"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31" name="Picture Placeholder 8">
            <a:extLst>
              <a:ext uri="{FF2B5EF4-FFF2-40B4-BE49-F238E27FC236}">
                <a16:creationId xmlns:a16="http://schemas.microsoft.com/office/drawing/2014/main" id="{49030BC1-7B5E-4BBD-AB44-8615DCFD46B7}"/>
              </a:ext>
              <a:ext uri="{C183D7F6-B498-43B3-948B-1728B52AA6E4}">
                <adec:decorative xmlns:adec="http://schemas.microsoft.com/office/drawing/2017/decorative" val="1"/>
              </a:ext>
            </a:extLst>
          </p:cNvPr>
          <p:cNvSpPr>
            <a:spLocks noGrp="1"/>
          </p:cNvSpPr>
          <p:nvPr>
            <p:ph type="pic" sz="quarter" idx="39" hasCustomPrompt="1"/>
          </p:nvPr>
        </p:nvSpPr>
        <p:spPr>
          <a:xfrm>
            <a:off x="10115251"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32" name="Text Placeholder 7">
            <a:extLst>
              <a:ext uri="{FF2B5EF4-FFF2-40B4-BE49-F238E27FC236}">
                <a16:creationId xmlns:a16="http://schemas.microsoft.com/office/drawing/2014/main" id="{10ED1CED-11B2-4927-93A4-CE47939F0AEC}"/>
              </a:ext>
            </a:extLst>
          </p:cNvPr>
          <p:cNvSpPr>
            <a:spLocks noGrp="1"/>
          </p:cNvSpPr>
          <p:nvPr>
            <p:ph type="body" sz="quarter" idx="40" hasCustomPrompt="1"/>
          </p:nvPr>
        </p:nvSpPr>
        <p:spPr>
          <a:xfrm>
            <a:off x="9824522"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33" name="Text Placeholder 7">
            <a:extLst>
              <a:ext uri="{FF2B5EF4-FFF2-40B4-BE49-F238E27FC236}">
                <a16:creationId xmlns:a16="http://schemas.microsoft.com/office/drawing/2014/main" id="{39E2E141-317E-41F9-853F-B96493C8FB9B}"/>
              </a:ext>
            </a:extLst>
          </p:cNvPr>
          <p:cNvSpPr>
            <a:spLocks noGrp="1"/>
          </p:cNvSpPr>
          <p:nvPr>
            <p:ph type="body" sz="quarter" idx="41" hasCustomPrompt="1"/>
          </p:nvPr>
        </p:nvSpPr>
        <p:spPr>
          <a:xfrm>
            <a:off x="9824522"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Tree>
    <p:extLst>
      <p:ext uri="{BB962C8B-B14F-4D97-AF65-F5344CB8AC3E}">
        <p14:creationId xmlns:p14="http://schemas.microsoft.com/office/powerpoint/2010/main" val="3782655552"/>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4_Title Slide_DeepYellow">
    <p:spTree>
      <p:nvGrpSpPr>
        <p:cNvPr id="1" name=""/>
        <p:cNvGrpSpPr/>
        <p:nvPr/>
      </p:nvGrpSpPr>
      <p:grpSpPr>
        <a:xfrm>
          <a:off x="0" y="0"/>
          <a:ext cx="0" cy="0"/>
          <a:chOff x="0" y="0"/>
          <a:chExt cx="0" cy="0"/>
        </a:xfrm>
      </p:grpSpPr>
      <p:sp>
        <p:nvSpPr>
          <p:cNvPr id="26" name="Picture Placeholder 25">
            <a:extLst>
              <a:ext uri="{FF2B5EF4-FFF2-40B4-BE49-F238E27FC236}">
                <a16:creationId xmlns:a16="http://schemas.microsoft.com/office/drawing/2014/main" id="{32EC3EF4-A2D5-4058-977A-74A37AC365BD}"/>
              </a:ext>
              <a:ext uri="{C183D7F6-B498-43B3-948B-1728B52AA6E4}">
                <adec:decorative xmlns:adec="http://schemas.microsoft.com/office/drawing/2017/decorative" val="1"/>
              </a:ext>
            </a:extLst>
          </p:cNvPr>
          <p:cNvSpPr>
            <a:spLocks noGrp="1"/>
          </p:cNvSpPr>
          <p:nvPr>
            <p:ph type="pic" sz="quarter" idx="11"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02525 h 6858000"/>
              <a:gd name="connsiteX3" fmla="*/ 8273508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602525"/>
                </a:lnTo>
                <a:lnTo>
                  <a:pt x="8273508" y="6858000"/>
                </a:lnTo>
                <a:lnTo>
                  <a:pt x="0" y="6858000"/>
                </a:lnTo>
                <a:close/>
              </a:path>
            </a:pathLst>
          </a:custGeom>
          <a:solidFill>
            <a:schemeClr val="bg1"/>
          </a:solidFill>
          <a:effectLst>
            <a:outerShdw blurRad="165100" dist="38100" dir="2700000" algn="t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27" name="Text Placeholder 16">
            <a:extLst>
              <a:ext uri="{FF2B5EF4-FFF2-40B4-BE49-F238E27FC236}">
                <a16:creationId xmlns:a16="http://schemas.microsoft.com/office/drawing/2014/main" id="{4E7C74DD-4244-46B7-8336-30F7151DB21B}"/>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8074536" y="3124200"/>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4" name="Text Placeholder 23">
            <a:extLst>
              <a:ext uri="{FF2B5EF4-FFF2-40B4-BE49-F238E27FC236}">
                <a16:creationId xmlns:a16="http://schemas.microsoft.com/office/drawing/2014/main" id="{9DC663CF-0C67-4619-B40E-7832C4DA15FE}"/>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custGeom>
            <a:avLst/>
            <a:gdLst>
              <a:gd name="connsiteX0" fmla="*/ 0 w 7810500"/>
              <a:gd name="connsiteY0" fmla="*/ 0 h 5638800"/>
              <a:gd name="connsiteX1" fmla="*/ 7810500 w 7810500"/>
              <a:gd name="connsiteY1" fmla="*/ 0 h 5638800"/>
              <a:gd name="connsiteX2" fmla="*/ 7810500 w 7810500"/>
              <a:gd name="connsiteY2" fmla="*/ 3151512 h 5638800"/>
              <a:gd name="connsiteX3" fmla="*/ 6252438 w 7810500"/>
              <a:gd name="connsiteY3" fmla="*/ 5638800 h 5638800"/>
              <a:gd name="connsiteX4" fmla="*/ 0 w 7810500"/>
              <a:gd name="connsiteY4" fmla="*/ 5638800 h 563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0500" h="5638800">
                <a:moveTo>
                  <a:pt x="0" y="0"/>
                </a:moveTo>
                <a:lnTo>
                  <a:pt x="7810500" y="0"/>
                </a:lnTo>
                <a:lnTo>
                  <a:pt x="7810500" y="3151512"/>
                </a:lnTo>
                <a:lnTo>
                  <a:pt x="6252438" y="5638800"/>
                </a:lnTo>
                <a:lnTo>
                  <a:pt x="0" y="5638800"/>
                </a:lnTo>
                <a:close/>
              </a:path>
            </a:pathLst>
          </a:custGeom>
          <a:solidFill>
            <a:schemeClr val="accent1"/>
          </a:solidFill>
          <a:effectLst>
            <a:outerShdw blurRad="50800" dist="38100" dir="2700000" algn="tl" rotWithShape="0">
              <a:prstClr val="black">
                <a:alpha val="40000"/>
              </a:prstClr>
            </a:outerShdw>
          </a:effectLst>
        </p:spPr>
        <p:txBody>
          <a:bodyPr wrap="square">
            <a:noAutofit/>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3163809" y="1905000"/>
            <a:ext cx="5864382" cy="2275238"/>
          </a:xfrm>
        </p:spPr>
        <p:txBody>
          <a:bodyPr anchor="t">
            <a:normAutofit/>
          </a:bodyPr>
          <a:lstStyle>
            <a:lvl1pPr algn="ctr">
              <a:defRPr lang="en-US" sz="5000" kern="1200" cap="all" spc="100" baseline="0" dirty="0">
                <a:solidFill>
                  <a:schemeClr val="bg1"/>
                </a:solidFill>
                <a:latin typeface="+mj-lt"/>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4059707" y="4297679"/>
            <a:ext cx="4072586" cy="1463040"/>
          </a:xfrm>
        </p:spPr>
        <p:txBody>
          <a:bodyPr lIns="91440" rIns="91440" anchor="t">
            <a:normAutofit/>
          </a:bodyPr>
          <a:lstStyle>
            <a:lvl1pPr marL="0" indent="0" algn="ctr">
              <a:lnSpc>
                <a:spcPct val="100000"/>
              </a:lnSpc>
              <a:spcBef>
                <a:spcPts val="0"/>
              </a:spcBef>
              <a:buNone/>
              <a:defRPr lang="en-US" sz="2000" kern="1200" dirty="0">
                <a:solidFill>
                  <a:schemeClr val="bg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Tree>
    <p:extLst>
      <p:ext uri="{BB962C8B-B14F-4D97-AF65-F5344CB8AC3E}">
        <p14:creationId xmlns:p14="http://schemas.microsoft.com/office/powerpoint/2010/main" val="376643190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ONLY_Org Chart 12">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Picture Placeholder 8">
            <a:extLst>
              <a:ext uri="{FF2B5EF4-FFF2-40B4-BE49-F238E27FC236}">
                <a16:creationId xmlns:a16="http://schemas.microsoft.com/office/drawing/2014/main" id="{48934421-B8F7-41B6-9EC4-5E3C497424A8}"/>
              </a:ext>
              <a:ext uri="{C183D7F6-B498-43B3-948B-1728B52AA6E4}">
                <adec:decorative xmlns:adec="http://schemas.microsoft.com/office/drawing/2017/decorative" val="1"/>
              </a:ext>
            </a:extLst>
          </p:cNvPr>
          <p:cNvSpPr>
            <a:spLocks noGrp="1"/>
          </p:cNvSpPr>
          <p:nvPr>
            <p:ph type="pic" sz="quarter" idx="17" hasCustomPrompt="1"/>
          </p:nvPr>
        </p:nvSpPr>
        <p:spPr>
          <a:xfrm>
            <a:off x="4178095" y="1905000"/>
            <a:ext cx="1255400" cy="1255400"/>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Text Placeholder 7">
            <a:extLst>
              <a:ext uri="{FF2B5EF4-FFF2-40B4-BE49-F238E27FC236}">
                <a16:creationId xmlns:a16="http://schemas.microsoft.com/office/drawing/2014/main" id="{4BACF049-4E3E-418D-9DB0-9D63BDDD25AE}"/>
              </a:ext>
            </a:extLst>
          </p:cNvPr>
          <p:cNvSpPr>
            <a:spLocks noGrp="1"/>
          </p:cNvSpPr>
          <p:nvPr>
            <p:ph type="body" sz="quarter" idx="16" hasCustomPrompt="1"/>
          </p:nvPr>
        </p:nvSpPr>
        <p:spPr>
          <a:xfrm>
            <a:off x="5601136" y="2288331"/>
            <a:ext cx="3108959" cy="290097"/>
          </a:xfrm>
          <a:noFill/>
        </p:spPr>
        <p:txBody>
          <a:bodyPr wrap="square" lIns="91440" rIns="91440" anchor="ctr">
            <a:noAutofit/>
          </a:bodyPr>
          <a:lstStyle>
            <a:lvl1pPr marL="0" indent="0" algn="l">
              <a:spcBef>
                <a:spcPts val="0"/>
              </a:spcBef>
              <a:spcAft>
                <a:spcPts val="0"/>
              </a:spcAft>
              <a:buNone/>
              <a:defRPr sz="1600" b="1">
                <a:solidFill>
                  <a:schemeClr val="tx2"/>
                </a:solidFill>
                <a:latin typeface="+mj-lt"/>
              </a:defRPr>
            </a:lvl1pPr>
          </a:lstStyle>
          <a:p>
            <a:pPr lvl="0"/>
            <a:r>
              <a:rPr lang="en-US" noProof="0"/>
              <a:t>ADD TEXT </a:t>
            </a:r>
          </a:p>
        </p:txBody>
      </p:sp>
      <p:sp>
        <p:nvSpPr>
          <p:cNvPr id="12" name="Text Placeholder 7">
            <a:extLst>
              <a:ext uri="{FF2B5EF4-FFF2-40B4-BE49-F238E27FC236}">
                <a16:creationId xmlns:a16="http://schemas.microsoft.com/office/drawing/2014/main" id="{EFE2AF5B-D21D-4FE5-932F-F2989F6E0116}"/>
              </a:ext>
            </a:extLst>
          </p:cNvPr>
          <p:cNvSpPr>
            <a:spLocks noGrp="1"/>
          </p:cNvSpPr>
          <p:nvPr>
            <p:ph type="body" sz="quarter" idx="18" hasCustomPrompt="1"/>
          </p:nvPr>
        </p:nvSpPr>
        <p:spPr>
          <a:xfrm>
            <a:off x="5601136" y="2566041"/>
            <a:ext cx="3108959" cy="221043"/>
          </a:xfrm>
          <a:noFill/>
        </p:spPr>
        <p:txBody>
          <a:bodyPr wrap="square" lIns="91440" rIns="91440" anchor="t">
            <a:noAutofit/>
          </a:bodyPr>
          <a:lstStyle>
            <a:lvl1pPr marL="0" indent="0" algn="l">
              <a:spcBef>
                <a:spcPts val="0"/>
              </a:spcBef>
              <a:spcAft>
                <a:spcPts val="0"/>
              </a:spcAft>
              <a:buNone/>
              <a:defRPr sz="1200" b="0">
                <a:solidFill>
                  <a:schemeClr val="tx2"/>
                </a:solidFill>
                <a:latin typeface="+mn-lt"/>
              </a:defRPr>
            </a:lvl1pPr>
          </a:lstStyle>
          <a:p>
            <a:pPr lvl="0"/>
            <a:r>
              <a:rPr lang="en-US" noProof="0"/>
              <a:t>Description</a:t>
            </a:r>
          </a:p>
        </p:txBody>
      </p:sp>
      <p:cxnSp>
        <p:nvCxnSpPr>
          <p:cNvPr id="14" name="Straight Connector 13">
            <a:extLst>
              <a:ext uri="{FF2B5EF4-FFF2-40B4-BE49-F238E27FC236}">
                <a16:creationId xmlns:a16="http://schemas.microsoft.com/office/drawing/2014/main" id="{266B4E82-4E92-438C-9DBD-FDAC98DBA804}"/>
              </a:ext>
              <a:ext uri="{C183D7F6-B498-43B3-948B-1728B52AA6E4}">
                <adec:decorative xmlns:adec="http://schemas.microsoft.com/office/drawing/2017/decorative" val="1"/>
              </a:ext>
            </a:extLst>
          </p:cNvPr>
          <p:cNvCxnSpPr>
            <a:cxnSpLocks/>
          </p:cNvCxnSpPr>
          <p:nvPr userDrawn="1"/>
        </p:nvCxnSpPr>
        <p:spPr>
          <a:xfrm rot="16200000">
            <a:off x="6165169" y="-670561"/>
            <a:ext cx="0" cy="896112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icture Placeholder 8">
            <a:extLst>
              <a:ext uri="{FF2B5EF4-FFF2-40B4-BE49-F238E27FC236}">
                <a16:creationId xmlns:a16="http://schemas.microsoft.com/office/drawing/2014/main" id="{5C2A05E4-0266-470B-94B6-0EA500EFD52F}"/>
              </a:ext>
              <a:ext uri="{C183D7F6-B498-43B3-948B-1728B52AA6E4}">
                <adec:decorative xmlns:adec="http://schemas.microsoft.com/office/drawing/2017/decorative" val="1"/>
              </a:ext>
            </a:extLst>
          </p:cNvPr>
          <p:cNvSpPr>
            <a:spLocks noGrp="1" noChangeAspect="1"/>
          </p:cNvSpPr>
          <p:nvPr>
            <p:ph type="pic" sz="quarter" idx="21" hasCustomPrompt="1"/>
          </p:nvPr>
        </p:nvSpPr>
        <p:spPr>
          <a:xfrm>
            <a:off x="109844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17" name="Text Placeholder 7">
            <a:extLst>
              <a:ext uri="{FF2B5EF4-FFF2-40B4-BE49-F238E27FC236}">
                <a16:creationId xmlns:a16="http://schemas.microsoft.com/office/drawing/2014/main" id="{8B705CE2-63BB-44EF-9494-D7197888F260}"/>
              </a:ext>
            </a:extLst>
          </p:cNvPr>
          <p:cNvSpPr>
            <a:spLocks noGrp="1"/>
          </p:cNvSpPr>
          <p:nvPr>
            <p:ph type="body" sz="quarter" idx="25" hasCustomPrompt="1"/>
          </p:nvPr>
        </p:nvSpPr>
        <p:spPr>
          <a:xfrm>
            <a:off x="76200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18" name="Text Placeholder 7">
            <a:extLst>
              <a:ext uri="{FF2B5EF4-FFF2-40B4-BE49-F238E27FC236}">
                <a16:creationId xmlns:a16="http://schemas.microsoft.com/office/drawing/2014/main" id="{91C9BD3E-CCA7-4ADF-83CB-175C316AEA84}"/>
              </a:ext>
            </a:extLst>
          </p:cNvPr>
          <p:cNvSpPr>
            <a:spLocks noGrp="1"/>
          </p:cNvSpPr>
          <p:nvPr>
            <p:ph type="body" sz="quarter" idx="26" hasCustomPrompt="1"/>
          </p:nvPr>
        </p:nvSpPr>
        <p:spPr>
          <a:xfrm>
            <a:off x="76200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19" name="Picture Placeholder 8">
            <a:extLst>
              <a:ext uri="{FF2B5EF4-FFF2-40B4-BE49-F238E27FC236}">
                <a16:creationId xmlns:a16="http://schemas.microsoft.com/office/drawing/2014/main" id="{DC756ECA-27F0-4309-A411-2021931A3A4F}"/>
              </a:ext>
              <a:ext uri="{C183D7F6-B498-43B3-948B-1728B52AA6E4}">
                <adec:decorative xmlns:adec="http://schemas.microsoft.com/office/drawing/2017/decorative" val="1"/>
              </a:ext>
            </a:extLst>
          </p:cNvPr>
          <p:cNvSpPr>
            <a:spLocks noGrp="1" noChangeAspect="1"/>
          </p:cNvSpPr>
          <p:nvPr>
            <p:ph type="pic" sz="quarter" idx="27" hasCustomPrompt="1"/>
          </p:nvPr>
        </p:nvSpPr>
        <p:spPr>
          <a:xfrm>
            <a:off x="292724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0" name="Text Placeholder 7">
            <a:extLst>
              <a:ext uri="{FF2B5EF4-FFF2-40B4-BE49-F238E27FC236}">
                <a16:creationId xmlns:a16="http://schemas.microsoft.com/office/drawing/2014/main" id="{BCC1B1EE-9270-494A-B26E-3E810517012E}"/>
              </a:ext>
            </a:extLst>
          </p:cNvPr>
          <p:cNvSpPr>
            <a:spLocks noGrp="1"/>
          </p:cNvSpPr>
          <p:nvPr>
            <p:ph type="body" sz="quarter" idx="28" hasCustomPrompt="1"/>
          </p:nvPr>
        </p:nvSpPr>
        <p:spPr>
          <a:xfrm>
            <a:off x="259080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21" name="Text Placeholder 7">
            <a:extLst>
              <a:ext uri="{FF2B5EF4-FFF2-40B4-BE49-F238E27FC236}">
                <a16:creationId xmlns:a16="http://schemas.microsoft.com/office/drawing/2014/main" id="{621D9997-09EF-468A-A3A6-7C2705CF1757}"/>
              </a:ext>
            </a:extLst>
          </p:cNvPr>
          <p:cNvSpPr>
            <a:spLocks noGrp="1"/>
          </p:cNvSpPr>
          <p:nvPr>
            <p:ph type="body" sz="quarter" idx="29" hasCustomPrompt="1"/>
          </p:nvPr>
        </p:nvSpPr>
        <p:spPr>
          <a:xfrm>
            <a:off x="259080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22" name="Picture Placeholder 8">
            <a:extLst>
              <a:ext uri="{FF2B5EF4-FFF2-40B4-BE49-F238E27FC236}">
                <a16:creationId xmlns:a16="http://schemas.microsoft.com/office/drawing/2014/main" id="{CC2A50A3-3A8F-469D-B16E-A06FD4C2A978}"/>
              </a:ext>
              <a:ext uri="{C183D7F6-B498-43B3-948B-1728B52AA6E4}">
                <adec:decorative xmlns:adec="http://schemas.microsoft.com/office/drawing/2017/decorative" val="1"/>
              </a:ext>
            </a:extLst>
          </p:cNvPr>
          <p:cNvSpPr>
            <a:spLocks noGrp="1" noChangeAspect="1"/>
          </p:cNvSpPr>
          <p:nvPr>
            <p:ph type="pic" sz="quarter" idx="30" hasCustomPrompt="1"/>
          </p:nvPr>
        </p:nvSpPr>
        <p:spPr>
          <a:xfrm>
            <a:off x="473699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3" name="Text Placeholder 7">
            <a:extLst>
              <a:ext uri="{FF2B5EF4-FFF2-40B4-BE49-F238E27FC236}">
                <a16:creationId xmlns:a16="http://schemas.microsoft.com/office/drawing/2014/main" id="{065EDDEE-214F-4148-8B8C-0BA5AEF7658A}"/>
              </a:ext>
            </a:extLst>
          </p:cNvPr>
          <p:cNvSpPr>
            <a:spLocks noGrp="1"/>
          </p:cNvSpPr>
          <p:nvPr>
            <p:ph type="body" sz="quarter" idx="31" hasCustomPrompt="1"/>
          </p:nvPr>
        </p:nvSpPr>
        <p:spPr>
          <a:xfrm>
            <a:off x="440055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24" name="Text Placeholder 7">
            <a:extLst>
              <a:ext uri="{FF2B5EF4-FFF2-40B4-BE49-F238E27FC236}">
                <a16:creationId xmlns:a16="http://schemas.microsoft.com/office/drawing/2014/main" id="{520C0E2F-F27A-44AC-BB9A-74F62BEC5752}"/>
              </a:ext>
            </a:extLst>
          </p:cNvPr>
          <p:cNvSpPr>
            <a:spLocks noGrp="1"/>
          </p:cNvSpPr>
          <p:nvPr>
            <p:ph type="body" sz="quarter" idx="32" hasCustomPrompt="1"/>
          </p:nvPr>
        </p:nvSpPr>
        <p:spPr>
          <a:xfrm>
            <a:off x="440055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25" name="Picture Placeholder 8">
            <a:extLst>
              <a:ext uri="{FF2B5EF4-FFF2-40B4-BE49-F238E27FC236}">
                <a16:creationId xmlns:a16="http://schemas.microsoft.com/office/drawing/2014/main" id="{ADC5446D-3469-43DA-ACE3-2AEC5B90384E}"/>
              </a:ext>
              <a:ext uri="{C183D7F6-B498-43B3-948B-1728B52AA6E4}">
                <adec:decorative xmlns:adec="http://schemas.microsoft.com/office/drawing/2017/decorative" val="1"/>
              </a:ext>
            </a:extLst>
          </p:cNvPr>
          <p:cNvSpPr>
            <a:spLocks noGrp="1" noChangeAspect="1"/>
          </p:cNvSpPr>
          <p:nvPr>
            <p:ph type="pic" sz="quarter" idx="33" hasCustomPrompt="1"/>
          </p:nvPr>
        </p:nvSpPr>
        <p:spPr>
          <a:xfrm>
            <a:off x="654674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Text Placeholder 7">
            <a:extLst>
              <a:ext uri="{FF2B5EF4-FFF2-40B4-BE49-F238E27FC236}">
                <a16:creationId xmlns:a16="http://schemas.microsoft.com/office/drawing/2014/main" id="{4BF91944-817D-4080-9FC7-1C01D3C52F74}"/>
              </a:ext>
            </a:extLst>
          </p:cNvPr>
          <p:cNvSpPr>
            <a:spLocks noGrp="1"/>
          </p:cNvSpPr>
          <p:nvPr>
            <p:ph type="body" sz="quarter" idx="34" hasCustomPrompt="1"/>
          </p:nvPr>
        </p:nvSpPr>
        <p:spPr>
          <a:xfrm>
            <a:off x="621030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27" name="Text Placeholder 7">
            <a:extLst>
              <a:ext uri="{FF2B5EF4-FFF2-40B4-BE49-F238E27FC236}">
                <a16:creationId xmlns:a16="http://schemas.microsoft.com/office/drawing/2014/main" id="{B6FC5678-B04A-4631-9DFF-776737E9C8AC}"/>
              </a:ext>
            </a:extLst>
          </p:cNvPr>
          <p:cNvSpPr>
            <a:spLocks noGrp="1"/>
          </p:cNvSpPr>
          <p:nvPr>
            <p:ph type="body" sz="quarter" idx="35" hasCustomPrompt="1"/>
          </p:nvPr>
        </p:nvSpPr>
        <p:spPr>
          <a:xfrm>
            <a:off x="621030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28" name="Picture Placeholder 8">
            <a:extLst>
              <a:ext uri="{FF2B5EF4-FFF2-40B4-BE49-F238E27FC236}">
                <a16:creationId xmlns:a16="http://schemas.microsoft.com/office/drawing/2014/main" id="{BF024C2A-A070-4BF1-BA78-8FDD47DED455}"/>
              </a:ext>
              <a:ext uri="{C183D7F6-B498-43B3-948B-1728B52AA6E4}">
                <adec:decorative xmlns:adec="http://schemas.microsoft.com/office/drawing/2017/decorative" val="1"/>
              </a:ext>
            </a:extLst>
          </p:cNvPr>
          <p:cNvSpPr>
            <a:spLocks noGrp="1" noChangeAspect="1"/>
          </p:cNvSpPr>
          <p:nvPr>
            <p:ph type="pic" sz="quarter" idx="36" hasCustomPrompt="1"/>
          </p:nvPr>
        </p:nvSpPr>
        <p:spPr>
          <a:xfrm>
            <a:off x="8353860"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9" name="Text Placeholder 7">
            <a:extLst>
              <a:ext uri="{FF2B5EF4-FFF2-40B4-BE49-F238E27FC236}">
                <a16:creationId xmlns:a16="http://schemas.microsoft.com/office/drawing/2014/main" id="{72D75690-3F0F-4257-84B4-90CB4E6BB7EA}"/>
              </a:ext>
            </a:extLst>
          </p:cNvPr>
          <p:cNvSpPr>
            <a:spLocks noGrp="1"/>
          </p:cNvSpPr>
          <p:nvPr>
            <p:ph type="body" sz="quarter" idx="37" hasCustomPrompt="1"/>
          </p:nvPr>
        </p:nvSpPr>
        <p:spPr>
          <a:xfrm>
            <a:off x="8017411"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30" name="Text Placeholder 7">
            <a:extLst>
              <a:ext uri="{FF2B5EF4-FFF2-40B4-BE49-F238E27FC236}">
                <a16:creationId xmlns:a16="http://schemas.microsoft.com/office/drawing/2014/main" id="{FC3E89DF-7D8F-458A-910F-B06B607998AF}"/>
              </a:ext>
            </a:extLst>
          </p:cNvPr>
          <p:cNvSpPr>
            <a:spLocks noGrp="1"/>
          </p:cNvSpPr>
          <p:nvPr>
            <p:ph type="body" sz="quarter" idx="38" hasCustomPrompt="1"/>
          </p:nvPr>
        </p:nvSpPr>
        <p:spPr>
          <a:xfrm>
            <a:off x="8017411"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31" name="Picture Placeholder 8">
            <a:extLst>
              <a:ext uri="{FF2B5EF4-FFF2-40B4-BE49-F238E27FC236}">
                <a16:creationId xmlns:a16="http://schemas.microsoft.com/office/drawing/2014/main" id="{49030BC1-7B5E-4BBD-AB44-8615DCFD46B7}"/>
              </a:ext>
              <a:ext uri="{C183D7F6-B498-43B3-948B-1728B52AA6E4}">
                <adec:decorative xmlns:adec="http://schemas.microsoft.com/office/drawing/2017/decorative" val="1"/>
              </a:ext>
            </a:extLst>
          </p:cNvPr>
          <p:cNvSpPr>
            <a:spLocks noGrp="1" noChangeAspect="1"/>
          </p:cNvSpPr>
          <p:nvPr>
            <p:ph type="pic" sz="quarter" idx="39" hasCustomPrompt="1"/>
          </p:nvPr>
        </p:nvSpPr>
        <p:spPr>
          <a:xfrm>
            <a:off x="10160971"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32" name="Text Placeholder 7">
            <a:extLst>
              <a:ext uri="{FF2B5EF4-FFF2-40B4-BE49-F238E27FC236}">
                <a16:creationId xmlns:a16="http://schemas.microsoft.com/office/drawing/2014/main" id="{10ED1CED-11B2-4927-93A4-CE47939F0AEC}"/>
              </a:ext>
            </a:extLst>
          </p:cNvPr>
          <p:cNvSpPr>
            <a:spLocks noGrp="1"/>
          </p:cNvSpPr>
          <p:nvPr>
            <p:ph type="body" sz="quarter" idx="40" hasCustomPrompt="1"/>
          </p:nvPr>
        </p:nvSpPr>
        <p:spPr>
          <a:xfrm>
            <a:off x="9824522"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33" name="Text Placeholder 7">
            <a:extLst>
              <a:ext uri="{FF2B5EF4-FFF2-40B4-BE49-F238E27FC236}">
                <a16:creationId xmlns:a16="http://schemas.microsoft.com/office/drawing/2014/main" id="{39E2E141-317E-41F9-853F-B96493C8FB9B}"/>
              </a:ext>
            </a:extLst>
          </p:cNvPr>
          <p:cNvSpPr>
            <a:spLocks noGrp="1"/>
          </p:cNvSpPr>
          <p:nvPr>
            <p:ph type="body" sz="quarter" idx="41" hasCustomPrompt="1"/>
          </p:nvPr>
        </p:nvSpPr>
        <p:spPr>
          <a:xfrm>
            <a:off x="9824522"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cxnSp>
        <p:nvCxnSpPr>
          <p:cNvPr id="34" name="Straight Connector 33">
            <a:extLst>
              <a:ext uri="{FF2B5EF4-FFF2-40B4-BE49-F238E27FC236}">
                <a16:creationId xmlns:a16="http://schemas.microsoft.com/office/drawing/2014/main" id="{A69BD202-1C38-47A5-8B06-0AADB78AAE08}"/>
              </a:ext>
              <a:ext uri="{C183D7F6-B498-43B3-948B-1728B52AA6E4}">
                <adec:decorative xmlns:adec="http://schemas.microsoft.com/office/drawing/2017/decorative" val="1"/>
              </a:ext>
            </a:extLst>
          </p:cNvPr>
          <p:cNvCxnSpPr>
            <a:cxnSpLocks/>
          </p:cNvCxnSpPr>
          <p:nvPr userDrawn="1"/>
        </p:nvCxnSpPr>
        <p:spPr>
          <a:xfrm rot="16200000">
            <a:off x="6165169" y="2642433"/>
            <a:ext cx="0" cy="5564151"/>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8" name="Picture Placeholder 8">
            <a:extLst>
              <a:ext uri="{FF2B5EF4-FFF2-40B4-BE49-F238E27FC236}">
                <a16:creationId xmlns:a16="http://schemas.microsoft.com/office/drawing/2014/main" id="{68CF0B9D-069C-46BA-9B77-7BDE114F3E55}"/>
              </a:ext>
              <a:ext uri="{C183D7F6-B498-43B3-948B-1728B52AA6E4}">
                <adec:decorative xmlns:adec="http://schemas.microsoft.com/office/drawing/2017/decorative" val="1"/>
              </a:ext>
            </a:extLst>
          </p:cNvPr>
          <p:cNvSpPr>
            <a:spLocks noGrp="1" noChangeAspect="1"/>
          </p:cNvSpPr>
          <p:nvPr>
            <p:ph type="pic" sz="quarter" idx="45" hasCustomPrompt="1"/>
          </p:nvPr>
        </p:nvSpPr>
        <p:spPr>
          <a:xfrm>
            <a:off x="2927249"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39" name="Text Placeholder 7">
            <a:extLst>
              <a:ext uri="{FF2B5EF4-FFF2-40B4-BE49-F238E27FC236}">
                <a16:creationId xmlns:a16="http://schemas.microsoft.com/office/drawing/2014/main" id="{6EB5CB55-9BF0-4309-AA93-9540CDA1CE22}"/>
              </a:ext>
            </a:extLst>
          </p:cNvPr>
          <p:cNvSpPr>
            <a:spLocks noGrp="1"/>
          </p:cNvSpPr>
          <p:nvPr>
            <p:ph type="body" sz="quarter" idx="46" hasCustomPrompt="1"/>
          </p:nvPr>
        </p:nvSpPr>
        <p:spPr>
          <a:xfrm>
            <a:off x="2590800"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0" name="Text Placeholder 7">
            <a:extLst>
              <a:ext uri="{FF2B5EF4-FFF2-40B4-BE49-F238E27FC236}">
                <a16:creationId xmlns:a16="http://schemas.microsoft.com/office/drawing/2014/main" id="{184A6FF6-89E5-41B3-83AD-E1F1AC1C7187}"/>
              </a:ext>
            </a:extLst>
          </p:cNvPr>
          <p:cNvSpPr>
            <a:spLocks noGrp="1"/>
          </p:cNvSpPr>
          <p:nvPr>
            <p:ph type="body" sz="quarter" idx="47" hasCustomPrompt="1"/>
          </p:nvPr>
        </p:nvSpPr>
        <p:spPr>
          <a:xfrm>
            <a:off x="2590800"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41" name="Picture Placeholder 8">
            <a:extLst>
              <a:ext uri="{FF2B5EF4-FFF2-40B4-BE49-F238E27FC236}">
                <a16:creationId xmlns:a16="http://schemas.microsoft.com/office/drawing/2014/main" id="{65909E03-0C86-44C4-9260-484E8CF6315F}"/>
              </a:ext>
              <a:ext uri="{C183D7F6-B498-43B3-948B-1728B52AA6E4}">
                <adec:decorative xmlns:adec="http://schemas.microsoft.com/office/drawing/2017/decorative" val="1"/>
              </a:ext>
            </a:extLst>
          </p:cNvPr>
          <p:cNvSpPr>
            <a:spLocks noGrp="1" noChangeAspect="1"/>
          </p:cNvSpPr>
          <p:nvPr>
            <p:ph type="pic" sz="quarter" idx="48" hasCustomPrompt="1"/>
          </p:nvPr>
        </p:nvSpPr>
        <p:spPr>
          <a:xfrm>
            <a:off x="4736999"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2" name="Text Placeholder 7">
            <a:extLst>
              <a:ext uri="{FF2B5EF4-FFF2-40B4-BE49-F238E27FC236}">
                <a16:creationId xmlns:a16="http://schemas.microsoft.com/office/drawing/2014/main" id="{0D08C690-4C72-47C4-ADBC-6DBFC463FC37}"/>
              </a:ext>
            </a:extLst>
          </p:cNvPr>
          <p:cNvSpPr>
            <a:spLocks noGrp="1"/>
          </p:cNvSpPr>
          <p:nvPr>
            <p:ph type="body" sz="quarter" idx="49" hasCustomPrompt="1"/>
          </p:nvPr>
        </p:nvSpPr>
        <p:spPr>
          <a:xfrm>
            <a:off x="4400550"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3" name="Text Placeholder 7">
            <a:extLst>
              <a:ext uri="{FF2B5EF4-FFF2-40B4-BE49-F238E27FC236}">
                <a16:creationId xmlns:a16="http://schemas.microsoft.com/office/drawing/2014/main" id="{FEBB122E-6E5D-4B48-91C0-C6EB8BA3D2D9}"/>
              </a:ext>
            </a:extLst>
          </p:cNvPr>
          <p:cNvSpPr>
            <a:spLocks noGrp="1"/>
          </p:cNvSpPr>
          <p:nvPr>
            <p:ph type="body" sz="quarter" idx="50" hasCustomPrompt="1"/>
          </p:nvPr>
        </p:nvSpPr>
        <p:spPr>
          <a:xfrm>
            <a:off x="4400550"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44" name="Picture Placeholder 8">
            <a:extLst>
              <a:ext uri="{FF2B5EF4-FFF2-40B4-BE49-F238E27FC236}">
                <a16:creationId xmlns:a16="http://schemas.microsoft.com/office/drawing/2014/main" id="{A968314E-9F6B-4D90-BC2A-C5BB6AC70F5F}"/>
              </a:ext>
              <a:ext uri="{C183D7F6-B498-43B3-948B-1728B52AA6E4}">
                <adec:decorative xmlns:adec="http://schemas.microsoft.com/office/drawing/2017/decorative" val="1"/>
              </a:ext>
            </a:extLst>
          </p:cNvPr>
          <p:cNvSpPr>
            <a:spLocks noGrp="1" noChangeAspect="1"/>
          </p:cNvSpPr>
          <p:nvPr>
            <p:ph type="pic" sz="quarter" idx="51" hasCustomPrompt="1"/>
          </p:nvPr>
        </p:nvSpPr>
        <p:spPr>
          <a:xfrm>
            <a:off x="6546749"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5" name="Text Placeholder 7">
            <a:extLst>
              <a:ext uri="{FF2B5EF4-FFF2-40B4-BE49-F238E27FC236}">
                <a16:creationId xmlns:a16="http://schemas.microsoft.com/office/drawing/2014/main" id="{98FF5C01-8CE1-475F-A59A-011328494FC8}"/>
              </a:ext>
            </a:extLst>
          </p:cNvPr>
          <p:cNvSpPr>
            <a:spLocks noGrp="1"/>
          </p:cNvSpPr>
          <p:nvPr>
            <p:ph type="body" sz="quarter" idx="52" hasCustomPrompt="1"/>
          </p:nvPr>
        </p:nvSpPr>
        <p:spPr>
          <a:xfrm>
            <a:off x="6210300"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6" name="Text Placeholder 7">
            <a:extLst>
              <a:ext uri="{FF2B5EF4-FFF2-40B4-BE49-F238E27FC236}">
                <a16:creationId xmlns:a16="http://schemas.microsoft.com/office/drawing/2014/main" id="{DC690F93-088F-498C-9B26-2DCE00A1145F}"/>
              </a:ext>
            </a:extLst>
          </p:cNvPr>
          <p:cNvSpPr>
            <a:spLocks noGrp="1"/>
          </p:cNvSpPr>
          <p:nvPr>
            <p:ph type="body" sz="quarter" idx="53" hasCustomPrompt="1"/>
          </p:nvPr>
        </p:nvSpPr>
        <p:spPr>
          <a:xfrm>
            <a:off x="6210300"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47" name="Picture Placeholder 8">
            <a:extLst>
              <a:ext uri="{FF2B5EF4-FFF2-40B4-BE49-F238E27FC236}">
                <a16:creationId xmlns:a16="http://schemas.microsoft.com/office/drawing/2014/main" id="{1D462CE1-BEE9-45C4-AB54-354D05E69D31}"/>
              </a:ext>
              <a:ext uri="{C183D7F6-B498-43B3-948B-1728B52AA6E4}">
                <adec:decorative xmlns:adec="http://schemas.microsoft.com/office/drawing/2017/decorative" val="1"/>
              </a:ext>
            </a:extLst>
          </p:cNvPr>
          <p:cNvSpPr>
            <a:spLocks noGrp="1" noChangeAspect="1"/>
          </p:cNvSpPr>
          <p:nvPr>
            <p:ph type="pic" sz="quarter" idx="54" hasCustomPrompt="1"/>
          </p:nvPr>
        </p:nvSpPr>
        <p:spPr>
          <a:xfrm>
            <a:off x="8353860"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8" name="Text Placeholder 7">
            <a:extLst>
              <a:ext uri="{FF2B5EF4-FFF2-40B4-BE49-F238E27FC236}">
                <a16:creationId xmlns:a16="http://schemas.microsoft.com/office/drawing/2014/main" id="{9FA2731A-D1B2-4144-8373-12B9313F9BFD}"/>
              </a:ext>
            </a:extLst>
          </p:cNvPr>
          <p:cNvSpPr>
            <a:spLocks noGrp="1"/>
          </p:cNvSpPr>
          <p:nvPr>
            <p:ph type="body" sz="quarter" idx="55" hasCustomPrompt="1"/>
          </p:nvPr>
        </p:nvSpPr>
        <p:spPr>
          <a:xfrm>
            <a:off x="8017411"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9" name="Text Placeholder 7">
            <a:extLst>
              <a:ext uri="{FF2B5EF4-FFF2-40B4-BE49-F238E27FC236}">
                <a16:creationId xmlns:a16="http://schemas.microsoft.com/office/drawing/2014/main" id="{F61DF59D-6B27-4EC6-A151-0F9B99DC8051}"/>
              </a:ext>
            </a:extLst>
          </p:cNvPr>
          <p:cNvSpPr>
            <a:spLocks noGrp="1"/>
          </p:cNvSpPr>
          <p:nvPr>
            <p:ph type="body" sz="quarter" idx="56" hasCustomPrompt="1"/>
          </p:nvPr>
        </p:nvSpPr>
        <p:spPr>
          <a:xfrm>
            <a:off x="8017411"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Tree>
    <p:extLst>
      <p:ext uri="{BB962C8B-B14F-4D97-AF65-F5344CB8AC3E}">
        <p14:creationId xmlns:p14="http://schemas.microsoft.com/office/powerpoint/2010/main" val="1020462147"/>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Side patch Title Only">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5" name="Freeform: Shape 14">
            <a:extLst>
              <a:ext uri="{FF2B5EF4-FFF2-40B4-BE49-F238E27FC236}">
                <a16:creationId xmlns:a16="http://schemas.microsoft.com/office/drawing/2014/main" id="{89314C5F-7D40-40CF-8951-9660A5ACE1F7}"/>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80005240"/>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Image Caption Content_Blue">
    <p:bg>
      <p:bgPr>
        <a:solidFill>
          <a:schemeClr val="tx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62484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57300" y="3962400"/>
            <a:ext cx="4114800" cy="1981200"/>
          </a:xfrm>
        </p:spPr>
        <p:txBody>
          <a:bodyPr anchor="ctr">
            <a:noAutofit/>
          </a:bodyPr>
          <a:lstStyle>
            <a:lvl1pPr algn="ctr">
              <a:lnSpc>
                <a:spcPct val="80000"/>
              </a:lnSpc>
              <a:defRPr sz="4000" b="0" spc="200" baseline="0"/>
            </a:lvl1pPr>
          </a:lstStyle>
          <a:p>
            <a:r>
              <a:rPr lang="en-US"/>
              <a:t>Click to edit Master title style</a:t>
            </a:r>
            <a:endParaRPr lang="en-US" dirty="0"/>
          </a:p>
        </p:txBody>
      </p:sp>
      <p:sp>
        <p:nvSpPr>
          <p:cNvPr id="3" name="Subtitle 2"/>
          <p:cNvSpPr>
            <a:spLocks noGrp="1"/>
          </p:cNvSpPr>
          <p:nvPr>
            <p:ph type="subTitle" idx="1"/>
          </p:nvPr>
        </p:nvSpPr>
        <p:spPr>
          <a:xfrm>
            <a:off x="6057900" y="4114800"/>
            <a:ext cx="4876800" cy="1371602"/>
          </a:xfrm>
        </p:spPr>
        <p:txBody>
          <a:bodyPr lIns="91440" rIns="91440" anchor="ctr">
            <a:normAutofit/>
          </a:bodyPr>
          <a:lstStyle>
            <a:lvl1pPr marL="0" indent="0" algn="l">
              <a:lnSpc>
                <a:spcPct val="100000"/>
              </a:lnSpc>
              <a:spcBef>
                <a:spcPts val="0"/>
              </a:spcBef>
              <a:spcAft>
                <a:spcPts val="0"/>
              </a:spcAft>
              <a:buNone/>
              <a:defRPr sz="1600">
                <a:solidFill>
                  <a:schemeClr val="bg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6200000">
            <a:off x="381000" y="4840091"/>
            <a:ext cx="1219200" cy="225818"/>
          </a:xfr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rot="16200000">
            <a:off x="5029200" y="4840092"/>
            <a:ext cx="1219200" cy="225818"/>
          </a:xfrm>
          <a:solidFill>
            <a:schemeClr val="accent2"/>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319270573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Image Caption Content_Orange">
    <p:bg>
      <p:bgPr>
        <a:solidFill>
          <a:schemeClr val="accent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62484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57300" y="3962400"/>
            <a:ext cx="4114800" cy="1981200"/>
          </a:xfrm>
        </p:spPr>
        <p:txBody>
          <a:bodyPr anchor="ctr">
            <a:noAutofit/>
          </a:bodyPr>
          <a:lstStyle>
            <a:lvl1pPr algn="ctr">
              <a:lnSpc>
                <a:spcPct val="80000"/>
              </a:lnSpc>
              <a:defRPr sz="4000" b="0" spc="200" baseline="0"/>
            </a:lvl1pPr>
          </a:lstStyle>
          <a:p>
            <a:r>
              <a:rPr lang="en-US"/>
              <a:t>Click to edit Master title style</a:t>
            </a:r>
            <a:endParaRPr lang="en-US" dirty="0"/>
          </a:p>
        </p:txBody>
      </p:sp>
      <p:sp>
        <p:nvSpPr>
          <p:cNvPr id="3" name="Subtitle 2"/>
          <p:cNvSpPr>
            <a:spLocks noGrp="1"/>
          </p:cNvSpPr>
          <p:nvPr>
            <p:ph type="subTitle" idx="1"/>
          </p:nvPr>
        </p:nvSpPr>
        <p:spPr>
          <a:xfrm>
            <a:off x="6057900" y="4114800"/>
            <a:ext cx="4876800" cy="1371602"/>
          </a:xfrm>
        </p:spPr>
        <p:txBody>
          <a:bodyPr lIns="91440" rIns="91440" anchor="ctr">
            <a:normAutofit/>
          </a:bodyPr>
          <a:lstStyle>
            <a:lvl1pPr marL="0" indent="0" algn="l">
              <a:lnSpc>
                <a:spcPct val="100000"/>
              </a:lnSpc>
              <a:spcBef>
                <a:spcPts val="0"/>
              </a:spcBef>
              <a:spcAft>
                <a:spcPts val="0"/>
              </a:spcAft>
              <a:buNone/>
              <a:defRPr sz="1600">
                <a:solidFill>
                  <a:schemeClr val="bg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6200000">
            <a:off x="381000" y="4840091"/>
            <a:ext cx="1219200" cy="225818"/>
          </a:xfrm>
          <a:solidFill>
            <a:schemeClr val="accent5"/>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rot="16200000">
            <a:off x="5029200" y="4840092"/>
            <a:ext cx="1219200" cy="225818"/>
          </a:xfrm>
          <a:solidFill>
            <a:schemeClr val="accent5"/>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18570586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Segue">
    <p:spTree>
      <p:nvGrpSpPr>
        <p:cNvPr id="1" name=""/>
        <p:cNvGrpSpPr/>
        <p:nvPr/>
      </p:nvGrpSpPr>
      <p:grpSpPr>
        <a:xfrm>
          <a:off x="0" y="0"/>
          <a:ext cx="0" cy="0"/>
          <a:chOff x="0" y="0"/>
          <a:chExt cx="0" cy="0"/>
        </a:xfrm>
      </p:grpSpPr>
      <p:sp>
        <p:nvSpPr>
          <p:cNvPr id="9" name="Text Placeholder 16">
            <a:extLst>
              <a:ext uri="{FF2B5EF4-FFF2-40B4-BE49-F238E27FC236}">
                <a16:creationId xmlns:a16="http://schemas.microsoft.com/office/drawing/2014/main" id="{7B86D83E-A097-4B71-82C6-197A18DD32D9}"/>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10104322" y="3587303"/>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Text Placeholder 16">
            <a:extLst>
              <a:ext uri="{FF2B5EF4-FFF2-40B4-BE49-F238E27FC236}">
                <a16:creationId xmlns:a16="http://schemas.microsoft.com/office/drawing/2014/main" id="{A2552DEC-1A1C-4055-B5AF-D7C796522FED}"/>
              </a:ext>
              <a:ext uri="{C183D7F6-B498-43B3-948B-1728B52AA6E4}">
                <adec:decorative xmlns:adec="http://schemas.microsoft.com/office/drawing/2017/decorative" val="1"/>
              </a:ext>
            </a:extLst>
          </p:cNvPr>
          <p:cNvSpPr>
            <a:spLocks noGrp="1"/>
          </p:cNvSpPr>
          <p:nvPr>
            <p:ph type="body" sz="quarter" idx="22" hasCustomPrompt="1"/>
          </p:nvPr>
        </p:nvSpPr>
        <p:spPr>
          <a:xfrm>
            <a:off x="285750" y="0"/>
            <a:ext cx="11620500" cy="6591300"/>
          </a:xfrm>
          <a:solidFill>
            <a:schemeClr val="accent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085850" y="2679192"/>
            <a:ext cx="9963150" cy="1499616"/>
          </a:xfrm>
          <a:noFill/>
        </p:spPr>
        <p:txBody>
          <a:bodyPr>
            <a:normAutofit/>
          </a:bodyPr>
          <a:lstStyle>
            <a:lvl1pPr>
              <a:defRPr sz="6000">
                <a:solidFill>
                  <a:schemeClr val="bg1"/>
                </a:solidFill>
              </a:defRPr>
            </a:lvl1pPr>
          </a:lstStyle>
          <a:p>
            <a:r>
              <a:rPr lang="en-US"/>
              <a:t>Click to edit Master title style</a:t>
            </a:r>
            <a:endParaRPr lang="en-GB" dirty="0"/>
          </a:p>
        </p:txBody>
      </p:sp>
      <p:sp>
        <p:nvSpPr>
          <p:cNvPr id="8" name="Text Placeholder 16">
            <a:extLst>
              <a:ext uri="{FF2B5EF4-FFF2-40B4-BE49-F238E27FC236}">
                <a16:creationId xmlns:a16="http://schemas.microsoft.com/office/drawing/2014/main" id="{565D4960-2277-429C-B87B-08014535398C}"/>
              </a:ext>
              <a:ext uri="{C183D7F6-B498-43B3-948B-1728B52AA6E4}">
                <adec:decorative xmlns:adec="http://schemas.microsoft.com/office/drawing/2017/decorative" val="1"/>
              </a:ext>
            </a:extLst>
          </p:cNvPr>
          <p:cNvSpPr>
            <a:spLocks noGrp="1"/>
          </p:cNvSpPr>
          <p:nvPr>
            <p:ph type="body" sz="quarter" idx="23" hasCustomPrompt="1"/>
          </p:nvPr>
        </p:nvSpPr>
        <p:spPr>
          <a:xfrm>
            <a:off x="0" y="2679192"/>
            <a:ext cx="533400" cy="1499616"/>
          </a:xfrm>
          <a:solidFill>
            <a:schemeClr val="accent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215752666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Segue">
    <p:spTree>
      <p:nvGrpSpPr>
        <p:cNvPr id="1" name=""/>
        <p:cNvGrpSpPr/>
        <p:nvPr/>
      </p:nvGrpSpPr>
      <p:grpSpPr>
        <a:xfrm>
          <a:off x="0" y="0"/>
          <a:ext cx="0" cy="0"/>
          <a:chOff x="0" y="0"/>
          <a:chExt cx="0" cy="0"/>
        </a:xfrm>
      </p:grpSpPr>
      <p:sp>
        <p:nvSpPr>
          <p:cNvPr id="9" name="Text Placeholder 16">
            <a:extLst>
              <a:ext uri="{FF2B5EF4-FFF2-40B4-BE49-F238E27FC236}">
                <a16:creationId xmlns:a16="http://schemas.microsoft.com/office/drawing/2014/main" id="{7B86D83E-A097-4B71-82C6-197A18DD32D9}"/>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10104322" y="3587303"/>
            <a:ext cx="2087678" cy="3270696"/>
          </a:xfrm>
          <a:prstGeom prst="triangle">
            <a:avLst>
              <a:gd name="adj" fmla="val 100000"/>
            </a:avLst>
          </a:prstGeom>
          <a:solidFill>
            <a:schemeClr val="tx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Text Placeholder 16">
            <a:extLst>
              <a:ext uri="{FF2B5EF4-FFF2-40B4-BE49-F238E27FC236}">
                <a16:creationId xmlns:a16="http://schemas.microsoft.com/office/drawing/2014/main" id="{A2552DEC-1A1C-4055-B5AF-D7C796522FED}"/>
              </a:ext>
              <a:ext uri="{C183D7F6-B498-43B3-948B-1728B52AA6E4}">
                <adec:decorative xmlns:adec="http://schemas.microsoft.com/office/drawing/2017/decorative" val="1"/>
              </a:ext>
            </a:extLst>
          </p:cNvPr>
          <p:cNvSpPr>
            <a:spLocks noGrp="1"/>
          </p:cNvSpPr>
          <p:nvPr>
            <p:ph type="body" sz="quarter" idx="22" hasCustomPrompt="1"/>
          </p:nvPr>
        </p:nvSpPr>
        <p:spPr>
          <a:xfrm>
            <a:off x="285750" y="0"/>
            <a:ext cx="11620500" cy="6591300"/>
          </a:xfrm>
          <a:solidFill>
            <a:schemeClr val="accent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085850" y="2679192"/>
            <a:ext cx="9963150" cy="1499616"/>
          </a:xfrm>
          <a:noFill/>
        </p:spPr>
        <p:txBody>
          <a:bodyPr>
            <a:normAutofit/>
          </a:bodyPr>
          <a:lstStyle>
            <a:lvl1pPr>
              <a:defRPr sz="6000">
                <a:solidFill>
                  <a:schemeClr val="bg1"/>
                </a:solidFill>
              </a:defRPr>
            </a:lvl1pPr>
          </a:lstStyle>
          <a:p>
            <a:r>
              <a:rPr lang="en-US"/>
              <a:t>Click to edit Master title style</a:t>
            </a:r>
            <a:endParaRPr lang="en-GB" dirty="0"/>
          </a:p>
        </p:txBody>
      </p:sp>
      <p:sp>
        <p:nvSpPr>
          <p:cNvPr id="8" name="Text Placeholder 16">
            <a:extLst>
              <a:ext uri="{FF2B5EF4-FFF2-40B4-BE49-F238E27FC236}">
                <a16:creationId xmlns:a16="http://schemas.microsoft.com/office/drawing/2014/main" id="{565D4960-2277-429C-B87B-08014535398C}"/>
              </a:ext>
              <a:ext uri="{C183D7F6-B498-43B3-948B-1728B52AA6E4}">
                <adec:decorative xmlns:adec="http://schemas.microsoft.com/office/drawing/2017/decorative" val="1"/>
              </a:ext>
            </a:extLst>
          </p:cNvPr>
          <p:cNvSpPr>
            <a:spLocks noGrp="1"/>
          </p:cNvSpPr>
          <p:nvPr>
            <p:ph type="body" sz="quarter" idx="23" hasCustomPrompt="1"/>
          </p:nvPr>
        </p:nvSpPr>
        <p:spPr>
          <a:xfrm>
            <a:off x="0" y="2679192"/>
            <a:ext cx="533400" cy="1499616"/>
          </a:xfrm>
          <a:solidFill>
            <a:schemeClr val="tx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403172234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2_Segue">
    <p:spTree>
      <p:nvGrpSpPr>
        <p:cNvPr id="1" name=""/>
        <p:cNvGrpSpPr/>
        <p:nvPr/>
      </p:nvGrpSpPr>
      <p:grpSpPr>
        <a:xfrm>
          <a:off x="0" y="0"/>
          <a:ext cx="0" cy="0"/>
          <a:chOff x="0" y="0"/>
          <a:chExt cx="0" cy="0"/>
        </a:xfrm>
      </p:grpSpPr>
      <p:sp>
        <p:nvSpPr>
          <p:cNvPr id="9" name="Text Placeholder 16">
            <a:extLst>
              <a:ext uri="{FF2B5EF4-FFF2-40B4-BE49-F238E27FC236}">
                <a16:creationId xmlns:a16="http://schemas.microsoft.com/office/drawing/2014/main" id="{7B86D83E-A097-4B71-82C6-197A18DD32D9}"/>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10104322" y="3587303"/>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Text Placeholder 16">
            <a:extLst>
              <a:ext uri="{FF2B5EF4-FFF2-40B4-BE49-F238E27FC236}">
                <a16:creationId xmlns:a16="http://schemas.microsoft.com/office/drawing/2014/main" id="{A2552DEC-1A1C-4055-B5AF-D7C796522FED}"/>
              </a:ext>
              <a:ext uri="{C183D7F6-B498-43B3-948B-1728B52AA6E4}">
                <adec:decorative xmlns:adec="http://schemas.microsoft.com/office/drawing/2017/decorative" val="1"/>
              </a:ext>
            </a:extLst>
          </p:cNvPr>
          <p:cNvSpPr>
            <a:spLocks noGrp="1"/>
          </p:cNvSpPr>
          <p:nvPr>
            <p:ph type="body" sz="quarter" idx="22" hasCustomPrompt="1"/>
          </p:nvPr>
        </p:nvSpPr>
        <p:spPr>
          <a:xfrm>
            <a:off x="285750" y="0"/>
            <a:ext cx="11620500" cy="6591300"/>
          </a:xfrm>
          <a:solidFill>
            <a:schemeClr val="accent5"/>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085850" y="2679192"/>
            <a:ext cx="9963150" cy="1499616"/>
          </a:xfrm>
          <a:noFill/>
        </p:spPr>
        <p:txBody>
          <a:bodyPr>
            <a:normAutofit/>
          </a:bodyPr>
          <a:lstStyle>
            <a:lvl1pPr>
              <a:defRPr sz="6000">
                <a:solidFill>
                  <a:schemeClr val="bg1"/>
                </a:solidFill>
              </a:defRPr>
            </a:lvl1pPr>
          </a:lstStyle>
          <a:p>
            <a:r>
              <a:rPr lang="en-US"/>
              <a:t>Click to edit Master title style</a:t>
            </a:r>
            <a:endParaRPr lang="en-GB" dirty="0"/>
          </a:p>
        </p:txBody>
      </p:sp>
      <p:sp>
        <p:nvSpPr>
          <p:cNvPr id="8" name="Text Placeholder 16">
            <a:extLst>
              <a:ext uri="{FF2B5EF4-FFF2-40B4-BE49-F238E27FC236}">
                <a16:creationId xmlns:a16="http://schemas.microsoft.com/office/drawing/2014/main" id="{565D4960-2277-429C-B87B-08014535398C}"/>
              </a:ext>
              <a:ext uri="{C183D7F6-B498-43B3-948B-1728B52AA6E4}">
                <adec:decorative xmlns:adec="http://schemas.microsoft.com/office/drawing/2017/decorative" val="1"/>
              </a:ext>
            </a:extLst>
          </p:cNvPr>
          <p:cNvSpPr>
            <a:spLocks noGrp="1"/>
          </p:cNvSpPr>
          <p:nvPr>
            <p:ph type="body" sz="quarter" idx="23" hasCustomPrompt="1"/>
          </p:nvPr>
        </p:nvSpPr>
        <p:spPr>
          <a:xfrm>
            <a:off x="0" y="2679192"/>
            <a:ext cx="533400" cy="1499616"/>
          </a:xfrm>
          <a:solidFill>
            <a:schemeClr val="accent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298610927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_Segue">
    <p:spTree>
      <p:nvGrpSpPr>
        <p:cNvPr id="1" name=""/>
        <p:cNvGrpSpPr/>
        <p:nvPr/>
      </p:nvGrpSpPr>
      <p:grpSpPr>
        <a:xfrm>
          <a:off x="0" y="0"/>
          <a:ext cx="0" cy="0"/>
          <a:chOff x="0" y="0"/>
          <a:chExt cx="0" cy="0"/>
        </a:xfrm>
      </p:grpSpPr>
      <p:sp>
        <p:nvSpPr>
          <p:cNvPr id="25" name="Picture Placeholder 8">
            <a:extLst>
              <a:ext uri="{FF2B5EF4-FFF2-40B4-BE49-F238E27FC236}">
                <a16:creationId xmlns:a16="http://schemas.microsoft.com/office/drawing/2014/main" id="{489EE1C9-68AE-4BDD-B34C-9DE809C4DD0B}"/>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2">
              <a:alpha val="84000"/>
            </a:schemeClr>
          </a:solidFill>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6" name="Text Placeholder 16">
            <a:extLst>
              <a:ext uri="{FF2B5EF4-FFF2-40B4-BE49-F238E27FC236}">
                <a16:creationId xmlns:a16="http://schemas.microsoft.com/office/drawing/2014/main" id="{9F89ADF8-2320-4EC3-98EA-5CB618A528E6}"/>
              </a:ext>
              <a:ext uri="{C183D7F6-B498-43B3-948B-1728B52AA6E4}">
                <adec:decorative xmlns:adec="http://schemas.microsoft.com/office/drawing/2017/decorative" val="1"/>
              </a:ext>
            </a:extLst>
          </p:cNvPr>
          <p:cNvSpPr>
            <a:spLocks noGrp="1"/>
          </p:cNvSpPr>
          <p:nvPr>
            <p:ph type="body" sz="quarter" idx="12" hasCustomPrompt="1"/>
          </p:nvPr>
        </p:nvSpPr>
        <p:spPr>
          <a:xfrm>
            <a:off x="533400" y="0"/>
            <a:ext cx="6781800" cy="6324600"/>
          </a:xfrm>
          <a:solidFill>
            <a:schemeClr val="tx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266825" y="2265916"/>
            <a:ext cx="5314950" cy="3488998"/>
          </a:xfrm>
          <a:noFill/>
        </p:spPr>
        <p:txBody>
          <a:bodyPr anchor="b">
            <a:normAutofit/>
          </a:bodyPr>
          <a:lstStyle>
            <a:lvl1pPr algn="ctr">
              <a:defRPr sz="6000">
                <a:solidFill>
                  <a:schemeClr val="bg1"/>
                </a:solidFill>
              </a:defRPr>
            </a:lvl1pPr>
          </a:lstStyle>
          <a:p>
            <a:r>
              <a:rPr lang="en-US"/>
              <a:t>Click to edit Master title style</a:t>
            </a:r>
            <a:endParaRPr lang="en-GB" dirty="0"/>
          </a:p>
        </p:txBody>
      </p:sp>
      <p:sp>
        <p:nvSpPr>
          <p:cNvPr id="6" name="Slide Number Placeholder 5">
            <a:extLst>
              <a:ext uri="{FF2B5EF4-FFF2-40B4-BE49-F238E27FC236}">
                <a16:creationId xmlns:a16="http://schemas.microsoft.com/office/drawing/2014/main" id="{F074D12B-58A6-47D1-9B2D-697AB265C81B}"/>
              </a:ext>
            </a:extLst>
          </p:cNvPr>
          <p:cNvSpPr>
            <a:spLocks noGrp="1"/>
          </p:cNvSpPr>
          <p:nvPr>
            <p:ph type="sldNum" sz="quarter" idx="4"/>
          </p:nvPr>
        </p:nvSpPr>
        <p:spPr>
          <a:xfrm>
            <a:off x="628788" y="6339840"/>
            <a:ext cx="302281" cy="365760"/>
          </a:xfrm>
          <a:prstGeom prst="rect">
            <a:avLst/>
          </a:prstGeom>
          <a:solidFill>
            <a:schemeClr val="bg1"/>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6253759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2"/>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973FC1AA-8591-43A1-9962-1599E1A8AB30}"/>
              </a:ext>
            </a:extLst>
          </p:cNvPr>
          <p:cNvSpPr>
            <a:spLocks noGrp="1"/>
          </p:cNvSpPr>
          <p:nvPr>
            <p:ph type="sldNum" sz="quarter" idx="4"/>
          </p:nvPr>
        </p:nvSpPr>
        <p:spPr>
          <a:xfrm>
            <a:off x="628788" y="6339840"/>
            <a:ext cx="302281" cy="365760"/>
          </a:xfrm>
          <a:prstGeom prst="rect">
            <a:avLst/>
          </a:prstGeom>
          <a:solidFill>
            <a:schemeClr val="bg1"/>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7354822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5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1"/>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7160B2D8-3756-4781-A8DD-692C3F895981}"/>
              </a:ext>
            </a:extLst>
          </p:cNvPr>
          <p:cNvSpPr>
            <a:spLocks noGrp="1"/>
          </p:cNvSpPr>
          <p:nvPr>
            <p:ph type="sldNum" sz="quarter" idx="4"/>
          </p:nvPr>
        </p:nvSpPr>
        <p:spPr>
          <a:xfrm>
            <a:off x="628788" y="6339840"/>
            <a:ext cx="302281" cy="365760"/>
          </a:xfrm>
          <a:prstGeom prst="rect">
            <a:avLst/>
          </a:prstGeom>
          <a:solidFill>
            <a:schemeClr val="bg1"/>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31107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5_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018BFA80-A3BB-4316-BD6E-3E5F6B4D89CF}"/>
              </a:ext>
            </a:extLst>
          </p:cNvPr>
          <p:cNvSpPr>
            <a:spLocks noGrp="1"/>
          </p:cNvSpPr>
          <p:nvPr>
            <p:ph type="pic" sz="quarter" idx="11" hasCustomPrompt="1"/>
          </p:nvPr>
        </p:nvSpPr>
        <p:spPr>
          <a:xfrm>
            <a:off x="0" y="0"/>
            <a:ext cx="12192000" cy="6858000"/>
          </a:xfrm>
          <a:prstGeom prst="rect">
            <a:avLst/>
          </a:pr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7" name="Text Placeholder 16">
            <a:extLst>
              <a:ext uri="{FF2B5EF4-FFF2-40B4-BE49-F238E27FC236}">
                <a16:creationId xmlns:a16="http://schemas.microsoft.com/office/drawing/2014/main" id="{8F962CE0-5C0C-48F3-A07B-34E33D6704BC}"/>
              </a:ext>
              <a:ext uri="{C183D7F6-B498-43B3-948B-1728B52AA6E4}">
                <adec:decorative xmlns:adec="http://schemas.microsoft.com/office/drawing/2017/decorative" val="1"/>
              </a:ext>
            </a:extLst>
          </p:cNvPr>
          <p:cNvSpPr>
            <a:spLocks noGrp="1"/>
          </p:cNvSpPr>
          <p:nvPr>
            <p:ph type="body" sz="quarter" idx="16" hasCustomPrompt="1"/>
          </p:nvPr>
        </p:nvSpPr>
        <p:spPr>
          <a:xfrm rot="10800000">
            <a:off x="2057400" y="466725"/>
            <a:ext cx="703341" cy="1101901"/>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2" name="Text Placeholder 16">
            <a:extLst>
              <a:ext uri="{FF2B5EF4-FFF2-40B4-BE49-F238E27FC236}">
                <a16:creationId xmlns:a16="http://schemas.microsoft.com/office/drawing/2014/main" id="{654457EF-8A97-4FCA-9870-5095D09BF83E}"/>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9067800" y="46482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0" name="Text Placeholder 16">
            <a:extLst>
              <a:ext uri="{FF2B5EF4-FFF2-40B4-BE49-F238E27FC236}">
                <a16:creationId xmlns:a16="http://schemas.microsoft.com/office/drawing/2014/main" id="{0CC06030-90E1-4B3F-AFDF-369354FBFE62}"/>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solidFill>
            <a:schemeClr val="accent1">
              <a:lumMod val="75000"/>
              <a:alpha val="92000"/>
            </a:schemeClr>
          </a:solidFill>
          <a:effectLst/>
        </p:spPr>
        <p:txBody>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3163809" y="1905000"/>
            <a:ext cx="5864382" cy="2275238"/>
          </a:xfrm>
        </p:spPr>
        <p:txBody>
          <a:bodyPr anchor="t">
            <a:normAutofit/>
          </a:bodyPr>
          <a:lstStyle>
            <a:lvl1pPr algn="ctr">
              <a:defRPr lang="en-US" sz="5000" kern="1200" cap="all" spc="100" baseline="0" dirty="0">
                <a:solidFill>
                  <a:schemeClr val="bg1"/>
                </a:solidFill>
                <a:latin typeface="+mj-lt"/>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4059707" y="4297679"/>
            <a:ext cx="4072586" cy="1463040"/>
          </a:xfrm>
        </p:spPr>
        <p:txBody>
          <a:bodyPr lIns="91440" rIns="91440" anchor="t">
            <a:normAutofit/>
          </a:bodyPr>
          <a:lstStyle>
            <a:lvl1pPr marL="0" indent="0" algn="ctr">
              <a:lnSpc>
                <a:spcPct val="100000"/>
              </a:lnSpc>
              <a:spcBef>
                <a:spcPts val="0"/>
              </a:spcBef>
              <a:buNone/>
              <a:defRPr lang="en-US" sz="2000" kern="1200" dirty="0">
                <a:solidFill>
                  <a:schemeClr val="bg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Tree>
    <p:extLst>
      <p:ext uri="{BB962C8B-B14F-4D97-AF65-F5344CB8AC3E}">
        <p14:creationId xmlns:p14="http://schemas.microsoft.com/office/powerpoint/2010/main" val="305320110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6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5"/>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9EEDA9EB-20CE-4EA1-9720-40FBEB45614B}"/>
              </a:ext>
            </a:extLst>
          </p:cNvPr>
          <p:cNvSpPr>
            <a:spLocks noGrp="1"/>
          </p:cNvSpPr>
          <p:nvPr>
            <p:ph type="sldNum" sz="quarter" idx="4"/>
          </p:nvPr>
        </p:nvSpPr>
        <p:spPr>
          <a:xfrm>
            <a:off x="628788" y="6339840"/>
            <a:ext cx="302281" cy="365760"/>
          </a:xfrm>
          <a:prstGeom prst="rect">
            <a:avLst/>
          </a:prstGeom>
          <a:solidFill>
            <a:schemeClr val="bg1"/>
          </a:solidFill>
          <a:ln>
            <a:solidFill>
              <a:schemeClr val="accent5"/>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0636509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7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6"/>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80033509-FE6E-46FC-85C8-B777FBA2F1A5}"/>
              </a:ext>
            </a:extLst>
          </p:cNvPr>
          <p:cNvSpPr>
            <a:spLocks noGrp="1"/>
          </p:cNvSpPr>
          <p:nvPr>
            <p:ph type="sldNum" sz="quarter" idx="4"/>
          </p:nvPr>
        </p:nvSpPr>
        <p:spPr>
          <a:xfrm>
            <a:off x="628788" y="6339840"/>
            <a:ext cx="302281" cy="365760"/>
          </a:xfrm>
          <a:prstGeom prst="rect">
            <a:avLst/>
          </a:prstGeom>
          <a:solidFill>
            <a:schemeClr val="bg1"/>
          </a:solidFill>
          <a:ln>
            <a:solidFill>
              <a:schemeClr val="accent6"/>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4389156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Closing-Thank you 1">
    <p:bg>
      <p:bgPr>
        <a:solidFill>
          <a:schemeClr val="bg1">
            <a:lumMod val="95000"/>
          </a:schemeClr>
        </a:solidFill>
        <a:effectLst/>
      </p:bgPr>
    </p:bg>
    <p:spTree>
      <p:nvGrpSpPr>
        <p:cNvPr id="1" name=""/>
        <p:cNvGrpSpPr/>
        <p:nvPr/>
      </p:nvGrpSpPr>
      <p:grpSpPr>
        <a:xfrm>
          <a:off x="0" y="0"/>
          <a:ext cx="0" cy="0"/>
          <a:chOff x="0" y="0"/>
          <a:chExt cx="0" cy="0"/>
        </a:xfrm>
      </p:grpSpPr>
      <p:sp>
        <p:nvSpPr>
          <p:cNvPr id="53" name="Text Placeholder 52">
            <a:extLst>
              <a:ext uri="{FF2B5EF4-FFF2-40B4-BE49-F238E27FC236}">
                <a16:creationId xmlns:a16="http://schemas.microsoft.com/office/drawing/2014/main" id="{4016877F-9863-4CBC-B4AF-D4764DBA673B}"/>
              </a:ext>
              <a:ext uri="{C183D7F6-B498-43B3-948B-1728B52AA6E4}">
                <adec:decorative xmlns:adec="http://schemas.microsoft.com/office/drawing/2017/decorative" val="1"/>
              </a:ext>
            </a:extLst>
          </p:cNvPr>
          <p:cNvSpPr>
            <a:spLocks noGrp="1"/>
          </p:cNvSpPr>
          <p:nvPr>
            <p:ph type="body" sz="quarter" idx="14" hasCustomPrompt="1"/>
          </p:nvPr>
        </p:nvSpPr>
        <p:spPr>
          <a:xfrm>
            <a:off x="1181099" y="457200"/>
            <a:ext cx="8128343" cy="6248400"/>
          </a:xfrm>
          <a:custGeom>
            <a:avLst/>
            <a:gdLst>
              <a:gd name="connsiteX0" fmla="*/ 0 w 8128343"/>
              <a:gd name="connsiteY0" fmla="*/ 0 h 6248400"/>
              <a:gd name="connsiteX1" fmla="*/ 8128343 w 8128343"/>
              <a:gd name="connsiteY1" fmla="*/ 0 h 6248400"/>
              <a:gd name="connsiteX2" fmla="*/ 8128343 w 8128343"/>
              <a:gd name="connsiteY2" fmla="*/ 3258609 h 6248400"/>
              <a:gd name="connsiteX3" fmla="*/ 5858354 w 8128343"/>
              <a:gd name="connsiteY3" fmla="*/ 6248400 h 6248400"/>
              <a:gd name="connsiteX4" fmla="*/ 0 w 8128343"/>
              <a:gd name="connsiteY4" fmla="*/ 6248400 h 6248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343" h="6248400">
                <a:moveTo>
                  <a:pt x="0" y="0"/>
                </a:moveTo>
                <a:lnTo>
                  <a:pt x="8128343" y="0"/>
                </a:lnTo>
                <a:lnTo>
                  <a:pt x="8128343" y="3258609"/>
                </a:lnTo>
                <a:lnTo>
                  <a:pt x="5858354" y="6248400"/>
                </a:lnTo>
                <a:lnTo>
                  <a:pt x="0" y="624840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buNone/>
              <a:defRPr lang="en-GB" sz="1800" dirty="0">
                <a:solidFill>
                  <a:schemeClr val="lt1">
                    <a:alpha val="0"/>
                  </a:schemeClr>
                </a:solidFill>
              </a:defRPr>
            </a:lvl1pPr>
          </a:lstStyle>
          <a:p>
            <a:pPr marL="0" lvl="0" algn="ctr"/>
            <a:r>
              <a:rPr lang="en-US" noProof="0"/>
              <a:t>I</a:t>
            </a:r>
          </a:p>
        </p:txBody>
      </p:sp>
      <p:sp>
        <p:nvSpPr>
          <p:cNvPr id="48" name="Freeform: Shape 47">
            <a:extLst>
              <a:ext uri="{FF2B5EF4-FFF2-40B4-BE49-F238E27FC236}">
                <a16:creationId xmlns:a16="http://schemas.microsoft.com/office/drawing/2014/main" id="{9070D0C4-1F90-4B84-B84E-8285FA0A01B0}"/>
              </a:ext>
            </a:extLst>
          </p:cNvPr>
          <p:cNvSpPr/>
          <p:nvPr userDrawn="1"/>
        </p:nvSpPr>
        <p:spPr>
          <a:xfrm rot="2232448">
            <a:off x="9455741" y="-926244"/>
            <a:ext cx="131438" cy="8710488"/>
          </a:xfrm>
          <a:custGeom>
            <a:avLst/>
            <a:gdLst>
              <a:gd name="connsiteX0" fmla="*/ 0 w 131438"/>
              <a:gd name="connsiteY0" fmla="*/ 99793 h 8710488"/>
              <a:gd name="connsiteX1" fmla="*/ 131438 w 131438"/>
              <a:gd name="connsiteY1" fmla="*/ 0 h 8710488"/>
              <a:gd name="connsiteX2" fmla="*/ 131438 w 131438"/>
              <a:gd name="connsiteY2" fmla="*/ 8610694 h 8710488"/>
              <a:gd name="connsiteX3" fmla="*/ 0 w 131438"/>
              <a:gd name="connsiteY3" fmla="*/ 8710488 h 8710488"/>
            </a:gdLst>
            <a:ahLst/>
            <a:cxnLst>
              <a:cxn ang="0">
                <a:pos x="connsiteX0" y="connsiteY0"/>
              </a:cxn>
              <a:cxn ang="0">
                <a:pos x="connsiteX1" y="connsiteY1"/>
              </a:cxn>
              <a:cxn ang="0">
                <a:pos x="connsiteX2" y="connsiteY2"/>
              </a:cxn>
              <a:cxn ang="0">
                <a:pos x="connsiteX3" y="connsiteY3"/>
              </a:cxn>
            </a:cxnLst>
            <a:rect l="l" t="t" r="r" b="b"/>
            <a:pathLst>
              <a:path w="131438" h="8710488">
                <a:moveTo>
                  <a:pt x="0" y="99793"/>
                </a:moveTo>
                <a:lnTo>
                  <a:pt x="131438" y="0"/>
                </a:lnTo>
                <a:lnTo>
                  <a:pt x="131438" y="8610694"/>
                </a:lnTo>
                <a:lnTo>
                  <a:pt x="0" y="87104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9" name="Freeform: Shape 48">
            <a:extLst>
              <a:ext uri="{FF2B5EF4-FFF2-40B4-BE49-F238E27FC236}">
                <a16:creationId xmlns:a16="http://schemas.microsoft.com/office/drawing/2014/main" id="{B8546525-A0E6-4238-93BC-5D43C93A450D}"/>
              </a:ext>
              <a:ext uri="{C183D7F6-B498-43B3-948B-1728B52AA6E4}">
                <adec:decorative xmlns:adec="http://schemas.microsoft.com/office/drawing/2017/decorative" val="1"/>
              </a:ext>
            </a:extLst>
          </p:cNvPr>
          <p:cNvSpPr/>
          <p:nvPr userDrawn="1"/>
        </p:nvSpPr>
        <p:spPr>
          <a:xfrm rot="2232448">
            <a:off x="9332817" y="-941780"/>
            <a:ext cx="172357" cy="8741560"/>
          </a:xfrm>
          <a:custGeom>
            <a:avLst/>
            <a:gdLst>
              <a:gd name="connsiteX0" fmla="*/ 172357 w 172357"/>
              <a:gd name="connsiteY0" fmla="*/ 0 h 8741560"/>
              <a:gd name="connsiteX1" fmla="*/ 172357 w 172357"/>
              <a:gd name="connsiteY1" fmla="*/ 8610698 h 8741560"/>
              <a:gd name="connsiteX2" fmla="*/ 0 w 172357"/>
              <a:gd name="connsiteY2" fmla="*/ 8741560 h 8741560"/>
              <a:gd name="connsiteX3" fmla="*/ 0 w 172357"/>
              <a:gd name="connsiteY3" fmla="*/ 130862 h 8741560"/>
            </a:gdLst>
            <a:ahLst/>
            <a:cxnLst>
              <a:cxn ang="0">
                <a:pos x="connsiteX0" y="connsiteY0"/>
              </a:cxn>
              <a:cxn ang="0">
                <a:pos x="connsiteX1" y="connsiteY1"/>
              </a:cxn>
              <a:cxn ang="0">
                <a:pos x="connsiteX2" y="connsiteY2"/>
              </a:cxn>
              <a:cxn ang="0">
                <a:pos x="connsiteX3" y="connsiteY3"/>
              </a:cxn>
            </a:cxnLst>
            <a:rect l="l" t="t" r="r" b="b"/>
            <a:pathLst>
              <a:path w="172357" h="8741560">
                <a:moveTo>
                  <a:pt x="172357" y="0"/>
                </a:moveTo>
                <a:lnTo>
                  <a:pt x="172357" y="8610698"/>
                </a:lnTo>
                <a:lnTo>
                  <a:pt x="0" y="8741560"/>
                </a:lnTo>
                <a:lnTo>
                  <a:pt x="0" y="13086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599" y="304800"/>
            <a:ext cx="8128343" cy="62484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noProof="0"/>
              <a:t>I</a:t>
            </a:r>
          </a:p>
        </p:txBody>
      </p:sp>
      <p:sp>
        <p:nvSpPr>
          <p:cNvPr id="2" name="Title 1"/>
          <p:cNvSpPr>
            <a:spLocks noGrp="1"/>
          </p:cNvSpPr>
          <p:nvPr>
            <p:ph type="ctrTitle" hasCustomPrompt="1"/>
          </p:nvPr>
        </p:nvSpPr>
        <p:spPr>
          <a:xfrm>
            <a:off x="1378135" y="1219200"/>
            <a:ext cx="7232465" cy="903638"/>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noProof="0"/>
              <a:t>THANK yOU</a:t>
            </a:r>
          </a:p>
        </p:txBody>
      </p:sp>
      <p:sp>
        <p:nvSpPr>
          <p:cNvPr id="33" name="Rectangle 32">
            <a:extLst>
              <a:ext uri="{FF2B5EF4-FFF2-40B4-BE49-F238E27FC236}">
                <a16:creationId xmlns:a16="http://schemas.microsoft.com/office/drawing/2014/main" id="{E905A207-2310-4F94-86E5-13B4CCC359EC}"/>
              </a:ext>
              <a:ext uri="{C183D7F6-B498-43B3-948B-1728B52AA6E4}">
                <adec:decorative xmlns:adec="http://schemas.microsoft.com/office/drawing/2017/decorative" val="1"/>
              </a:ext>
            </a:extLst>
          </p:cNvPr>
          <p:cNvSpPr/>
          <p:nvPr userDrawn="1"/>
        </p:nvSpPr>
        <p:spPr>
          <a:xfrm rot="5400000" flipV="1">
            <a:off x="1562101" y="-114299"/>
            <a:ext cx="304797" cy="53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noProof="0" dirty="0"/>
              <a:t>Insert Image</a:t>
            </a:r>
          </a:p>
        </p:txBody>
      </p:sp>
    </p:spTree>
    <p:extLst>
      <p:ext uri="{BB962C8B-B14F-4D97-AF65-F5344CB8AC3E}">
        <p14:creationId xmlns:p14="http://schemas.microsoft.com/office/powerpoint/2010/main" val="39325193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Closing-Thank you 2">
    <p:spTree>
      <p:nvGrpSpPr>
        <p:cNvPr id="1" name=""/>
        <p:cNvGrpSpPr/>
        <p:nvPr/>
      </p:nvGrpSpPr>
      <p:grpSpPr>
        <a:xfrm>
          <a:off x="0" y="0"/>
          <a:ext cx="0" cy="0"/>
          <a:chOff x="0" y="0"/>
          <a:chExt cx="0" cy="0"/>
        </a:xfrm>
      </p:grpSpPr>
      <p:sp>
        <p:nvSpPr>
          <p:cNvPr id="26" name="Picture Placeholder 25">
            <a:extLst>
              <a:ext uri="{FF2B5EF4-FFF2-40B4-BE49-F238E27FC236}">
                <a16:creationId xmlns:a16="http://schemas.microsoft.com/office/drawing/2014/main" id="{32EC3EF4-A2D5-4058-977A-74A37AC365BD}"/>
              </a:ext>
              <a:ext uri="{C183D7F6-B498-43B3-948B-1728B52AA6E4}">
                <adec:decorative xmlns:adec="http://schemas.microsoft.com/office/drawing/2017/decorative" val="1"/>
              </a:ext>
            </a:extLst>
          </p:cNvPr>
          <p:cNvSpPr>
            <a:spLocks noGrp="1"/>
          </p:cNvSpPr>
          <p:nvPr>
            <p:ph type="pic" sz="quarter" idx="11"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02525 h 6858000"/>
              <a:gd name="connsiteX3" fmla="*/ 8273508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602525"/>
                </a:lnTo>
                <a:lnTo>
                  <a:pt x="8273508" y="6858000"/>
                </a:lnTo>
                <a:lnTo>
                  <a:pt x="0" y="6858000"/>
                </a:lnTo>
                <a:close/>
              </a:path>
            </a:pathLst>
          </a:custGeom>
          <a:solidFill>
            <a:schemeClr val="bg1"/>
          </a:solidFill>
          <a:effectLst>
            <a:outerShdw blurRad="165100" dist="38100" dir="2700000" algn="t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27" name="Text Placeholder 16">
            <a:extLst>
              <a:ext uri="{FF2B5EF4-FFF2-40B4-BE49-F238E27FC236}">
                <a16:creationId xmlns:a16="http://schemas.microsoft.com/office/drawing/2014/main" id="{4E7C74DD-4244-46B7-8336-30F7151DB21B}"/>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8074536" y="3124200"/>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4" name="Text Placeholder 23">
            <a:extLst>
              <a:ext uri="{FF2B5EF4-FFF2-40B4-BE49-F238E27FC236}">
                <a16:creationId xmlns:a16="http://schemas.microsoft.com/office/drawing/2014/main" id="{9DC663CF-0C67-4619-B40E-7832C4DA15FE}"/>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custGeom>
            <a:avLst/>
            <a:gdLst>
              <a:gd name="connsiteX0" fmla="*/ 0 w 7810500"/>
              <a:gd name="connsiteY0" fmla="*/ 0 h 5638800"/>
              <a:gd name="connsiteX1" fmla="*/ 7810500 w 7810500"/>
              <a:gd name="connsiteY1" fmla="*/ 0 h 5638800"/>
              <a:gd name="connsiteX2" fmla="*/ 7810500 w 7810500"/>
              <a:gd name="connsiteY2" fmla="*/ 3151512 h 5638800"/>
              <a:gd name="connsiteX3" fmla="*/ 6252438 w 7810500"/>
              <a:gd name="connsiteY3" fmla="*/ 5638800 h 5638800"/>
              <a:gd name="connsiteX4" fmla="*/ 0 w 7810500"/>
              <a:gd name="connsiteY4" fmla="*/ 5638800 h 563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0500" h="5638800">
                <a:moveTo>
                  <a:pt x="0" y="0"/>
                </a:moveTo>
                <a:lnTo>
                  <a:pt x="7810500" y="0"/>
                </a:lnTo>
                <a:lnTo>
                  <a:pt x="7810500" y="3151512"/>
                </a:lnTo>
                <a:lnTo>
                  <a:pt x="6252438" y="5638800"/>
                </a:lnTo>
                <a:lnTo>
                  <a:pt x="0" y="5638800"/>
                </a:lnTo>
                <a:close/>
              </a:path>
            </a:pathLst>
          </a:custGeom>
          <a:solidFill>
            <a:schemeClr val="accent1"/>
          </a:solidFill>
          <a:effectLst>
            <a:outerShdw blurRad="50800" dist="38100" dir="2700000" algn="tl" rotWithShape="0">
              <a:prstClr val="black">
                <a:alpha val="40000"/>
              </a:prstClr>
            </a:outerShdw>
          </a:effectLst>
        </p:spPr>
        <p:txBody>
          <a:bodyPr wrap="square">
            <a:noAutofit/>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3163809" y="1905000"/>
            <a:ext cx="5864382" cy="2275238"/>
          </a:xfrm>
        </p:spPr>
        <p:txBody>
          <a:bodyPr anchor="ctr">
            <a:normAutofit/>
          </a:bodyPr>
          <a:lstStyle>
            <a:lvl1pPr algn="ctr">
              <a:defRPr lang="en-US" sz="5000" kern="1200" cap="all" spc="100" baseline="0" dirty="0">
                <a:solidFill>
                  <a:schemeClr val="bg1"/>
                </a:solidFill>
                <a:latin typeface="+mj-lt"/>
                <a:ea typeface="+mj-ea"/>
                <a:cs typeface="+mj-cs"/>
              </a:defRPr>
            </a:lvl1pPr>
          </a:lstStyle>
          <a:p>
            <a:r>
              <a:rPr lang="en-US" dirty="0"/>
              <a:t>THANK </a:t>
            </a:r>
            <a:r>
              <a:rPr lang="en-US" dirty="0" err="1"/>
              <a:t>yOU</a:t>
            </a:r>
            <a:endParaRPr lang="en-US" dirty="0"/>
          </a:p>
        </p:txBody>
      </p:sp>
    </p:spTree>
    <p:extLst>
      <p:ext uri="{BB962C8B-B14F-4D97-AF65-F5344CB8AC3E}">
        <p14:creationId xmlns:p14="http://schemas.microsoft.com/office/powerpoint/2010/main" val="161220322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Closing-Thank you 3">
    <p:bg>
      <p:bgPr>
        <a:solidFill>
          <a:schemeClr val="bg1">
            <a:lumMod val="95000"/>
          </a:schemeClr>
        </a:solidFill>
        <a:effectLst/>
      </p:bgPr>
    </p:bg>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0" y="0"/>
            <a:ext cx="12192000" cy="6858000"/>
          </a:xfrm>
          <a:prstGeom prst="rect">
            <a:avLst/>
          </a:pr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7" name="Text Placeholder 16">
            <a:extLst>
              <a:ext uri="{FF2B5EF4-FFF2-40B4-BE49-F238E27FC236}">
                <a16:creationId xmlns:a16="http://schemas.microsoft.com/office/drawing/2014/main" id="{8F962CE0-5C0C-48F3-A07B-34E33D6704BC}"/>
              </a:ext>
              <a:ext uri="{C183D7F6-B498-43B3-948B-1728B52AA6E4}">
                <adec:decorative xmlns:adec="http://schemas.microsoft.com/office/drawing/2017/decorative" val="1"/>
              </a:ext>
            </a:extLst>
          </p:cNvPr>
          <p:cNvSpPr>
            <a:spLocks noGrp="1"/>
          </p:cNvSpPr>
          <p:nvPr>
            <p:ph type="body" sz="quarter" idx="16" hasCustomPrompt="1"/>
          </p:nvPr>
        </p:nvSpPr>
        <p:spPr>
          <a:xfrm rot="10800000">
            <a:off x="2057400" y="466725"/>
            <a:ext cx="703341" cy="1101901"/>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2" name="Text Placeholder 16">
            <a:extLst>
              <a:ext uri="{FF2B5EF4-FFF2-40B4-BE49-F238E27FC236}">
                <a16:creationId xmlns:a16="http://schemas.microsoft.com/office/drawing/2014/main" id="{654457EF-8A97-4FCA-9870-5095D09BF83E}"/>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9067800" y="46482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0" name="Text Placeholder 16">
            <a:extLst>
              <a:ext uri="{FF2B5EF4-FFF2-40B4-BE49-F238E27FC236}">
                <a16:creationId xmlns:a16="http://schemas.microsoft.com/office/drawing/2014/main" id="{0CC06030-90E1-4B3F-AFDF-369354FBFE62}"/>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solidFill>
            <a:schemeClr val="accent1">
              <a:lumMod val="75000"/>
              <a:alpha val="92000"/>
            </a:schemeClr>
          </a:solidFill>
          <a:effectLst/>
        </p:spPr>
        <p:txBody>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3163809" y="1905000"/>
            <a:ext cx="5864382" cy="2275238"/>
          </a:xfrm>
        </p:spPr>
        <p:txBody>
          <a:bodyPr anchor="ctr">
            <a:normAutofit/>
          </a:bodyPr>
          <a:lstStyle>
            <a:lvl1pPr algn="ctr">
              <a:defRPr lang="en-US" sz="5000" kern="1200" cap="all" spc="100" baseline="0" dirty="0">
                <a:solidFill>
                  <a:schemeClr val="bg1"/>
                </a:solidFill>
                <a:latin typeface="+mj-lt"/>
                <a:ea typeface="+mj-ea"/>
                <a:cs typeface="+mj-cs"/>
              </a:defRPr>
            </a:lvl1pPr>
          </a:lstStyle>
          <a:p>
            <a:r>
              <a:rPr lang="en-US" dirty="0"/>
              <a:t>THANK </a:t>
            </a:r>
            <a:r>
              <a:rPr lang="en-US" dirty="0" err="1"/>
              <a:t>yOU</a:t>
            </a:r>
            <a:endParaRPr lang="en-US" dirty="0"/>
          </a:p>
        </p:txBody>
      </p:sp>
    </p:spTree>
    <p:extLst>
      <p:ext uri="{BB962C8B-B14F-4D97-AF65-F5344CB8AC3E}">
        <p14:creationId xmlns:p14="http://schemas.microsoft.com/office/powerpoint/2010/main" val="265348575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Closing-Thank you 4">
    <p:bg>
      <p:bgPr>
        <a:solidFill>
          <a:schemeClr val="bg1">
            <a:lumMod val="95000"/>
          </a:schemeClr>
        </a:solidFill>
        <a:effectLst/>
      </p:bgPr>
    </p:bg>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FC033E0E-968F-40A8-BE78-354499D7F913}"/>
              </a:ext>
              <a:ext uri="{C183D7F6-B498-43B3-948B-1728B52AA6E4}">
                <adec:decorative xmlns:adec="http://schemas.microsoft.com/office/drawing/2017/decorative" val="1"/>
              </a:ext>
            </a:extLst>
          </p:cNvPr>
          <p:cNvSpPr>
            <a:spLocks noGrp="1"/>
          </p:cNvSpPr>
          <p:nvPr>
            <p:ph type="body" sz="quarter" idx="21" hasCustomPrompt="1"/>
          </p:nvPr>
        </p:nvSpPr>
        <p:spPr>
          <a:xfrm rot="19594102" flipH="1">
            <a:off x="584131" y="-142449"/>
            <a:ext cx="1218268" cy="6177109"/>
          </a:xfrm>
          <a:custGeom>
            <a:avLst/>
            <a:gdLst>
              <a:gd name="connsiteX0" fmla="*/ 1114975 w 1218268"/>
              <a:gd name="connsiteY0" fmla="*/ 1688918 h 6177109"/>
              <a:gd name="connsiteX1" fmla="*/ 1114975 w 1218268"/>
              <a:gd name="connsiteY1" fmla="*/ 5441035 h 6177109"/>
              <a:gd name="connsiteX2" fmla="*/ 1218268 w 1218268"/>
              <a:gd name="connsiteY2" fmla="*/ 5372844 h 6177109"/>
              <a:gd name="connsiteX3" fmla="*/ 1218268 w 1218268"/>
              <a:gd name="connsiteY3" fmla="*/ 1845382 h 6177109"/>
              <a:gd name="connsiteX4" fmla="*/ 675740 w 1218268"/>
              <a:gd name="connsiteY4" fmla="*/ 1023583 h 6177109"/>
              <a:gd name="connsiteX5" fmla="*/ 675740 w 1218268"/>
              <a:gd name="connsiteY5" fmla="*/ 5731005 h 6177109"/>
              <a:gd name="connsiteX6" fmla="*/ 951275 w 1218268"/>
              <a:gd name="connsiteY6" fmla="*/ 5549105 h 6177109"/>
              <a:gd name="connsiteX7" fmla="*/ 951275 w 1218268"/>
              <a:gd name="connsiteY7" fmla="*/ 1440952 h 6177109"/>
              <a:gd name="connsiteX8" fmla="*/ 0 w 1218268"/>
              <a:gd name="connsiteY8" fmla="*/ 0 h 6177109"/>
              <a:gd name="connsiteX9" fmla="*/ 0 w 1218268"/>
              <a:gd name="connsiteY9" fmla="*/ 6177109 h 6177109"/>
              <a:gd name="connsiteX10" fmla="*/ 485620 w 1218268"/>
              <a:gd name="connsiteY10" fmla="*/ 5856517 h 6177109"/>
              <a:gd name="connsiteX11" fmla="*/ 485620 w 1218268"/>
              <a:gd name="connsiteY11" fmla="*/ 735597 h 617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8268" h="6177109">
                <a:moveTo>
                  <a:pt x="1114975" y="1688918"/>
                </a:moveTo>
                <a:lnTo>
                  <a:pt x="1114975" y="5441035"/>
                </a:lnTo>
                <a:lnTo>
                  <a:pt x="1218268" y="5372844"/>
                </a:lnTo>
                <a:lnTo>
                  <a:pt x="1218268" y="1845382"/>
                </a:lnTo>
                <a:close/>
                <a:moveTo>
                  <a:pt x="675740" y="1023583"/>
                </a:moveTo>
                <a:lnTo>
                  <a:pt x="675740" y="5731005"/>
                </a:lnTo>
                <a:lnTo>
                  <a:pt x="951275" y="5549105"/>
                </a:lnTo>
                <a:lnTo>
                  <a:pt x="951275" y="1440952"/>
                </a:lnTo>
                <a:close/>
                <a:moveTo>
                  <a:pt x="0" y="0"/>
                </a:moveTo>
                <a:lnTo>
                  <a:pt x="0" y="6177109"/>
                </a:lnTo>
                <a:lnTo>
                  <a:pt x="485620" y="5856517"/>
                </a:lnTo>
                <a:lnTo>
                  <a:pt x="485620" y="735597"/>
                </a:lnTo>
                <a:close/>
              </a:path>
            </a:pathLst>
          </a:custGeom>
          <a:solidFill>
            <a:schemeClr val="bg1"/>
          </a:solidFill>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15" name="Picture Placeholder 14">
            <a:extLst>
              <a:ext uri="{FF2B5EF4-FFF2-40B4-BE49-F238E27FC236}">
                <a16:creationId xmlns:a16="http://schemas.microsoft.com/office/drawing/2014/main" id="{B9454D95-B362-4CB6-B706-EB2022A3342D}"/>
              </a:ext>
              <a:ext uri="{C183D7F6-B498-43B3-948B-1728B52AA6E4}">
                <adec:decorative xmlns:adec="http://schemas.microsoft.com/office/drawing/2017/decorative" val="1"/>
              </a:ext>
            </a:extLst>
          </p:cNvPr>
          <p:cNvSpPr>
            <a:spLocks noGrp="1"/>
          </p:cNvSpPr>
          <p:nvPr>
            <p:ph type="pic" sz="quarter" idx="11" hasCustomPrompt="1"/>
          </p:nvPr>
        </p:nvSpPr>
        <p:spPr>
          <a:xfrm>
            <a:off x="3124200" y="0"/>
            <a:ext cx="9067800" cy="6858000"/>
          </a:xfrm>
          <a:custGeom>
            <a:avLst/>
            <a:gdLst>
              <a:gd name="connsiteX0" fmla="*/ 5205086 w 9067800"/>
              <a:gd name="connsiteY0" fmla="*/ 0 h 6858000"/>
              <a:gd name="connsiteX1" fmla="*/ 6957685 w 9067800"/>
              <a:gd name="connsiteY1" fmla="*/ 0 h 6858000"/>
              <a:gd name="connsiteX2" fmla="*/ 9067800 w 9067800"/>
              <a:gd name="connsiteY2" fmla="*/ 0 h 6858000"/>
              <a:gd name="connsiteX3" fmla="*/ 9067800 w 9067800"/>
              <a:gd name="connsiteY3" fmla="*/ 6827058 h 6858000"/>
              <a:gd name="connsiteX4" fmla="*/ 9044315 w 9067800"/>
              <a:gd name="connsiteY4" fmla="*/ 6858000 h 6858000"/>
              <a:gd name="connsiteX5" fmla="*/ 7291715 w 9067800"/>
              <a:gd name="connsiteY5" fmla="*/ 6858000 h 6858000"/>
              <a:gd name="connsiteX6" fmla="*/ 1752601 w 9067800"/>
              <a:gd name="connsiteY6" fmla="*/ 6858000 h 6858000"/>
              <a:gd name="connsiteX7" fmla="*/ 0 w 90678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67800" h="6858000">
                <a:moveTo>
                  <a:pt x="5205086" y="0"/>
                </a:moveTo>
                <a:lnTo>
                  <a:pt x="6957685" y="0"/>
                </a:lnTo>
                <a:lnTo>
                  <a:pt x="9067800" y="0"/>
                </a:lnTo>
                <a:lnTo>
                  <a:pt x="9067800" y="6827058"/>
                </a:lnTo>
                <a:lnTo>
                  <a:pt x="9044315" y="6858000"/>
                </a:lnTo>
                <a:lnTo>
                  <a:pt x="7291715" y="6858000"/>
                </a:lnTo>
                <a:lnTo>
                  <a:pt x="1752601" y="6858000"/>
                </a:lnTo>
                <a:lnTo>
                  <a:pt x="0" y="6858000"/>
                </a:lnTo>
                <a:close/>
              </a:path>
            </a:pathLst>
          </a:cu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533400" y="266700"/>
            <a:ext cx="5105400" cy="63246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933450" y="762000"/>
            <a:ext cx="4381500" cy="3429000"/>
          </a:xfrm>
        </p:spPr>
        <p:txBody>
          <a:bodyPr anchor="ctr">
            <a:normAutofit/>
          </a:bodyPr>
          <a:lstStyle>
            <a:lvl1pPr algn="ctr">
              <a:defRPr sz="5000" spc="200" baseline="0"/>
            </a:lvl1pPr>
          </a:lstStyle>
          <a:p>
            <a:r>
              <a:rPr lang="en-US" dirty="0"/>
              <a:t>THANK </a:t>
            </a:r>
            <a:r>
              <a:rPr lang="en-US" dirty="0" err="1"/>
              <a:t>yOU</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0800000" flipV="1">
            <a:off x="314325" y="49530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304480348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Closing-Thank you 5">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56388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1257300" y="1447800"/>
            <a:ext cx="4114800" cy="3962400"/>
          </a:xfrm>
        </p:spPr>
        <p:txBody>
          <a:bodyPr anchor="ctr">
            <a:normAutofit/>
          </a:bodyPr>
          <a:lstStyle>
            <a:lvl1pPr algn="ctr">
              <a:defRPr sz="5000" spc="200" baseline="0"/>
            </a:lvl1pPr>
          </a:lstStyle>
          <a:p>
            <a:r>
              <a:rPr lang="en-US" dirty="0"/>
              <a:t>THANK </a:t>
            </a:r>
            <a:r>
              <a:rPr lang="en-US" dirty="0" err="1"/>
              <a:t>yOU</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a:off x="2705100" y="409575"/>
            <a:ext cx="1219200" cy="400050"/>
          </a:xfr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a:off x="2705100" y="6076950"/>
            <a:ext cx="1219200" cy="400050"/>
          </a:xfrm>
          <a:solidFill>
            <a:schemeClr val="accent2"/>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1325539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Pr>
        <a:solidFill>
          <a:schemeClr val="bg1">
            <a:lumMod val="95000"/>
          </a:schemeClr>
        </a:solidFill>
        <a:effectLst/>
      </p:bgPr>
    </p:bg>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FC033E0E-968F-40A8-BE78-354499D7F913}"/>
              </a:ext>
              <a:ext uri="{C183D7F6-B498-43B3-948B-1728B52AA6E4}">
                <adec:decorative xmlns:adec="http://schemas.microsoft.com/office/drawing/2017/decorative" val="1"/>
              </a:ext>
            </a:extLst>
          </p:cNvPr>
          <p:cNvSpPr>
            <a:spLocks noGrp="1"/>
          </p:cNvSpPr>
          <p:nvPr>
            <p:ph type="body" sz="quarter" idx="21" hasCustomPrompt="1"/>
          </p:nvPr>
        </p:nvSpPr>
        <p:spPr>
          <a:xfrm rot="19594102" flipH="1">
            <a:off x="584131" y="-142449"/>
            <a:ext cx="1218268" cy="6177109"/>
          </a:xfrm>
          <a:custGeom>
            <a:avLst/>
            <a:gdLst>
              <a:gd name="connsiteX0" fmla="*/ 1114975 w 1218268"/>
              <a:gd name="connsiteY0" fmla="*/ 1688918 h 6177109"/>
              <a:gd name="connsiteX1" fmla="*/ 1114975 w 1218268"/>
              <a:gd name="connsiteY1" fmla="*/ 5441035 h 6177109"/>
              <a:gd name="connsiteX2" fmla="*/ 1218268 w 1218268"/>
              <a:gd name="connsiteY2" fmla="*/ 5372844 h 6177109"/>
              <a:gd name="connsiteX3" fmla="*/ 1218268 w 1218268"/>
              <a:gd name="connsiteY3" fmla="*/ 1845382 h 6177109"/>
              <a:gd name="connsiteX4" fmla="*/ 675740 w 1218268"/>
              <a:gd name="connsiteY4" fmla="*/ 1023583 h 6177109"/>
              <a:gd name="connsiteX5" fmla="*/ 675740 w 1218268"/>
              <a:gd name="connsiteY5" fmla="*/ 5731005 h 6177109"/>
              <a:gd name="connsiteX6" fmla="*/ 951275 w 1218268"/>
              <a:gd name="connsiteY6" fmla="*/ 5549105 h 6177109"/>
              <a:gd name="connsiteX7" fmla="*/ 951275 w 1218268"/>
              <a:gd name="connsiteY7" fmla="*/ 1440952 h 6177109"/>
              <a:gd name="connsiteX8" fmla="*/ 0 w 1218268"/>
              <a:gd name="connsiteY8" fmla="*/ 0 h 6177109"/>
              <a:gd name="connsiteX9" fmla="*/ 0 w 1218268"/>
              <a:gd name="connsiteY9" fmla="*/ 6177109 h 6177109"/>
              <a:gd name="connsiteX10" fmla="*/ 485620 w 1218268"/>
              <a:gd name="connsiteY10" fmla="*/ 5856517 h 6177109"/>
              <a:gd name="connsiteX11" fmla="*/ 485620 w 1218268"/>
              <a:gd name="connsiteY11" fmla="*/ 735597 h 617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8268" h="6177109">
                <a:moveTo>
                  <a:pt x="1114975" y="1688918"/>
                </a:moveTo>
                <a:lnTo>
                  <a:pt x="1114975" y="5441035"/>
                </a:lnTo>
                <a:lnTo>
                  <a:pt x="1218268" y="5372844"/>
                </a:lnTo>
                <a:lnTo>
                  <a:pt x="1218268" y="1845382"/>
                </a:lnTo>
                <a:close/>
                <a:moveTo>
                  <a:pt x="675740" y="1023583"/>
                </a:moveTo>
                <a:lnTo>
                  <a:pt x="675740" y="5731005"/>
                </a:lnTo>
                <a:lnTo>
                  <a:pt x="951275" y="5549105"/>
                </a:lnTo>
                <a:lnTo>
                  <a:pt x="951275" y="1440952"/>
                </a:lnTo>
                <a:close/>
                <a:moveTo>
                  <a:pt x="0" y="0"/>
                </a:moveTo>
                <a:lnTo>
                  <a:pt x="0" y="6177109"/>
                </a:lnTo>
                <a:lnTo>
                  <a:pt x="485620" y="5856517"/>
                </a:lnTo>
                <a:lnTo>
                  <a:pt x="485620" y="735597"/>
                </a:lnTo>
                <a:close/>
              </a:path>
            </a:pathLst>
          </a:custGeom>
          <a:solidFill>
            <a:schemeClr val="bg1"/>
          </a:solidFill>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15" name="Picture Placeholder 14">
            <a:extLst>
              <a:ext uri="{FF2B5EF4-FFF2-40B4-BE49-F238E27FC236}">
                <a16:creationId xmlns:a16="http://schemas.microsoft.com/office/drawing/2014/main" id="{B9454D95-B362-4CB6-B706-EB2022A3342D}"/>
              </a:ext>
              <a:ext uri="{C183D7F6-B498-43B3-948B-1728B52AA6E4}">
                <adec:decorative xmlns:adec="http://schemas.microsoft.com/office/drawing/2017/decorative" val="1"/>
              </a:ext>
            </a:extLst>
          </p:cNvPr>
          <p:cNvSpPr>
            <a:spLocks noGrp="1"/>
          </p:cNvSpPr>
          <p:nvPr>
            <p:ph type="pic" sz="quarter" idx="11" hasCustomPrompt="1"/>
          </p:nvPr>
        </p:nvSpPr>
        <p:spPr>
          <a:xfrm>
            <a:off x="3124200" y="0"/>
            <a:ext cx="9067800" cy="6858000"/>
          </a:xfrm>
          <a:custGeom>
            <a:avLst/>
            <a:gdLst>
              <a:gd name="connsiteX0" fmla="*/ 5205086 w 9067800"/>
              <a:gd name="connsiteY0" fmla="*/ 0 h 6858000"/>
              <a:gd name="connsiteX1" fmla="*/ 6957685 w 9067800"/>
              <a:gd name="connsiteY1" fmla="*/ 0 h 6858000"/>
              <a:gd name="connsiteX2" fmla="*/ 9067800 w 9067800"/>
              <a:gd name="connsiteY2" fmla="*/ 0 h 6858000"/>
              <a:gd name="connsiteX3" fmla="*/ 9067800 w 9067800"/>
              <a:gd name="connsiteY3" fmla="*/ 6827058 h 6858000"/>
              <a:gd name="connsiteX4" fmla="*/ 9044315 w 9067800"/>
              <a:gd name="connsiteY4" fmla="*/ 6858000 h 6858000"/>
              <a:gd name="connsiteX5" fmla="*/ 7291715 w 9067800"/>
              <a:gd name="connsiteY5" fmla="*/ 6858000 h 6858000"/>
              <a:gd name="connsiteX6" fmla="*/ 1752601 w 9067800"/>
              <a:gd name="connsiteY6" fmla="*/ 6858000 h 6858000"/>
              <a:gd name="connsiteX7" fmla="*/ 0 w 90678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67800" h="6858000">
                <a:moveTo>
                  <a:pt x="5205086" y="0"/>
                </a:moveTo>
                <a:lnTo>
                  <a:pt x="6957685" y="0"/>
                </a:lnTo>
                <a:lnTo>
                  <a:pt x="9067800" y="0"/>
                </a:lnTo>
                <a:lnTo>
                  <a:pt x="9067800" y="6827058"/>
                </a:lnTo>
                <a:lnTo>
                  <a:pt x="9044315" y="6858000"/>
                </a:lnTo>
                <a:lnTo>
                  <a:pt x="7291715" y="6858000"/>
                </a:lnTo>
                <a:lnTo>
                  <a:pt x="1752601" y="6858000"/>
                </a:lnTo>
                <a:lnTo>
                  <a:pt x="0" y="6858000"/>
                </a:lnTo>
                <a:close/>
              </a:path>
            </a:pathLst>
          </a:cu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533400" y="266700"/>
            <a:ext cx="5105400" cy="63246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933450" y="762000"/>
            <a:ext cx="4381500" cy="3429000"/>
          </a:xfrm>
        </p:spPr>
        <p:txBody>
          <a:bodyPr anchor="ctr">
            <a:normAutofit/>
          </a:bodyPr>
          <a:lstStyle>
            <a:lvl1pPr algn="ct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933450" y="4343400"/>
            <a:ext cx="4381500" cy="1355732"/>
          </a:xfrm>
        </p:spPr>
        <p:txBody>
          <a:bodyPr lIns="91440" rIns="91440" anchor="t">
            <a:normAutofit/>
          </a:bodyPr>
          <a:lstStyle>
            <a:lvl1pPr marL="0" indent="0" algn="ctr">
              <a:lnSpc>
                <a:spcPct val="100000"/>
              </a:lnSpc>
              <a:spcBef>
                <a:spcPts val="0"/>
              </a:spcBef>
              <a:spcAft>
                <a:spcPts val="0"/>
              </a:spcAft>
              <a:buNone/>
              <a:defRPr sz="16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0800000" flipV="1">
            <a:off x="314325" y="49530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104992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56388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57300" y="1447800"/>
            <a:ext cx="4114800" cy="3962400"/>
          </a:xfrm>
        </p:spPr>
        <p:txBody>
          <a:bodyPr anchor="ctr">
            <a:normAutofit/>
          </a:bodyPr>
          <a:lstStyle>
            <a:lvl1pPr algn="ct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6057900" y="4495801"/>
            <a:ext cx="4876800" cy="609600"/>
          </a:xfrm>
        </p:spPr>
        <p:txBody>
          <a:bodyPr lIns="91440" rIns="91440" anchor="ctr">
            <a:normAutofit/>
          </a:bodyPr>
          <a:lstStyle>
            <a:lvl1pPr marL="0" indent="0" algn="l">
              <a:lnSpc>
                <a:spcPct val="100000"/>
              </a:lnSpc>
              <a:spcBef>
                <a:spcPts val="0"/>
              </a:spcBef>
              <a:spcAft>
                <a:spcPts val="0"/>
              </a:spcAft>
              <a:buNone/>
              <a:defRPr sz="16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a:off x="2705100" y="409575"/>
            <a:ext cx="1219200" cy="400050"/>
          </a:xfr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a:off x="2705100" y="6076950"/>
            <a:ext cx="1219200" cy="400050"/>
          </a:xfrm>
          <a:solidFill>
            <a:schemeClr val="accent2"/>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2601318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1447800"/>
          </a:xfrm>
        </p:spPr>
        <p:txBody>
          <a:bodyPr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2667000"/>
            <a:ext cx="10288693"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14" name="Slide Number Placeholder 5">
            <a:extLst>
              <a:ext uri="{FF2B5EF4-FFF2-40B4-BE49-F238E27FC236}">
                <a16:creationId xmlns:a16="http://schemas.microsoft.com/office/drawing/2014/main" id="{0621E917-505B-493E-99EE-2E57CB3327C6}"/>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792466477"/>
      </p:ext>
    </p:extLst>
  </p:cSld>
  <p:clrMapOvr>
    <a:masterClrMapping/>
  </p:clrMapOvr>
  <p:extLst>
    <p:ext uri="{DCECCB84-F9BA-43D5-87BE-67443E8EF086}">
      <p15:sldGuideLst xmlns:p15="http://schemas.microsoft.com/office/powerpoint/2012/main">
        <p15:guide id="1" orient="horz" pos="2160" userDrawn="1">
          <p15:clr>
            <a:srgbClr val="FBAE40"/>
          </p15:clr>
        </p15:guide>
        <p15:guide id="2" orient="horz" pos="72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Emphasis-Sub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2667000"/>
            <a:ext cx="10288693"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1" y="1676400"/>
            <a:ext cx="10837333" cy="424732"/>
          </a:xfrm>
          <a:solidFill>
            <a:schemeClr val="accent1"/>
          </a:solidFill>
        </p:spPr>
        <p:txBody>
          <a:bodyPr wrap="square" lIns="640080" rIns="91440">
            <a:spAutoFit/>
          </a:bodyPr>
          <a:lstStyle>
            <a:lvl1pPr marL="0" indent="0">
              <a:buNone/>
              <a:defRPr sz="2400" b="0">
                <a:solidFill>
                  <a:schemeClr val="bg1"/>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08E95652-9528-4150-8049-C40C3BB1BB08}"/>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130594764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8640" y="548640"/>
            <a:ext cx="11106150"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8640" y="2103120"/>
            <a:ext cx="11106150" cy="422148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24938679"/>
      </p:ext>
    </p:extLst>
  </p:cSld>
  <p:clrMap bg1="lt1" tx1="dk1" bg2="lt2" tx2="dk2" accent1="accent1" accent2="accent2" accent3="accent3" accent4="accent4" accent5="accent5" accent6="accent6" hlink="hlink" folHlink="folHlink"/>
  <p:sldLayoutIdLst>
    <p:sldLayoutId id="2147483955" r:id="rId1"/>
    <p:sldLayoutId id="2147483959" r:id="rId2"/>
    <p:sldLayoutId id="2147483961" r:id="rId3"/>
    <p:sldLayoutId id="2147483962" r:id="rId4"/>
    <p:sldLayoutId id="2147483964" r:id="rId5"/>
    <p:sldLayoutId id="2147483958" r:id="rId6"/>
    <p:sldLayoutId id="2147483963" r:id="rId7"/>
    <p:sldLayoutId id="2147483957" r:id="rId8"/>
    <p:sldLayoutId id="2147483965" r:id="rId9"/>
    <p:sldLayoutId id="2147483966" r:id="rId10"/>
    <p:sldLayoutId id="2147483996" r:id="rId11"/>
    <p:sldLayoutId id="2147483997" r:id="rId12"/>
    <p:sldLayoutId id="2147483998" r:id="rId13"/>
    <p:sldLayoutId id="2147483999" r:id="rId14"/>
    <p:sldLayoutId id="2147484000" r:id="rId15"/>
    <p:sldLayoutId id="2147484001" r:id="rId16"/>
    <p:sldLayoutId id="2147484007" r:id="rId17"/>
    <p:sldLayoutId id="2147483967" r:id="rId18"/>
    <p:sldLayoutId id="2147483968" r:id="rId19"/>
    <p:sldLayoutId id="2147483987" r:id="rId20"/>
    <p:sldLayoutId id="2147483969" r:id="rId21"/>
    <p:sldLayoutId id="2147483970" r:id="rId22"/>
    <p:sldLayoutId id="2147483971" r:id="rId23"/>
    <p:sldLayoutId id="2147483972" r:id="rId24"/>
    <p:sldLayoutId id="2147483973" r:id="rId25"/>
    <p:sldLayoutId id="2147483978" r:id="rId26"/>
    <p:sldLayoutId id="2147483974" r:id="rId27"/>
    <p:sldLayoutId id="2147483975" r:id="rId28"/>
    <p:sldLayoutId id="2147483976" r:id="rId29"/>
    <p:sldLayoutId id="2147483977" r:id="rId30"/>
    <p:sldLayoutId id="2147483988" r:id="rId31"/>
    <p:sldLayoutId id="2147483989" r:id="rId32"/>
    <p:sldLayoutId id="2147483990" r:id="rId33"/>
    <p:sldLayoutId id="2147483991" r:id="rId34"/>
    <p:sldLayoutId id="2147483992" r:id="rId35"/>
    <p:sldLayoutId id="2147483993" r:id="rId36"/>
    <p:sldLayoutId id="2147483995" r:id="rId37"/>
    <p:sldLayoutId id="2147484002" r:id="rId38"/>
    <p:sldLayoutId id="2147484003" r:id="rId39"/>
    <p:sldLayoutId id="2147484004" r:id="rId40"/>
    <p:sldLayoutId id="2147483994" r:id="rId41"/>
    <p:sldLayoutId id="2147484005" r:id="rId42"/>
    <p:sldLayoutId id="2147484006" r:id="rId43"/>
    <p:sldLayoutId id="2147483979" r:id="rId44"/>
    <p:sldLayoutId id="2147483980" r:id="rId45"/>
    <p:sldLayoutId id="2147483981" r:id="rId46"/>
    <p:sldLayoutId id="2147483982" r:id="rId47"/>
    <p:sldLayoutId id="2147483983" r:id="rId48"/>
    <p:sldLayoutId id="2147483984" r:id="rId49"/>
    <p:sldLayoutId id="2147483985" r:id="rId50"/>
    <p:sldLayoutId id="2147483986" r:id="rId51"/>
    <p:sldLayoutId id="2147484008" r:id="rId52"/>
    <p:sldLayoutId id="2147484009" r:id="rId53"/>
    <p:sldLayoutId id="2147484010" r:id="rId54"/>
    <p:sldLayoutId id="2147484011" r:id="rId55"/>
    <p:sldLayoutId id="2147484012" r:id="rId56"/>
  </p:sldLayoutIdLst>
  <p:hf hdr="0" dt="0"/>
  <p:txStyles>
    <p:titleStyle>
      <a:lvl1pPr algn="l" defTabSz="914400" rtl="0" eaLnBrk="1" latinLnBrk="0" hangingPunct="1">
        <a:lnSpc>
          <a:spcPct val="90000"/>
        </a:lnSpc>
        <a:spcBef>
          <a:spcPct val="0"/>
        </a:spcBef>
        <a:buNone/>
        <a:defRPr sz="4200" kern="1200" cap="all" spc="100" baseline="0">
          <a:solidFill>
            <a:schemeClr val="tx1">
              <a:lumMod val="95000"/>
              <a:lumOff val="5000"/>
            </a:schemeClr>
          </a:solidFill>
          <a:latin typeface="+mj-lt"/>
          <a:ea typeface="+mj-ea"/>
          <a:cs typeface="+mj-cs"/>
        </a:defRPr>
      </a:lvl1pPr>
    </p:titleStyle>
    <p:bodyStyle>
      <a:lvl1pPr marL="228600" indent="-22860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36" userDrawn="1">
          <p15:clr>
            <a:srgbClr val="F26B43"/>
          </p15:clr>
        </p15:guide>
        <p15:guide id="4" orient="horz" pos="336" userDrawn="1">
          <p15:clr>
            <a:srgbClr val="F26B43"/>
          </p15:clr>
        </p15:guide>
        <p15:guide id="5" pos="7344" userDrawn="1">
          <p15:clr>
            <a:srgbClr val="F26B43"/>
          </p15:clr>
        </p15:guide>
        <p15:guide id="6" orient="horz" pos="398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hyperlink" Target="mailto:Shukriakawkaz@yahoo.com" TargetMode="Externa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2.xml"/><Relationship Id="rId1" Type="http://schemas.openxmlformats.org/officeDocument/2006/relationships/slideLayout" Target="../slideLayouts/slideLayout1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4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4.xml"/><Relationship Id="rId1" Type="http://schemas.openxmlformats.org/officeDocument/2006/relationships/slideLayout" Target="../slideLayouts/slideLayout1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5.xml"/><Relationship Id="rId1" Type="http://schemas.openxmlformats.org/officeDocument/2006/relationships/slideLayout" Target="../slideLayouts/slideLayout1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6.xml"/><Relationship Id="rId1" Type="http://schemas.openxmlformats.org/officeDocument/2006/relationships/slideLayout" Target="../slideLayouts/slideLayout13.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9.xml"/><Relationship Id="rId4" Type="http://schemas.openxmlformats.org/officeDocument/2006/relationships/image" Target="../media/image16.jpeg"/></Relationships>
</file>

<file path=ppt/slides/_rels/slide18.xml.rels><?xml version="1.0" encoding="UTF-8" standalone="yes"?>
<Relationships xmlns="http://schemas.openxmlformats.org/package/2006/relationships"><Relationship Id="rId3" Type="http://schemas.openxmlformats.org/officeDocument/2006/relationships/hyperlink" Target="mailto:Shukriakawkaz@yahoo.com" TargetMode="External"/><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9.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5.xml"/><Relationship Id="rId5" Type="http://schemas.openxmlformats.org/officeDocument/2006/relationships/image" Target="../media/image8.sv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44.xml"/><Relationship Id="rId4" Type="http://schemas.openxmlformats.org/officeDocument/2006/relationships/image" Target="../media/image10.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4.xml"/></Relationships>
</file>

<file path=ppt/slides/_rels/slide7.xml.rels><?xml version="1.0" encoding="UTF-8" standalone="yes"?>
<Relationships xmlns="http://schemas.openxmlformats.org/package/2006/relationships"><Relationship Id="rId3" Type="http://schemas.openxmlformats.org/officeDocument/2006/relationships/image" Target="../media/image11.jfif"/><Relationship Id="rId2" Type="http://schemas.openxmlformats.org/officeDocument/2006/relationships/notesSlide" Target="../notesSlides/notesSlide7.xml"/><Relationship Id="rId1" Type="http://schemas.openxmlformats.org/officeDocument/2006/relationships/slideLayout" Target="../slideLayouts/slideLayout35.xml"/><Relationship Id="rId4" Type="http://schemas.openxmlformats.org/officeDocument/2006/relationships/image" Target="../media/image12.jpg"/></Relationships>
</file>

<file path=ppt/slides/_rels/slide8.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8.xml"/><Relationship Id="rId1" Type="http://schemas.openxmlformats.org/officeDocument/2006/relationships/slideLayout" Target="../slideLayouts/slideLayout35.xml"/><Relationship Id="rId5" Type="http://schemas.openxmlformats.org/officeDocument/2006/relationships/image" Target="../media/image15.png"/><Relationship Id="rId4" Type="http://schemas.openxmlformats.org/officeDocument/2006/relationships/image" Target="../media/image14.jpg"/></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4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Placeholder 15">
            <a:extLst>
              <a:ext uri="{FF2B5EF4-FFF2-40B4-BE49-F238E27FC236}">
                <a16:creationId xmlns:a16="http://schemas.microsoft.com/office/drawing/2014/main" id="{DEFCB0C0-9628-4CED-9069-559FBFABCDD6}"/>
              </a:ext>
            </a:extLst>
          </p:cNvPr>
          <p:cNvPicPr>
            <a:picLocks noGrp="1" noChangeAspect="1"/>
          </p:cNvPicPr>
          <p:nvPr>
            <p:ph type="pic" sz="quarter" idx="11"/>
          </p:nvPr>
        </p:nvPicPr>
        <p:blipFill>
          <a:blip r:embed="rId3"/>
          <a:srcRect l="2941" r="2941"/>
          <a:stretch>
            <a:fillRect/>
          </a:stretch>
        </p:blipFill>
        <p:spPr/>
      </p:pic>
      <p:sp>
        <p:nvSpPr>
          <p:cNvPr id="285" name="Text Placeholder 284">
            <a:extLst>
              <a:ext uri="{FF2B5EF4-FFF2-40B4-BE49-F238E27FC236}">
                <a16:creationId xmlns:a16="http://schemas.microsoft.com/office/drawing/2014/main" id="{C0BF9B80-F084-4423-8C1C-E79BE829875F}"/>
              </a:ext>
              <a:ext uri="{C183D7F6-B498-43B3-948B-1728B52AA6E4}">
                <adec:decorative xmlns:adec="http://schemas.microsoft.com/office/drawing/2017/decorative" val="1"/>
              </a:ext>
            </a:extLst>
          </p:cNvPr>
          <p:cNvSpPr>
            <a:spLocks noGrp="1"/>
          </p:cNvSpPr>
          <p:nvPr>
            <p:ph type="body" sz="quarter" idx="13"/>
          </p:nvPr>
        </p:nvSpPr>
        <p:spPr>
          <a:xfrm rot="10800000" flipH="1" flipV="1">
            <a:off x="10054621" y="3587304"/>
            <a:ext cx="2087678" cy="3270696"/>
          </a:xfrm>
        </p:spPr>
        <p:txBody>
          <a:bodyPr/>
          <a:lstStyle/>
          <a:p>
            <a:endParaRPr lang="en-US" dirty="0"/>
          </a:p>
        </p:txBody>
      </p:sp>
      <p:sp>
        <p:nvSpPr>
          <p:cNvPr id="286" name="Text Placeholder 285">
            <a:extLst>
              <a:ext uri="{FF2B5EF4-FFF2-40B4-BE49-F238E27FC236}">
                <a16:creationId xmlns:a16="http://schemas.microsoft.com/office/drawing/2014/main" id="{9626180B-FF05-48CF-BFB3-C95C9B5DAB99}"/>
              </a:ext>
              <a:ext uri="{C183D7F6-B498-43B3-948B-1728B52AA6E4}">
                <adec:decorative xmlns:adec="http://schemas.microsoft.com/office/drawing/2017/decorative" val="1"/>
              </a:ext>
            </a:extLst>
          </p:cNvPr>
          <p:cNvSpPr>
            <a:spLocks noGrp="1"/>
          </p:cNvSpPr>
          <p:nvPr>
            <p:ph type="body" sz="quarter" idx="15"/>
          </p:nvPr>
        </p:nvSpPr>
        <p:spPr>
          <a:xfrm>
            <a:off x="1981200" y="146496"/>
            <a:ext cx="9870918" cy="6248400"/>
          </a:xfrm>
        </p:spPr>
        <p:txBody>
          <a:bodyPr/>
          <a:lstStyle/>
          <a:p>
            <a:endParaRPr lang="en-US" dirty="0"/>
          </a:p>
        </p:txBody>
      </p:sp>
      <p:sp>
        <p:nvSpPr>
          <p:cNvPr id="6" name="Title 5">
            <a:extLst>
              <a:ext uri="{FF2B5EF4-FFF2-40B4-BE49-F238E27FC236}">
                <a16:creationId xmlns:a16="http://schemas.microsoft.com/office/drawing/2014/main" id="{3933031D-018B-489E-B613-2113C1CD2360}"/>
              </a:ext>
            </a:extLst>
          </p:cNvPr>
          <p:cNvSpPr>
            <a:spLocks noGrp="1"/>
          </p:cNvSpPr>
          <p:nvPr>
            <p:ph type="ctrTitle"/>
          </p:nvPr>
        </p:nvSpPr>
        <p:spPr>
          <a:xfrm>
            <a:off x="4490802" y="1113907"/>
            <a:ext cx="5864382" cy="2275238"/>
          </a:xfrm>
        </p:spPr>
        <p:txBody>
          <a:bodyPr>
            <a:normAutofit fontScale="90000"/>
          </a:bodyPr>
          <a:lstStyle/>
          <a:p>
            <a:r>
              <a:rPr lang="ar-IQ" sz="4000" b="1" dirty="0">
                <a:solidFill>
                  <a:srgbClr val="FFFF00"/>
                </a:solidFill>
                <a:effectLst/>
                <a:latin typeface="Simplified Arabic Fixed" panose="02070309020205020404" pitchFamily="49" charset="-78"/>
                <a:ea typeface="Calibri" panose="020F0502020204030204" pitchFamily="34" charset="0"/>
                <a:cs typeface="Led Italic Font" panose="02010400000000000000" pitchFamily="2" charset="-78"/>
              </a:rPr>
              <a:t> التخطيط الإعلامي</a:t>
            </a:r>
            <a:br>
              <a:rPr lang="ar-IQ" sz="4000" b="1" dirty="0">
                <a:solidFill>
                  <a:srgbClr val="FFFF00"/>
                </a:solidFill>
                <a:effectLst/>
                <a:latin typeface="Simplified Arabic Fixed" panose="02070309020205020404" pitchFamily="49" charset="-78"/>
                <a:ea typeface="Calibri" panose="020F0502020204030204" pitchFamily="34" charset="0"/>
                <a:cs typeface="Led Italic Font" panose="02010400000000000000" pitchFamily="2" charset="-78"/>
              </a:rPr>
            </a:br>
            <a:r>
              <a:rPr lang="ar-IQ" sz="4000" b="1" dirty="0">
                <a:solidFill>
                  <a:srgbClr val="FFFF00"/>
                </a:solidFill>
                <a:effectLst/>
                <a:latin typeface="Simplified Arabic Fixed" panose="02070309020205020404" pitchFamily="49" charset="-78"/>
                <a:ea typeface="Calibri" panose="020F0502020204030204" pitchFamily="34" charset="0"/>
                <a:cs typeface="Led Italic Font" panose="02010400000000000000" pitchFamily="2" charset="-78"/>
              </a:rPr>
              <a:t> </a:t>
            </a:r>
            <a:br>
              <a:rPr lang="ar-IQ" sz="4000" b="1" dirty="0">
                <a:solidFill>
                  <a:srgbClr val="FFFF00"/>
                </a:solidFill>
                <a:effectLst/>
                <a:latin typeface="Simplified Arabic Fixed" panose="02070309020205020404" pitchFamily="49" charset="-78"/>
                <a:ea typeface="Calibri" panose="020F0502020204030204" pitchFamily="34" charset="0"/>
                <a:cs typeface="Led Italic Font" panose="02010400000000000000" pitchFamily="2" charset="-78"/>
              </a:rPr>
            </a:br>
            <a:r>
              <a:rPr lang="ar-IQ" sz="4000" b="1" dirty="0">
                <a:solidFill>
                  <a:srgbClr val="FFFF00"/>
                </a:solidFill>
                <a:effectLst/>
                <a:latin typeface="Simplified Arabic Fixed" panose="02070309020205020404" pitchFamily="49" charset="-78"/>
                <a:ea typeface="Calibri" panose="020F0502020204030204" pitchFamily="34" charset="0"/>
                <a:cs typeface="Led Italic Font" panose="02010400000000000000" pitchFamily="2" charset="-78"/>
              </a:rPr>
              <a:t>في</a:t>
            </a:r>
            <a:br>
              <a:rPr lang="ar-IQ" sz="4000" b="1" dirty="0">
                <a:solidFill>
                  <a:srgbClr val="FFFF00"/>
                </a:solidFill>
                <a:effectLst/>
                <a:latin typeface="Simplified Arabic Fixed" panose="02070309020205020404" pitchFamily="49" charset="-78"/>
                <a:ea typeface="Calibri" panose="020F0502020204030204" pitchFamily="34" charset="0"/>
                <a:cs typeface="Led Italic Font" panose="02010400000000000000" pitchFamily="2" charset="-78"/>
              </a:rPr>
            </a:br>
            <a:r>
              <a:rPr lang="ar-IQ" sz="4000" b="1" dirty="0">
                <a:solidFill>
                  <a:srgbClr val="FFFF00"/>
                </a:solidFill>
                <a:effectLst/>
                <a:latin typeface="Simplified Arabic Fixed" panose="02070309020205020404" pitchFamily="49" charset="-78"/>
                <a:ea typeface="Calibri" panose="020F0502020204030204" pitchFamily="34" charset="0"/>
                <a:cs typeface="Led Italic Font" panose="02010400000000000000" pitchFamily="2" charset="-78"/>
              </a:rPr>
              <a:t> </a:t>
            </a:r>
            <a:br>
              <a:rPr lang="ar-IQ" sz="4000" b="1" dirty="0">
                <a:solidFill>
                  <a:srgbClr val="FFFF00"/>
                </a:solidFill>
                <a:effectLst/>
                <a:latin typeface="Simplified Arabic Fixed" panose="02070309020205020404" pitchFamily="49" charset="-78"/>
                <a:ea typeface="Calibri" panose="020F0502020204030204" pitchFamily="34" charset="0"/>
                <a:cs typeface="Led Italic Font" panose="02010400000000000000" pitchFamily="2" charset="-78"/>
              </a:rPr>
            </a:br>
            <a:r>
              <a:rPr lang="ar-IQ" sz="4000" b="1" dirty="0">
                <a:solidFill>
                  <a:srgbClr val="FFFF00"/>
                </a:solidFill>
                <a:effectLst/>
                <a:latin typeface="Simplified Arabic Fixed" panose="02070309020205020404" pitchFamily="49" charset="-78"/>
                <a:ea typeface="Calibri" panose="020F0502020204030204" pitchFamily="34" charset="0"/>
                <a:cs typeface="Led Italic Font" panose="02010400000000000000" pitchFamily="2" charset="-78"/>
              </a:rPr>
              <a:t>مواجهة الازمات </a:t>
            </a:r>
            <a:endParaRPr lang="en-US" sz="8800" dirty="0">
              <a:solidFill>
                <a:srgbClr val="FFFF00"/>
              </a:solidFill>
              <a:latin typeface="Simplified Arabic Fixed" panose="02070309020205020404" pitchFamily="49" charset="-78"/>
              <a:cs typeface="Led Italic Font" panose="02010400000000000000" pitchFamily="2" charset="-78"/>
            </a:endParaRPr>
          </a:p>
        </p:txBody>
      </p:sp>
      <p:sp>
        <p:nvSpPr>
          <p:cNvPr id="7" name="Subtitle 6">
            <a:extLst>
              <a:ext uri="{FF2B5EF4-FFF2-40B4-BE49-F238E27FC236}">
                <a16:creationId xmlns:a16="http://schemas.microsoft.com/office/drawing/2014/main" id="{606F8B2E-A7F5-4413-BEED-BFF7C3D9FF78}"/>
              </a:ext>
            </a:extLst>
          </p:cNvPr>
          <p:cNvSpPr>
            <a:spLocks noGrp="1"/>
          </p:cNvSpPr>
          <p:nvPr>
            <p:ph type="subTitle" idx="1"/>
          </p:nvPr>
        </p:nvSpPr>
        <p:spPr>
          <a:xfrm>
            <a:off x="4191000" y="4259731"/>
            <a:ext cx="5268286" cy="1463040"/>
          </a:xfrm>
        </p:spPr>
        <p:txBody>
          <a:bodyPr>
            <a:noAutofit/>
          </a:bodyPr>
          <a:lstStyle/>
          <a:p>
            <a:pPr marL="0" marR="0" algn="ctr" rtl="1">
              <a:lnSpc>
                <a:spcPct val="107000"/>
              </a:lnSpc>
              <a:spcBef>
                <a:spcPts val="0"/>
              </a:spcBef>
              <a:spcAft>
                <a:spcPts val="800"/>
              </a:spcAft>
            </a:pPr>
            <a:r>
              <a:rPr lang="ar-SA" sz="1800" b="1" dirty="0">
                <a:effectLst/>
                <a:latin typeface="Simplified Arabic Fixed" panose="02070309020205020404" pitchFamily="49" charset="-78"/>
                <a:ea typeface="Calibri" panose="020F0502020204030204" pitchFamily="34" charset="0"/>
                <a:cs typeface="Simplified Arabic Fixed" panose="02070309020205020404" pitchFamily="49" charset="-78"/>
              </a:rPr>
              <a:t>أ.د. شكرية كوكز السراج</a:t>
            </a:r>
            <a:endParaRPr lang="en-US" sz="1800" b="1" dirty="0">
              <a:effectLst/>
              <a:latin typeface="Simplified Arabic Fixed" panose="02070309020205020404" pitchFamily="49" charset="-78"/>
              <a:ea typeface="Calibri" panose="020F0502020204030204" pitchFamily="34" charset="0"/>
              <a:cs typeface="Simplified Arabic Fixed" panose="02070309020205020404" pitchFamily="49" charset="-78"/>
            </a:endParaRPr>
          </a:p>
          <a:p>
            <a:pPr marL="0" marR="0" algn="ctr" rtl="1">
              <a:lnSpc>
                <a:spcPct val="107000"/>
              </a:lnSpc>
              <a:spcBef>
                <a:spcPts val="0"/>
              </a:spcBef>
              <a:spcAft>
                <a:spcPts val="800"/>
              </a:spcAft>
            </a:pPr>
            <a:r>
              <a:rPr lang="ar-SA" sz="1800" b="1" dirty="0">
                <a:effectLst/>
                <a:latin typeface="Simplified Arabic Fixed" panose="02070309020205020404" pitchFamily="49" charset="-78"/>
                <a:ea typeface="Calibri" panose="020F0502020204030204" pitchFamily="34" charset="0"/>
                <a:cs typeface="Simplified Arabic Fixed" panose="02070309020205020404" pitchFamily="49" charset="-78"/>
              </a:rPr>
              <a:t>جامعة بغداد – كلية الإعلام – قسم الصحافة</a:t>
            </a:r>
            <a:endParaRPr lang="en-US" sz="1800" b="1" dirty="0">
              <a:effectLst/>
              <a:latin typeface="Simplified Arabic Fixed" panose="02070309020205020404" pitchFamily="49" charset="-78"/>
              <a:ea typeface="Calibri" panose="020F0502020204030204" pitchFamily="34" charset="0"/>
              <a:cs typeface="Simplified Arabic Fixed" panose="02070309020205020404" pitchFamily="49" charset="-78"/>
            </a:endParaRPr>
          </a:p>
          <a:p>
            <a:pPr marL="16510" marR="0" algn="ctr">
              <a:lnSpc>
                <a:spcPct val="107000"/>
              </a:lnSpc>
              <a:spcBef>
                <a:spcPts val="0"/>
              </a:spcBef>
              <a:spcAft>
                <a:spcPts val="0"/>
              </a:spcAft>
            </a:pPr>
            <a:r>
              <a:rPr lang="en-US" sz="1800" b="1" u="sng" dirty="0">
                <a:effectLst/>
                <a:latin typeface="Simplified Arabic Fixed" panose="02070309020205020404" pitchFamily="49" charset="-78"/>
                <a:ea typeface="Calibri" panose="020F0502020204030204" pitchFamily="34" charset="0"/>
                <a:cs typeface="Simplified Arabic Fixed" panose="02070309020205020404" pitchFamily="49" charset="-78"/>
                <a:hlinkClick r:id="rId4">
                  <a:extLst>
                    <a:ext uri="{A12FA001-AC4F-418D-AE19-62706E023703}">
                      <ahyp:hlinkClr xmlns:ahyp="http://schemas.microsoft.com/office/drawing/2018/hyperlinkcolor" val="tx"/>
                    </a:ext>
                  </a:extLst>
                </a:hlinkClick>
              </a:rPr>
              <a:t>Shukriakawkaz@yahoo.com</a:t>
            </a:r>
            <a:endParaRPr lang="en-US" sz="1800" b="1" u="sng" dirty="0">
              <a:effectLst/>
              <a:latin typeface="Simplified Arabic Fixed" panose="02070309020205020404" pitchFamily="49" charset="-78"/>
              <a:ea typeface="Calibri" panose="020F0502020204030204" pitchFamily="34" charset="0"/>
              <a:cs typeface="Simplified Arabic Fixed" panose="02070309020205020404" pitchFamily="49" charset="-78"/>
            </a:endParaRPr>
          </a:p>
          <a:p>
            <a:pPr marL="0" marR="0" algn="r" rtl="1">
              <a:lnSpc>
                <a:spcPct val="107000"/>
              </a:lnSpc>
              <a:spcBef>
                <a:spcPts val="0"/>
              </a:spcBef>
              <a:spcAft>
                <a:spcPts val="800"/>
              </a:spcAft>
              <a:tabLst>
                <a:tab pos="3302635" algn="l"/>
              </a:tabLst>
            </a:pPr>
            <a:r>
              <a:rPr lang="ar-IQ" sz="1800" b="1" dirty="0">
                <a:effectLst/>
                <a:latin typeface="Simplified Arabic Fixed" panose="02070309020205020404" pitchFamily="49" charset="-78"/>
                <a:ea typeface="Calibri" panose="020F0502020204030204" pitchFamily="34" charset="0"/>
                <a:cs typeface="Simplified Arabic Fixed" panose="02070309020205020404" pitchFamily="49" charset="-78"/>
              </a:rPr>
              <a:t> </a:t>
            </a:r>
            <a:endParaRPr lang="en-US" sz="1800" b="1" dirty="0">
              <a:effectLst/>
              <a:latin typeface="Simplified Arabic Fixed" panose="02070309020205020404" pitchFamily="49" charset="-78"/>
              <a:ea typeface="Calibri" panose="020F0502020204030204" pitchFamily="34" charset="0"/>
              <a:cs typeface="Simplified Arabic Fixed" panose="02070309020205020404" pitchFamily="49" charset="-78"/>
            </a:endParaRPr>
          </a:p>
          <a:p>
            <a:endParaRPr lang="en-US" sz="1800" b="1" dirty="0">
              <a:latin typeface="Simplified Arabic Fixed" panose="02070309020205020404" pitchFamily="49" charset="-78"/>
              <a:cs typeface="Simplified Arabic Fixed" panose="02070309020205020404" pitchFamily="49" charset="-78"/>
            </a:endParaRPr>
          </a:p>
        </p:txBody>
      </p:sp>
      <p:pic>
        <p:nvPicPr>
          <p:cNvPr id="22" name="Picture 21">
            <a:extLst>
              <a:ext uri="{FF2B5EF4-FFF2-40B4-BE49-F238E27FC236}">
                <a16:creationId xmlns:a16="http://schemas.microsoft.com/office/drawing/2014/main" id="{91AE708A-113F-441B-9811-F07B733440FC}"/>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50000"/>
                    </a14:imgEffect>
                    <a14:imgEffect>
                      <a14:brightnessContrast bright="20000"/>
                    </a14:imgEffect>
                  </a14:imgLayer>
                </a14:imgProps>
              </a:ext>
            </a:extLst>
          </a:blip>
          <a:stretch>
            <a:fillRect/>
          </a:stretch>
        </p:blipFill>
        <p:spPr>
          <a:xfrm>
            <a:off x="2381227" y="1137106"/>
            <a:ext cx="2428875" cy="321945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3135228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9D24509E-BB74-42FE-A9A8-F01572CD040C}"/>
              </a:ext>
            </a:extLst>
          </p:cNvPr>
          <p:cNvSpPr>
            <a:spLocks noGrp="1"/>
          </p:cNvSpPr>
          <p:nvPr>
            <p:ph type="title"/>
          </p:nvPr>
        </p:nvSpPr>
        <p:spPr/>
        <p:txBody>
          <a:bodyPr/>
          <a:lstStyle/>
          <a:p>
            <a:pPr algn="r" rtl="1"/>
            <a:r>
              <a:rPr lang="ar-IQ" dirty="0">
                <a:solidFill>
                  <a:srgbClr val="FFFF00"/>
                </a:solidFill>
              </a:rPr>
              <a:t>خطوات واسس إدارة الازمات الإعلامية </a:t>
            </a:r>
            <a:endParaRPr lang="en-US" dirty="0">
              <a:solidFill>
                <a:srgbClr val="FFFF00"/>
              </a:solidFill>
            </a:endParaRPr>
          </a:p>
        </p:txBody>
      </p:sp>
      <p:sp>
        <p:nvSpPr>
          <p:cNvPr id="11" name="Slide Number Placeholder 10">
            <a:extLst>
              <a:ext uri="{FF2B5EF4-FFF2-40B4-BE49-F238E27FC236}">
                <a16:creationId xmlns:a16="http://schemas.microsoft.com/office/drawing/2014/main" id="{4F6BA4CE-8BD2-419E-A270-15A0EFE01D9F}"/>
              </a:ext>
            </a:extLst>
          </p:cNvPr>
          <p:cNvSpPr>
            <a:spLocks noGrp="1"/>
          </p:cNvSpPr>
          <p:nvPr>
            <p:ph type="sldNum" sz="quarter" idx="4"/>
          </p:nvPr>
        </p:nvSpPr>
        <p:spPr/>
        <p:txBody>
          <a:bodyPr/>
          <a:lstStyle/>
          <a:p>
            <a:fld id="{4FAB73BC-B049-4115-A692-8D63A059BFB8}" type="slidenum">
              <a:rPr lang="en-US" smtClean="0"/>
              <a:pPr/>
              <a:t>10</a:t>
            </a:fld>
            <a:endParaRPr lang="en-US" dirty="0"/>
          </a:p>
        </p:txBody>
      </p:sp>
      <p:sp>
        <p:nvSpPr>
          <p:cNvPr id="12" name="Text Placeholder 119">
            <a:extLst>
              <a:ext uri="{FF2B5EF4-FFF2-40B4-BE49-F238E27FC236}">
                <a16:creationId xmlns:a16="http://schemas.microsoft.com/office/drawing/2014/main" id="{C0F25050-A2F4-4F04-ACDB-1E69650344BA}"/>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graphicFrame>
        <p:nvGraphicFramePr>
          <p:cNvPr id="2" name="Diagram 1">
            <a:extLst>
              <a:ext uri="{FF2B5EF4-FFF2-40B4-BE49-F238E27FC236}">
                <a16:creationId xmlns:a16="http://schemas.microsoft.com/office/drawing/2014/main" id="{75F138BA-EB00-41C3-BA61-DD9DD47A8AC6}"/>
              </a:ext>
            </a:extLst>
          </p:cNvPr>
          <p:cNvGraphicFramePr/>
          <p:nvPr>
            <p:extLst>
              <p:ext uri="{D42A27DB-BD31-4B8C-83A1-F6EECF244321}">
                <p14:modId xmlns:p14="http://schemas.microsoft.com/office/powerpoint/2010/main" val="1595684865"/>
              </p:ext>
            </p:extLst>
          </p:nvPr>
        </p:nvGraphicFramePr>
        <p:xfrm>
          <a:off x="1282700" y="1940596"/>
          <a:ext cx="9626600" cy="43992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Diagonal Corners Rounded 2">
            <a:extLst>
              <a:ext uri="{FF2B5EF4-FFF2-40B4-BE49-F238E27FC236}">
                <a16:creationId xmlns:a16="http://schemas.microsoft.com/office/drawing/2014/main" id="{8D90738C-0E45-4B95-B015-7686FD844E7B}"/>
              </a:ext>
            </a:extLst>
          </p:cNvPr>
          <p:cNvSpPr/>
          <p:nvPr/>
        </p:nvSpPr>
        <p:spPr>
          <a:xfrm>
            <a:off x="8229600" y="2514600"/>
            <a:ext cx="609600" cy="457200"/>
          </a:xfrm>
          <a:prstGeom prst="round2Diag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2800" b="1" dirty="0"/>
              <a:t>1</a:t>
            </a:r>
            <a:endParaRPr lang="en-US" sz="2800" b="1" dirty="0"/>
          </a:p>
        </p:txBody>
      </p:sp>
      <p:sp>
        <p:nvSpPr>
          <p:cNvPr id="9" name="Rectangle: Diagonal Corners Rounded 8">
            <a:extLst>
              <a:ext uri="{FF2B5EF4-FFF2-40B4-BE49-F238E27FC236}">
                <a16:creationId xmlns:a16="http://schemas.microsoft.com/office/drawing/2014/main" id="{FB3B68E2-E3BB-4F1E-B7E0-783529BAC801}"/>
              </a:ext>
            </a:extLst>
          </p:cNvPr>
          <p:cNvSpPr/>
          <p:nvPr/>
        </p:nvSpPr>
        <p:spPr>
          <a:xfrm>
            <a:off x="4800600" y="2478314"/>
            <a:ext cx="609600" cy="457200"/>
          </a:xfrm>
          <a:prstGeom prst="round2Diag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2800" b="1" dirty="0"/>
              <a:t>2</a:t>
            </a:r>
            <a:endParaRPr lang="en-US" sz="2800" b="1" dirty="0"/>
          </a:p>
        </p:txBody>
      </p:sp>
      <p:sp>
        <p:nvSpPr>
          <p:cNvPr id="17" name="Rectangle: Diagonal Corners Rounded 16">
            <a:extLst>
              <a:ext uri="{FF2B5EF4-FFF2-40B4-BE49-F238E27FC236}">
                <a16:creationId xmlns:a16="http://schemas.microsoft.com/office/drawing/2014/main" id="{11FEBC6D-B575-48CD-AEC8-D55A400A5296}"/>
              </a:ext>
            </a:extLst>
          </p:cNvPr>
          <p:cNvSpPr/>
          <p:nvPr/>
        </p:nvSpPr>
        <p:spPr>
          <a:xfrm>
            <a:off x="1676400" y="2478314"/>
            <a:ext cx="609600" cy="457200"/>
          </a:xfrm>
          <a:prstGeom prst="round2Diag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2800" b="1" dirty="0"/>
              <a:t>3</a:t>
            </a:r>
            <a:endParaRPr lang="en-US" sz="2800" b="1" dirty="0"/>
          </a:p>
        </p:txBody>
      </p:sp>
    </p:spTree>
    <p:extLst>
      <p:ext uri="{BB962C8B-B14F-4D97-AF65-F5344CB8AC3E}">
        <p14:creationId xmlns:p14="http://schemas.microsoft.com/office/powerpoint/2010/main" val="1965089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4F6BA4CE-8BD2-419E-A270-15A0EFE01D9F}"/>
              </a:ext>
            </a:extLst>
          </p:cNvPr>
          <p:cNvSpPr>
            <a:spLocks noGrp="1"/>
          </p:cNvSpPr>
          <p:nvPr>
            <p:ph type="sldNum" sz="quarter" idx="4"/>
          </p:nvPr>
        </p:nvSpPr>
        <p:spPr/>
        <p:txBody>
          <a:bodyPr/>
          <a:lstStyle/>
          <a:p>
            <a:fld id="{4FAB73BC-B049-4115-A692-8D63A059BFB8}" type="slidenum">
              <a:rPr lang="en-US" smtClean="0"/>
              <a:pPr/>
              <a:t>11</a:t>
            </a:fld>
            <a:endParaRPr lang="en-US" dirty="0"/>
          </a:p>
        </p:txBody>
      </p:sp>
      <p:sp>
        <p:nvSpPr>
          <p:cNvPr id="12" name="Text Placeholder 119">
            <a:extLst>
              <a:ext uri="{FF2B5EF4-FFF2-40B4-BE49-F238E27FC236}">
                <a16:creationId xmlns:a16="http://schemas.microsoft.com/office/drawing/2014/main" id="{C0F25050-A2F4-4F04-ACDB-1E69650344BA}"/>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graphicFrame>
        <p:nvGraphicFramePr>
          <p:cNvPr id="2" name="Diagram 1">
            <a:extLst>
              <a:ext uri="{FF2B5EF4-FFF2-40B4-BE49-F238E27FC236}">
                <a16:creationId xmlns:a16="http://schemas.microsoft.com/office/drawing/2014/main" id="{75F138BA-EB00-41C3-BA61-DD9DD47A8AC6}"/>
              </a:ext>
            </a:extLst>
          </p:cNvPr>
          <p:cNvGraphicFramePr/>
          <p:nvPr>
            <p:extLst>
              <p:ext uri="{D42A27DB-BD31-4B8C-83A1-F6EECF244321}">
                <p14:modId xmlns:p14="http://schemas.microsoft.com/office/powerpoint/2010/main" val="3449050987"/>
              </p:ext>
            </p:extLst>
          </p:nvPr>
        </p:nvGraphicFramePr>
        <p:xfrm>
          <a:off x="1282700" y="1940596"/>
          <a:ext cx="9626600" cy="43992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Rectangle: Diagonal Corners Rounded 8">
            <a:extLst>
              <a:ext uri="{FF2B5EF4-FFF2-40B4-BE49-F238E27FC236}">
                <a16:creationId xmlns:a16="http://schemas.microsoft.com/office/drawing/2014/main" id="{BA531B9D-B837-4CBD-BC74-8D161B2A5EFF}"/>
              </a:ext>
            </a:extLst>
          </p:cNvPr>
          <p:cNvSpPr/>
          <p:nvPr/>
        </p:nvSpPr>
        <p:spPr>
          <a:xfrm>
            <a:off x="8229600" y="2514600"/>
            <a:ext cx="609600" cy="457200"/>
          </a:xfrm>
          <a:prstGeom prst="round2Diag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2800" b="1" dirty="0"/>
              <a:t>4</a:t>
            </a:r>
            <a:endParaRPr lang="en-US" sz="2800" b="1" dirty="0"/>
          </a:p>
        </p:txBody>
      </p:sp>
      <p:sp>
        <p:nvSpPr>
          <p:cNvPr id="10" name="Rectangle: Diagonal Corners Rounded 9">
            <a:extLst>
              <a:ext uri="{FF2B5EF4-FFF2-40B4-BE49-F238E27FC236}">
                <a16:creationId xmlns:a16="http://schemas.microsoft.com/office/drawing/2014/main" id="{532BAF12-3D65-4F9A-B593-A100B2539654}"/>
              </a:ext>
            </a:extLst>
          </p:cNvPr>
          <p:cNvSpPr/>
          <p:nvPr/>
        </p:nvSpPr>
        <p:spPr>
          <a:xfrm>
            <a:off x="4724400" y="2362200"/>
            <a:ext cx="609600" cy="457200"/>
          </a:xfrm>
          <a:prstGeom prst="round2Diag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2800" b="1" dirty="0"/>
              <a:t>5</a:t>
            </a:r>
            <a:endParaRPr lang="en-US" sz="2800" b="1" dirty="0"/>
          </a:p>
        </p:txBody>
      </p:sp>
      <p:sp>
        <p:nvSpPr>
          <p:cNvPr id="13" name="Rectangle: Diagonal Corners Rounded 12">
            <a:extLst>
              <a:ext uri="{FF2B5EF4-FFF2-40B4-BE49-F238E27FC236}">
                <a16:creationId xmlns:a16="http://schemas.microsoft.com/office/drawing/2014/main" id="{764D57F9-4357-443D-9C1C-B700D63AA95F}"/>
              </a:ext>
            </a:extLst>
          </p:cNvPr>
          <p:cNvSpPr/>
          <p:nvPr/>
        </p:nvSpPr>
        <p:spPr>
          <a:xfrm>
            <a:off x="1524000" y="2362200"/>
            <a:ext cx="609600" cy="457200"/>
          </a:xfrm>
          <a:prstGeom prst="round2Diag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2800" b="1" dirty="0"/>
              <a:t>6</a:t>
            </a:r>
            <a:endParaRPr lang="en-US" sz="2800" b="1" dirty="0"/>
          </a:p>
        </p:txBody>
      </p:sp>
    </p:spTree>
    <p:extLst>
      <p:ext uri="{BB962C8B-B14F-4D97-AF65-F5344CB8AC3E}">
        <p14:creationId xmlns:p14="http://schemas.microsoft.com/office/powerpoint/2010/main" val="33850279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4F6BA4CE-8BD2-419E-A270-15A0EFE01D9F}"/>
              </a:ext>
            </a:extLst>
          </p:cNvPr>
          <p:cNvSpPr>
            <a:spLocks noGrp="1"/>
          </p:cNvSpPr>
          <p:nvPr>
            <p:ph type="sldNum" sz="quarter" idx="4"/>
          </p:nvPr>
        </p:nvSpPr>
        <p:spPr/>
        <p:txBody>
          <a:bodyPr/>
          <a:lstStyle/>
          <a:p>
            <a:fld id="{4FAB73BC-B049-4115-A692-8D63A059BFB8}" type="slidenum">
              <a:rPr lang="en-US" smtClean="0"/>
              <a:pPr/>
              <a:t>12</a:t>
            </a:fld>
            <a:endParaRPr lang="en-US" dirty="0"/>
          </a:p>
        </p:txBody>
      </p:sp>
      <p:sp>
        <p:nvSpPr>
          <p:cNvPr id="12" name="Text Placeholder 119">
            <a:extLst>
              <a:ext uri="{FF2B5EF4-FFF2-40B4-BE49-F238E27FC236}">
                <a16:creationId xmlns:a16="http://schemas.microsoft.com/office/drawing/2014/main" id="{C0F25050-A2F4-4F04-ACDB-1E69650344BA}"/>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graphicFrame>
        <p:nvGraphicFramePr>
          <p:cNvPr id="2" name="Diagram 1">
            <a:extLst>
              <a:ext uri="{FF2B5EF4-FFF2-40B4-BE49-F238E27FC236}">
                <a16:creationId xmlns:a16="http://schemas.microsoft.com/office/drawing/2014/main" id="{75F138BA-EB00-41C3-BA61-DD9DD47A8AC6}"/>
              </a:ext>
            </a:extLst>
          </p:cNvPr>
          <p:cNvGraphicFramePr/>
          <p:nvPr>
            <p:extLst>
              <p:ext uri="{D42A27DB-BD31-4B8C-83A1-F6EECF244321}">
                <p14:modId xmlns:p14="http://schemas.microsoft.com/office/powerpoint/2010/main" val="2973071815"/>
              </p:ext>
            </p:extLst>
          </p:nvPr>
        </p:nvGraphicFramePr>
        <p:xfrm>
          <a:off x="1282700" y="1940596"/>
          <a:ext cx="9626600" cy="43992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Diagonal Corners Rounded 5">
            <a:extLst>
              <a:ext uri="{FF2B5EF4-FFF2-40B4-BE49-F238E27FC236}">
                <a16:creationId xmlns:a16="http://schemas.microsoft.com/office/drawing/2014/main" id="{47C13FB3-E964-4728-B1C1-545558911224}"/>
              </a:ext>
            </a:extLst>
          </p:cNvPr>
          <p:cNvSpPr/>
          <p:nvPr/>
        </p:nvSpPr>
        <p:spPr>
          <a:xfrm>
            <a:off x="8229600" y="2514600"/>
            <a:ext cx="609600" cy="457200"/>
          </a:xfrm>
          <a:prstGeom prst="round2Diag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2800" b="1" dirty="0"/>
              <a:t>7</a:t>
            </a:r>
            <a:endParaRPr lang="en-US" sz="2800" b="1" dirty="0"/>
          </a:p>
        </p:txBody>
      </p:sp>
      <p:sp>
        <p:nvSpPr>
          <p:cNvPr id="7" name="Rectangle: Diagonal Corners Rounded 6">
            <a:extLst>
              <a:ext uri="{FF2B5EF4-FFF2-40B4-BE49-F238E27FC236}">
                <a16:creationId xmlns:a16="http://schemas.microsoft.com/office/drawing/2014/main" id="{76970523-2BD8-4FD2-9B0E-5A977185E19E}"/>
              </a:ext>
            </a:extLst>
          </p:cNvPr>
          <p:cNvSpPr/>
          <p:nvPr/>
        </p:nvSpPr>
        <p:spPr>
          <a:xfrm>
            <a:off x="4876800" y="2514600"/>
            <a:ext cx="609600" cy="457200"/>
          </a:xfrm>
          <a:prstGeom prst="round2Diag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2800" b="1" dirty="0"/>
              <a:t>8</a:t>
            </a:r>
            <a:endParaRPr lang="en-US" sz="2800" b="1" dirty="0"/>
          </a:p>
        </p:txBody>
      </p:sp>
      <p:sp>
        <p:nvSpPr>
          <p:cNvPr id="9" name="Rectangle: Diagonal Corners Rounded 8">
            <a:extLst>
              <a:ext uri="{FF2B5EF4-FFF2-40B4-BE49-F238E27FC236}">
                <a16:creationId xmlns:a16="http://schemas.microsoft.com/office/drawing/2014/main" id="{1482D905-6211-4BCA-883A-829A787C0912}"/>
              </a:ext>
            </a:extLst>
          </p:cNvPr>
          <p:cNvSpPr/>
          <p:nvPr/>
        </p:nvSpPr>
        <p:spPr>
          <a:xfrm>
            <a:off x="1494971" y="2514600"/>
            <a:ext cx="609600" cy="457200"/>
          </a:xfrm>
          <a:prstGeom prst="round2Diag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2800" b="1" dirty="0"/>
              <a:t>9</a:t>
            </a:r>
            <a:endParaRPr lang="en-US" sz="2800" b="1" dirty="0"/>
          </a:p>
        </p:txBody>
      </p:sp>
    </p:spTree>
    <p:extLst>
      <p:ext uri="{BB962C8B-B14F-4D97-AF65-F5344CB8AC3E}">
        <p14:creationId xmlns:p14="http://schemas.microsoft.com/office/powerpoint/2010/main" val="6223545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Subtitle 43">
            <a:extLst>
              <a:ext uri="{FF2B5EF4-FFF2-40B4-BE49-F238E27FC236}">
                <a16:creationId xmlns:a16="http://schemas.microsoft.com/office/drawing/2014/main" id="{F522C824-2C48-4465-AABE-F46286D9ECD5}"/>
              </a:ext>
            </a:extLst>
          </p:cNvPr>
          <p:cNvSpPr>
            <a:spLocks noGrp="1"/>
          </p:cNvSpPr>
          <p:nvPr>
            <p:ph type="subTitle" idx="1"/>
          </p:nvPr>
        </p:nvSpPr>
        <p:spPr>
          <a:xfrm>
            <a:off x="6324600" y="2743200"/>
            <a:ext cx="5256409" cy="1828800"/>
          </a:xfrm>
        </p:spPr>
        <p:txBody>
          <a:bodyPr>
            <a:normAutofit/>
          </a:bodyPr>
          <a:lstStyle/>
          <a:p>
            <a:pPr marL="0" marR="0" algn="just" rtl="1">
              <a:lnSpc>
                <a:spcPct val="115000"/>
              </a:lnSpc>
              <a:spcBef>
                <a:spcPts val="0"/>
              </a:spcBef>
              <a:spcAft>
                <a:spcPts val="800"/>
              </a:spcAft>
            </a:pPr>
            <a:r>
              <a:rPr lang="ar-IQ" sz="2000" b="1" dirty="0">
                <a:effectLst/>
                <a:latin typeface="Calibri" panose="020F0502020204030204" pitchFamily="34" charset="0"/>
                <a:ea typeface="Calibri" panose="020F0502020204030204" pitchFamily="34" charset="0"/>
                <a:cs typeface="Arial" panose="020B0604020202020204" pitchFamily="34" charset="0"/>
              </a:rPr>
              <a:t>مهما تعددت أشكل وأنواع الازمات ومهما اختلف خصائصها واسبابها فان أساليب مواجهتها تسعى الى الحد من التدهور والتقليل من الخسائر في إطار العمل واستراتيجية المواجهة للازمة وأبرز هذه الأساليب هو ما اجمعوا عليه العلماء والخبراء في هذا المجال على النحو الاتي</a:t>
            </a:r>
            <a:r>
              <a:rPr lang="ar-IQ" sz="1800" b="1" baseline="30000" dirty="0">
                <a:latin typeface="Calibri" panose="020F0502020204030204" pitchFamily="34" charset="0"/>
                <a:ea typeface="Calibri" panose="020F0502020204030204" pitchFamily="34" charset="0"/>
                <a:cs typeface="Arial" panose="020B0604020202020204" pitchFamily="34" charset="0"/>
              </a:rPr>
              <a:t>5</a:t>
            </a:r>
            <a:r>
              <a:rPr lang="ar-IQ" sz="2000" b="1" dirty="0">
                <a:effectLst/>
                <a:latin typeface="Calibri" panose="020F0502020204030204" pitchFamily="34" charset="0"/>
                <a:ea typeface="Calibri" panose="020F0502020204030204" pitchFamily="34" charset="0"/>
                <a:cs typeface="Arial" panose="020B0604020202020204" pitchFamily="34" charset="0"/>
              </a:rPr>
              <a:t>: </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75" name="Text Placeholder 74">
            <a:extLst>
              <a:ext uri="{FF2B5EF4-FFF2-40B4-BE49-F238E27FC236}">
                <a16:creationId xmlns:a16="http://schemas.microsoft.com/office/drawing/2014/main" id="{6488F643-327C-4A41-9703-B4932AF5A2C9}"/>
              </a:ext>
              <a:ext uri="{C183D7F6-B498-43B3-948B-1728B52AA6E4}">
                <adec:decorative xmlns:adec="http://schemas.microsoft.com/office/drawing/2017/decorative" val="1"/>
              </a:ext>
            </a:extLst>
          </p:cNvPr>
          <p:cNvSpPr>
            <a:spLocks noGrp="1"/>
          </p:cNvSpPr>
          <p:nvPr>
            <p:ph type="body" sz="quarter" idx="13"/>
          </p:nvPr>
        </p:nvSpPr>
        <p:spPr/>
        <p:txBody>
          <a:bodyPr>
            <a:normAutofit fontScale="55000" lnSpcReduction="20000"/>
          </a:bodyPr>
          <a:lstStyle/>
          <a:p>
            <a:endParaRPr lang="en-US" dirty="0"/>
          </a:p>
        </p:txBody>
      </p:sp>
      <p:sp>
        <p:nvSpPr>
          <p:cNvPr id="76" name="Text Placeholder 75">
            <a:extLst>
              <a:ext uri="{FF2B5EF4-FFF2-40B4-BE49-F238E27FC236}">
                <a16:creationId xmlns:a16="http://schemas.microsoft.com/office/drawing/2014/main" id="{8EE4272D-3A75-4E40-B1D6-C8D1636AB572}"/>
              </a:ext>
              <a:ext uri="{C183D7F6-B498-43B3-948B-1728B52AA6E4}">
                <adec:decorative xmlns:adec="http://schemas.microsoft.com/office/drawing/2017/decorative" val="1"/>
              </a:ext>
            </a:extLst>
          </p:cNvPr>
          <p:cNvSpPr>
            <a:spLocks noGrp="1"/>
          </p:cNvSpPr>
          <p:nvPr>
            <p:ph type="body" sz="quarter" idx="14"/>
          </p:nvPr>
        </p:nvSpPr>
        <p:spPr/>
        <p:txBody>
          <a:bodyPr>
            <a:normAutofit fontScale="55000" lnSpcReduction="20000"/>
          </a:bodyPr>
          <a:lstStyle/>
          <a:p>
            <a:endParaRPr lang="en-US" dirty="0"/>
          </a:p>
        </p:txBody>
      </p:sp>
      <p:pic>
        <p:nvPicPr>
          <p:cNvPr id="6" name="Picture Placeholder 5">
            <a:extLst>
              <a:ext uri="{FF2B5EF4-FFF2-40B4-BE49-F238E27FC236}">
                <a16:creationId xmlns:a16="http://schemas.microsoft.com/office/drawing/2014/main" id="{63EF2962-277A-4165-BA79-A60DB83B4626}"/>
              </a:ext>
            </a:extLst>
          </p:cNvPr>
          <p:cNvPicPr>
            <a:picLocks noGrp="1" noChangeAspect="1"/>
          </p:cNvPicPr>
          <p:nvPr>
            <p:ph type="pic" sz="quarter" idx="15"/>
          </p:nvPr>
        </p:nvPicPr>
        <p:blipFill>
          <a:blip r:embed="rId3"/>
          <a:srcRect l="17849" r="17849"/>
          <a:stretch>
            <a:fillRect/>
          </a:stretch>
        </p:blipFill>
        <p:spPr/>
      </p:pic>
      <p:sp>
        <p:nvSpPr>
          <p:cNvPr id="74" name="Text Placeholder 73">
            <a:extLst>
              <a:ext uri="{FF2B5EF4-FFF2-40B4-BE49-F238E27FC236}">
                <a16:creationId xmlns:a16="http://schemas.microsoft.com/office/drawing/2014/main" id="{C20719F7-6849-4C36-ACDB-C1AE2AAC74AD}"/>
              </a:ext>
              <a:ext uri="{C183D7F6-B498-43B3-948B-1728B52AA6E4}">
                <adec:decorative xmlns:adec="http://schemas.microsoft.com/office/drawing/2017/decorative" val="1"/>
              </a:ext>
            </a:extLst>
          </p:cNvPr>
          <p:cNvSpPr>
            <a:spLocks noGrp="1"/>
          </p:cNvSpPr>
          <p:nvPr>
            <p:ph type="body" sz="quarter" idx="12"/>
          </p:nvPr>
        </p:nvSpPr>
        <p:spPr>
          <a:solidFill>
            <a:schemeClr val="accent4">
              <a:lumMod val="40000"/>
              <a:lumOff val="60000"/>
            </a:schemeClr>
          </a:solidFill>
        </p:spPr>
        <p:txBody>
          <a:bodyPr/>
          <a:lstStyle/>
          <a:p>
            <a:endParaRPr lang="en-US" dirty="0"/>
          </a:p>
        </p:txBody>
      </p:sp>
      <p:sp>
        <p:nvSpPr>
          <p:cNvPr id="43" name="Title 42">
            <a:extLst>
              <a:ext uri="{FF2B5EF4-FFF2-40B4-BE49-F238E27FC236}">
                <a16:creationId xmlns:a16="http://schemas.microsoft.com/office/drawing/2014/main" id="{CF39D3B5-ABDB-4DFF-8107-EF97569C9BBE}"/>
              </a:ext>
            </a:extLst>
          </p:cNvPr>
          <p:cNvSpPr>
            <a:spLocks noGrp="1"/>
          </p:cNvSpPr>
          <p:nvPr>
            <p:ph type="ctrTitle"/>
          </p:nvPr>
        </p:nvSpPr>
        <p:spPr>
          <a:xfrm>
            <a:off x="1200846" y="2667000"/>
            <a:ext cx="4114800" cy="1981200"/>
          </a:xfrm>
          <a:solidFill>
            <a:schemeClr val="accent4">
              <a:lumMod val="40000"/>
              <a:lumOff val="60000"/>
            </a:schemeClr>
          </a:solidFill>
        </p:spPr>
        <p:txBody>
          <a:bodyPr/>
          <a:lstStyle/>
          <a:p>
            <a:pPr rtl="1"/>
            <a:r>
              <a:rPr lang="ar-IQ" dirty="0"/>
              <a:t>استراتيجيات مواجهة الازمات إعلاميا</a:t>
            </a:r>
            <a:endParaRPr lang="en-US" dirty="0"/>
          </a:p>
        </p:txBody>
      </p:sp>
      <p:sp>
        <p:nvSpPr>
          <p:cNvPr id="8" name="TextBox 7">
            <a:extLst>
              <a:ext uri="{FF2B5EF4-FFF2-40B4-BE49-F238E27FC236}">
                <a16:creationId xmlns:a16="http://schemas.microsoft.com/office/drawing/2014/main" id="{B17F72D8-C313-4808-8DE3-DE014242C4E8}"/>
              </a:ext>
            </a:extLst>
          </p:cNvPr>
          <p:cNvSpPr txBox="1"/>
          <p:nvPr/>
        </p:nvSpPr>
        <p:spPr>
          <a:xfrm>
            <a:off x="5984633" y="6135246"/>
            <a:ext cx="5402940" cy="646331"/>
          </a:xfrm>
          <a:prstGeom prst="rect">
            <a:avLst/>
          </a:prstGeom>
          <a:noFill/>
        </p:spPr>
        <p:txBody>
          <a:bodyPr wrap="square" rtlCol="0">
            <a:spAutoFit/>
          </a:bodyPr>
          <a:lstStyle/>
          <a:p>
            <a:pPr marL="347663" indent="-347663" algn="r" defTabSz="476250" rtl="1"/>
            <a:r>
              <a:rPr lang="ar-IQ" baseline="30000" dirty="0">
                <a:solidFill>
                  <a:schemeClr val="bg1"/>
                </a:solidFill>
                <a:cs typeface="Arial" panose="020B0604020202020204" pitchFamily="34" charset="0"/>
              </a:rPr>
              <a:t>5</a:t>
            </a:r>
            <a:r>
              <a:rPr lang="ar-IQ" dirty="0">
                <a:solidFill>
                  <a:schemeClr val="bg1"/>
                </a:solidFill>
              </a:rPr>
              <a:t>    علي </a:t>
            </a:r>
            <a:r>
              <a:rPr lang="ar-IQ" dirty="0" err="1">
                <a:solidFill>
                  <a:schemeClr val="bg1"/>
                </a:solidFill>
              </a:rPr>
              <a:t>هلهول</a:t>
            </a:r>
            <a:r>
              <a:rPr lang="ar-IQ" dirty="0">
                <a:solidFill>
                  <a:schemeClr val="bg1"/>
                </a:solidFill>
              </a:rPr>
              <a:t> الرويلي، إدارة الازمات استراتيجية المواجهة، (الرياض: د ن، د ت) ص 31-31</a:t>
            </a:r>
            <a:endParaRPr lang="en-US" dirty="0">
              <a:solidFill>
                <a:schemeClr val="bg1"/>
              </a:solidFill>
            </a:endParaRPr>
          </a:p>
        </p:txBody>
      </p:sp>
    </p:spTree>
    <p:extLst>
      <p:ext uri="{BB962C8B-B14F-4D97-AF65-F5344CB8AC3E}">
        <p14:creationId xmlns:p14="http://schemas.microsoft.com/office/powerpoint/2010/main" val="2762804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9D24509E-BB74-42FE-A9A8-F01572CD040C}"/>
              </a:ext>
            </a:extLst>
          </p:cNvPr>
          <p:cNvSpPr>
            <a:spLocks noGrp="1"/>
          </p:cNvSpPr>
          <p:nvPr>
            <p:ph type="title"/>
          </p:nvPr>
        </p:nvSpPr>
        <p:spPr>
          <a:xfrm>
            <a:off x="533400" y="752225"/>
            <a:ext cx="10805160" cy="707886"/>
          </a:xfrm>
        </p:spPr>
        <p:txBody>
          <a:bodyPr>
            <a:normAutofit/>
          </a:bodyPr>
          <a:lstStyle/>
          <a:p>
            <a:pPr algn="r" rtl="1"/>
            <a:r>
              <a:rPr lang="ar-IQ" sz="3600" dirty="0">
                <a:solidFill>
                  <a:srgbClr val="FFFF00"/>
                </a:solidFill>
              </a:rPr>
              <a:t>أولا: الأساليب التقليدية: وتشمل </a:t>
            </a:r>
            <a:endParaRPr lang="en-US" sz="3600" dirty="0">
              <a:solidFill>
                <a:srgbClr val="FFFF00"/>
              </a:solidFill>
            </a:endParaRPr>
          </a:p>
        </p:txBody>
      </p:sp>
      <p:sp>
        <p:nvSpPr>
          <p:cNvPr id="11" name="Slide Number Placeholder 10">
            <a:extLst>
              <a:ext uri="{FF2B5EF4-FFF2-40B4-BE49-F238E27FC236}">
                <a16:creationId xmlns:a16="http://schemas.microsoft.com/office/drawing/2014/main" id="{4F6BA4CE-8BD2-419E-A270-15A0EFE01D9F}"/>
              </a:ext>
            </a:extLst>
          </p:cNvPr>
          <p:cNvSpPr>
            <a:spLocks noGrp="1"/>
          </p:cNvSpPr>
          <p:nvPr>
            <p:ph type="sldNum" sz="quarter" idx="4"/>
          </p:nvPr>
        </p:nvSpPr>
        <p:spPr/>
        <p:txBody>
          <a:bodyPr/>
          <a:lstStyle/>
          <a:p>
            <a:fld id="{4FAB73BC-B049-4115-A692-8D63A059BFB8}" type="slidenum">
              <a:rPr lang="en-US" smtClean="0"/>
              <a:pPr/>
              <a:t>14</a:t>
            </a:fld>
            <a:endParaRPr lang="en-US" dirty="0"/>
          </a:p>
        </p:txBody>
      </p:sp>
      <p:sp>
        <p:nvSpPr>
          <p:cNvPr id="12" name="Text Placeholder 119">
            <a:extLst>
              <a:ext uri="{FF2B5EF4-FFF2-40B4-BE49-F238E27FC236}">
                <a16:creationId xmlns:a16="http://schemas.microsoft.com/office/drawing/2014/main" id="{C0F25050-A2F4-4F04-ACDB-1E69650344BA}"/>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graphicFrame>
        <p:nvGraphicFramePr>
          <p:cNvPr id="6" name="Diagram 5">
            <a:extLst>
              <a:ext uri="{FF2B5EF4-FFF2-40B4-BE49-F238E27FC236}">
                <a16:creationId xmlns:a16="http://schemas.microsoft.com/office/drawing/2014/main" id="{E71862E6-A24B-4339-A21B-8C5E1D17C586}"/>
              </a:ext>
            </a:extLst>
          </p:cNvPr>
          <p:cNvGraphicFramePr/>
          <p:nvPr>
            <p:extLst>
              <p:ext uri="{D42A27DB-BD31-4B8C-83A1-F6EECF244321}">
                <p14:modId xmlns:p14="http://schemas.microsoft.com/office/powerpoint/2010/main" val="1502740144"/>
              </p:ext>
            </p:extLst>
          </p:nvPr>
        </p:nvGraphicFramePr>
        <p:xfrm>
          <a:off x="1071880" y="1460111"/>
          <a:ext cx="10048240" cy="50626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93127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9D24509E-BB74-42FE-A9A8-F01572CD040C}"/>
              </a:ext>
            </a:extLst>
          </p:cNvPr>
          <p:cNvSpPr>
            <a:spLocks noGrp="1"/>
          </p:cNvSpPr>
          <p:nvPr>
            <p:ph type="title"/>
          </p:nvPr>
        </p:nvSpPr>
        <p:spPr>
          <a:xfrm>
            <a:off x="533400" y="752225"/>
            <a:ext cx="10805160" cy="707886"/>
          </a:xfrm>
        </p:spPr>
        <p:txBody>
          <a:bodyPr>
            <a:normAutofit/>
          </a:bodyPr>
          <a:lstStyle/>
          <a:p>
            <a:pPr algn="r" rtl="1"/>
            <a:r>
              <a:rPr lang="ar-IQ" sz="3600" dirty="0">
                <a:solidFill>
                  <a:srgbClr val="FFFF00"/>
                </a:solidFill>
              </a:rPr>
              <a:t>ثانيا: الأساليب غير التقليدية: وتتمثل بالآتي: </a:t>
            </a:r>
            <a:endParaRPr lang="en-US" sz="3600" dirty="0">
              <a:solidFill>
                <a:srgbClr val="FFFF00"/>
              </a:solidFill>
            </a:endParaRPr>
          </a:p>
        </p:txBody>
      </p:sp>
      <p:sp>
        <p:nvSpPr>
          <p:cNvPr id="11" name="Slide Number Placeholder 10">
            <a:extLst>
              <a:ext uri="{FF2B5EF4-FFF2-40B4-BE49-F238E27FC236}">
                <a16:creationId xmlns:a16="http://schemas.microsoft.com/office/drawing/2014/main" id="{4F6BA4CE-8BD2-419E-A270-15A0EFE01D9F}"/>
              </a:ext>
            </a:extLst>
          </p:cNvPr>
          <p:cNvSpPr>
            <a:spLocks noGrp="1"/>
          </p:cNvSpPr>
          <p:nvPr>
            <p:ph type="sldNum" sz="quarter" idx="4"/>
          </p:nvPr>
        </p:nvSpPr>
        <p:spPr/>
        <p:txBody>
          <a:bodyPr/>
          <a:lstStyle/>
          <a:p>
            <a:fld id="{4FAB73BC-B049-4115-A692-8D63A059BFB8}" type="slidenum">
              <a:rPr lang="en-US" smtClean="0"/>
              <a:pPr/>
              <a:t>15</a:t>
            </a:fld>
            <a:endParaRPr lang="en-US" dirty="0"/>
          </a:p>
        </p:txBody>
      </p:sp>
      <p:sp>
        <p:nvSpPr>
          <p:cNvPr id="12" name="Text Placeholder 119">
            <a:extLst>
              <a:ext uri="{FF2B5EF4-FFF2-40B4-BE49-F238E27FC236}">
                <a16:creationId xmlns:a16="http://schemas.microsoft.com/office/drawing/2014/main" id="{C0F25050-A2F4-4F04-ACDB-1E69650344BA}"/>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graphicFrame>
        <p:nvGraphicFramePr>
          <p:cNvPr id="4" name="Diagram 3">
            <a:extLst>
              <a:ext uri="{FF2B5EF4-FFF2-40B4-BE49-F238E27FC236}">
                <a16:creationId xmlns:a16="http://schemas.microsoft.com/office/drawing/2014/main" id="{695D17C4-9CD0-4EE0-900D-4E0E5B0270D7}"/>
              </a:ext>
            </a:extLst>
          </p:cNvPr>
          <p:cNvGraphicFramePr/>
          <p:nvPr>
            <p:extLst>
              <p:ext uri="{D42A27DB-BD31-4B8C-83A1-F6EECF244321}">
                <p14:modId xmlns:p14="http://schemas.microsoft.com/office/powerpoint/2010/main" val="522924057"/>
              </p:ext>
            </p:extLst>
          </p:nvPr>
        </p:nvGraphicFramePr>
        <p:xfrm>
          <a:off x="508000" y="1379475"/>
          <a:ext cx="10987317" cy="50410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307311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4F6BA4CE-8BD2-419E-A270-15A0EFE01D9F}"/>
              </a:ext>
            </a:extLst>
          </p:cNvPr>
          <p:cNvSpPr>
            <a:spLocks noGrp="1"/>
          </p:cNvSpPr>
          <p:nvPr>
            <p:ph type="sldNum" sz="quarter" idx="4"/>
          </p:nvPr>
        </p:nvSpPr>
        <p:spPr/>
        <p:txBody>
          <a:bodyPr/>
          <a:lstStyle/>
          <a:p>
            <a:fld id="{4FAB73BC-B049-4115-A692-8D63A059BFB8}" type="slidenum">
              <a:rPr lang="en-US" smtClean="0"/>
              <a:pPr/>
              <a:t>16</a:t>
            </a:fld>
            <a:endParaRPr lang="en-US" dirty="0"/>
          </a:p>
        </p:txBody>
      </p:sp>
      <p:sp>
        <p:nvSpPr>
          <p:cNvPr id="12" name="Text Placeholder 119">
            <a:extLst>
              <a:ext uri="{FF2B5EF4-FFF2-40B4-BE49-F238E27FC236}">
                <a16:creationId xmlns:a16="http://schemas.microsoft.com/office/drawing/2014/main" id="{C0F25050-A2F4-4F04-ACDB-1E69650344BA}"/>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graphicFrame>
        <p:nvGraphicFramePr>
          <p:cNvPr id="4" name="Diagram 3">
            <a:extLst>
              <a:ext uri="{FF2B5EF4-FFF2-40B4-BE49-F238E27FC236}">
                <a16:creationId xmlns:a16="http://schemas.microsoft.com/office/drawing/2014/main" id="{695D17C4-9CD0-4EE0-900D-4E0E5B0270D7}"/>
              </a:ext>
            </a:extLst>
          </p:cNvPr>
          <p:cNvGraphicFramePr/>
          <p:nvPr>
            <p:extLst>
              <p:ext uri="{D42A27DB-BD31-4B8C-83A1-F6EECF244321}">
                <p14:modId xmlns:p14="http://schemas.microsoft.com/office/powerpoint/2010/main" val="282384509"/>
              </p:ext>
            </p:extLst>
          </p:nvPr>
        </p:nvGraphicFramePr>
        <p:xfrm>
          <a:off x="508000" y="685800"/>
          <a:ext cx="11455400" cy="59555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43794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3" name="Content Placeholder 12">
            <a:extLst>
              <a:ext uri="{FF2B5EF4-FFF2-40B4-BE49-F238E27FC236}">
                <a16:creationId xmlns:a16="http://schemas.microsoft.com/office/drawing/2014/main" id="{556610ED-3E2D-4E6A-ABD0-150F203E6B46}"/>
              </a:ext>
            </a:extLst>
          </p:cNvPr>
          <p:cNvSpPr>
            <a:spLocks noGrp="1"/>
          </p:cNvSpPr>
          <p:nvPr>
            <p:ph sz="quarter" idx="13"/>
          </p:nvPr>
        </p:nvSpPr>
        <p:spPr>
          <a:xfrm>
            <a:off x="4873332" y="1084825"/>
            <a:ext cx="6026957" cy="5058346"/>
          </a:xfrm>
        </p:spPr>
        <p:txBody>
          <a:bodyPr>
            <a:normAutofit/>
          </a:bodyPr>
          <a:lstStyle/>
          <a:p>
            <a:pPr marL="115888" indent="0" algn="just" rtl="1">
              <a:buNone/>
            </a:pPr>
            <a:endParaRPr lang="ar-IQ" dirty="0">
              <a:solidFill>
                <a:schemeClr val="bg1"/>
              </a:solidFill>
            </a:endParaRPr>
          </a:p>
          <a:p>
            <a:pPr marL="115888" indent="0" algn="just" rtl="1">
              <a:buNone/>
            </a:pPr>
            <a:endParaRPr lang="ar-IQ" dirty="0">
              <a:solidFill>
                <a:schemeClr val="bg1"/>
              </a:solidFill>
            </a:endParaRPr>
          </a:p>
          <a:p>
            <a:pPr marL="115888" indent="0" algn="just" rtl="1">
              <a:buNone/>
            </a:pPr>
            <a:r>
              <a:rPr lang="ar-IQ" dirty="0">
                <a:solidFill>
                  <a:schemeClr val="bg1"/>
                </a:solidFill>
              </a:rPr>
              <a:t>1. اديب خضور، الاعلام والأزمات، ط1، (الرياض: د.ن،1999م).</a:t>
            </a:r>
          </a:p>
          <a:p>
            <a:pPr marL="465138" indent="-349250" algn="just" rtl="1">
              <a:buNone/>
            </a:pPr>
            <a:r>
              <a:rPr lang="ar-IQ" dirty="0">
                <a:solidFill>
                  <a:schemeClr val="bg1"/>
                </a:solidFill>
              </a:rPr>
              <a:t>2. شهرزاد لمجد، الاعلام وإدارة الازمات، (عمان: دار أسامة للنشر والتوزيع، 2013م).</a:t>
            </a:r>
          </a:p>
          <a:p>
            <a:pPr marL="465138" indent="-349250" algn="just" rtl="1">
              <a:buNone/>
            </a:pPr>
            <a:r>
              <a:rPr lang="ar-IQ" dirty="0">
                <a:solidFill>
                  <a:schemeClr val="bg1"/>
                </a:solidFill>
              </a:rPr>
              <a:t>3. علي فلاح </a:t>
            </a:r>
            <a:r>
              <a:rPr lang="ar-IQ" dirty="0" err="1">
                <a:solidFill>
                  <a:schemeClr val="bg1"/>
                </a:solidFill>
              </a:rPr>
              <a:t>الضلاعين</a:t>
            </a:r>
            <a:r>
              <a:rPr lang="ar-IQ" dirty="0">
                <a:solidFill>
                  <a:schemeClr val="bg1"/>
                </a:solidFill>
              </a:rPr>
              <a:t> واخرون/ الاعلام وإدارة الازمات (عمان، دار الاعصار العلمي، 201م).</a:t>
            </a:r>
          </a:p>
          <a:p>
            <a:pPr marL="465138" indent="-349250" algn="just" rtl="1">
              <a:buNone/>
            </a:pPr>
            <a:r>
              <a:rPr lang="ar-IQ" dirty="0">
                <a:solidFill>
                  <a:schemeClr val="bg1"/>
                </a:solidFill>
              </a:rPr>
              <a:t>4. علي </a:t>
            </a:r>
            <a:r>
              <a:rPr lang="ar-IQ" dirty="0" err="1">
                <a:solidFill>
                  <a:schemeClr val="bg1"/>
                </a:solidFill>
              </a:rPr>
              <a:t>هلهول</a:t>
            </a:r>
            <a:r>
              <a:rPr lang="ar-IQ" dirty="0">
                <a:solidFill>
                  <a:schemeClr val="bg1"/>
                </a:solidFill>
              </a:rPr>
              <a:t> الرويلي، إدارة الازمات استراتيجية المواجهة، (الرياض: </a:t>
            </a:r>
            <a:r>
              <a:rPr lang="ar-IQ" dirty="0" err="1">
                <a:solidFill>
                  <a:schemeClr val="bg1"/>
                </a:solidFill>
              </a:rPr>
              <a:t>د.ن</a:t>
            </a:r>
            <a:r>
              <a:rPr lang="ar-IQ" dirty="0">
                <a:solidFill>
                  <a:schemeClr val="bg1"/>
                </a:solidFill>
              </a:rPr>
              <a:t>، د.ت).</a:t>
            </a:r>
          </a:p>
          <a:p>
            <a:pPr marL="465138" indent="-349250" algn="just" rtl="1">
              <a:buNone/>
            </a:pPr>
            <a:r>
              <a:rPr lang="ar-IQ" dirty="0">
                <a:solidFill>
                  <a:schemeClr val="bg1"/>
                </a:solidFill>
              </a:rPr>
              <a:t>5. ليث بدر يوسف، التخطيط الإعلامي الأسس النظرية والتطبيقية، (العين: دار الكتاب الجامعي، 2016م).</a:t>
            </a:r>
          </a:p>
          <a:p>
            <a:pPr marL="457200" indent="-457200" algn="just" rtl="1">
              <a:buFont typeface="+mj-lt"/>
              <a:buAutoNum type="arabicPeriod"/>
            </a:pPr>
            <a:endParaRPr lang="en-US" dirty="0">
              <a:solidFill>
                <a:schemeClr val="bg1"/>
              </a:solidFill>
            </a:endParaRPr>
          </a:p>
          <a:p>
            <a:pPr algn="just" rtl="1">
              <a:buFont typeface="Wingdings" panose="05000000000000000000" pitchFamily="2" charset="2"/>
              <a:buChar char="q"/>
            </a:pPr>
            <a:endParaRPr lang="ar-IQ" dirty="0">
              <a:solidFill>
                <a:schemeClr val="bg1"/>
              </a:solidFill>
            </a:endParaRPr>
          </a:p>
        </p:txBody>
      </p:sp>
      <p:sp>
        <p:nvSpPr>
          <p:cNvPr id="2" name="Text Placeholder 1">
            <a:extLst>
              <a:ext uri="{FF2B5EF4-FFF2-40B4-BE49-F238E27FC236}">
                <a16:creationId xmlns:a16="http://schemas.microsoft.com/office/drawing/2014/main" id="{E4C965B6-7E38-4D37-8DC4-198F7E2181D5}"/>
              </a:ext>
            </a:extLst>
          </p:cNvPr>
          <p:cNvSpPr>
            <a:spLocks noGrp="1"/>
          </p:cNvSpPr>
          <p:nvPr>
            <p:ph type="body" sz="quarter" idx="16"/>
          </p:nvPr>
        </p:nvSpPr>
        <p:spPr>
          <a:xfrm>
            <a:off x="7257" y="873789"/>
            <a:ext cx="10837333" cy="480131"/>
          </a:xfrm>
        </p:spPr>
        <p:txBody>
          <a:bodyPr/>
          <a:lstStyle/>
          <a:p>
            <a:pPr algn="r"/>
            <a:r>
              <a:rPr lang="ar-IQ" sz="2800" u="sng" dirty="0">
                <a:solidFill>
                  <a:srgbClr val="FFFF00"/>
                </a:solidFill>
              </a:rPr>
              <a:t>المصادر</a:t>
            </a:r>
            <a:endParaRPr lang="en-US" u="sng" dirty="0">
              <a:solidFill>
                <a:srgbClr val="FFFF00"/>
              </a:solidFill>
            </a:endParaRPr>
          </a:p>
        </p:txBody>
      </p:sp>
      <p:sp>
        <p:nvSpPr>
          <p:cNvPr id="3" name="Slide Number Placeholder 2">
            <a:extLst>
              <a:ext uri="{FF2B5EF4-FFF2-40B4-BE49-F238E27FC236}">
                <a16:creationId xmlns:a16="http://schemas.microsoft.com/office/drawing/2014/main" id="{5F44A039-11AB-474F-8746-9A34D1C39C3F}"/>
              </a:ext>
            </a:extLst>
          </p:cNvPr>
          <p:cNvSpPr>
            <a:spLocks noGrp="1"/>
          </p:cNvSpPr>
          <p:nvPr>
            <p:ph type="sldNum" sz="quarter" idx="4"/>
          </p:nvPr>
        </p:nvSpPr>
        <p:spPr/>
        <p:txBody>
          <a:bodyPr/>
          <a:lstStyle/>
          <a:p>
            <a:fld id="{4FAB73BC-B049-4115-A692-8D63A059BFB8}" type="slidenum">
              <a:rPr lang="en-US" smtClean="0"/>
              <a:pPr/>
              <a:t>17</a:t>
            </a:fld>
            <a:endParaRPr lang="en-US" dirty="0"/>
          </a:p>
        </p:txBody>
      </p:sp>
      <p:sp>
        <p:nvSpPr>
          <p:cNvPr id="18" name="Text Placeholder 119">
            <a:extLst>
              <a:ext uri="{FF2B5EF4-FFF2-40B4-BE49-F238E27FC236}">
                <a16:creationId xmlns:a16="http://schemas.microsoft.com/office/drawing/2014/main" id="{6E5B80C5-6B42-4867-88CC-660291DD3F8D}"/>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pic>
        <p:nvPicPr>
          <p:cNvPr id="10" name="Picture Placeholder 5">
            <a:extLst>
              <a:ext uri="{FF2B5EF4-FFF2-40B4-BE49-F238E27FC236}">
                <a16:creationId xmlns:a16="http://schemas.microsoft.com/office/drawing/2014/main" id="{D2A5B748-37FD-448D-997E-B1D3326587D6}"/>
              </a:ext>
              <a:ext uri="{C183D7F6-B498-43B3-948B-1728B52AA6E4}">
                <adec:decorative xmlns:adec="http://schemas.microsoft.com/office/drawing/2017/decorative" val="1"/>
              </a:ext>
            </a:extLst>
          </p:cNvPr>
          <p:cNvPicPr>
            <a:picLocks noGrp="1" noChangeAspect="1"/>
          </p:cNvPicPr>
          <p:nvPr>
            <p:ph type="pic" sz="quarter" idx="15"/>
          </p:nvPr>
        </p:nvPicPr>
        <p:blipFill rotWithShape="1">
          <a:blip r:embed="rId3" cstate="screen">
            <a:extLst>
              <a:ext uri="{28A0092B-C50C-407E-A947-70E740481C1C}">
                <a14:useLocalDpi xmlns:a14="http://schemas.microsoft.com/office/drawing/2010/main"/>
              </a:ext>
            </a:extLst>
          </a:blip>
          <a:srcRect t="88" b="88"/>
          <a:stretch/>
        </p:blipFill>
        <p:spPr>
          <a:xfrm>
            <a:off x="0" y="0"/>
            <a:ext cx="8329613" cy="457200"/>
          </a:xfrm>
        </p:spPr>
      </p:pic>
      <p:pic>
        <p:nvPicPr>
          <p:cNvPr id="2050" name="Picture 2" descr="Reference Book - Library &amp; Information Science Network">
            <a:extLst>
              <a:ext uri="{FF2B5EF4-FFF2-40B4-BE49-F238E27FC236}">
                <a16:creationId xmlns:a16="http://schemas.microsoft.com/office/drawing/2014/main" id="{3083C24D-92C3-4A0F-BE12-84873E347E4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743" y="1770509"/>
            <a:ext cx="4552589" cy="3672611"/>
          </a:xfrm>
          <a:prstGeom prst="roundRect">
            <a:avLst>
              <a:gd name="adj" fmla="val 36822"/>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18089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01D4ADB-79CE-478E-8FBE-53E59DEC969A}"/>
              </a:ext>
            </a:extLst>
          </p:cNvPr>
          <p:cNvSpPr>
            <a:spLocks noGrp="1"/>
          </p:cNvSpPr>
          <p:nvPr>
            <p:ph type="sldNum" sz="quarter" idx="4"/>
          </p:nvPr>
        </p:nvSpPr>
        <p:spPr/>
        <p:txBody>
          <a:bodyPr/>
          <a:lstStyle/>
          <a:p>
            <a:fld id="{4FAB73BC-B049-4115-A692-8D63A059BFB8}" type="slidenum">
              <a:rPr lang="en-US" smtClean="0"/>
              <a:pPr/>
              <a:t>18</a:t>
            </a:fld>
            <a:endParaRPr lang="en-US" dirty="0"/>
          </a:p>
        </p:txBody>
      </p:sp>
      <p:sp>
        <p:nvSpPr>
          <p:cNvPr id="5" name="Text Placeholder 119">
            <a:extLst>
              <a:ext uri="{FF2B5EF4-FFF2-40B4-BE49-F238E27FC236}">
                <a16:creationId xmlns:a16="http://schemas.microsoft.com/office/drawing/2014/main" id="{A8F5C4E3-6105-466B-A340-80D73DB227A9}"/>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sp>
        <p:nvSpPr>
          <p:cNvPr id="11" name="Subtitle 6">
            <a:extLst>
              <a:ext uri="{FF2B5EF4-FFF2-40B4-BE49-F238E27FC236}">
                <a16:creationId xmlns:a16="http://schemas.microsoft.com/office/drawing/2014/main" id="{BD6867CB-18DB-4FA5-BD71-D4BDAD89E3B3}"/>
              </a:ext>
            </a:extLst>
          </p:cNvPr>
          <p:cNvSpPr txBox="1">
            <a:spLocks/>
          </p:cNvSpPr>
          <p:nvPr/>
        </p:nvSpPr>
        <p:spPr>
          <a:xfrm>
            <a:off x="10886" y="2622948"/>
            <a:ext cx="5268286" cy="2377440"/>
          </a:xfrm>
          <a:prstGeom prst="rect">
            <a:avLst/>
          </a:prstGeom>
        </p:spPr>
        <p:txBody>
          <a:bodyPr>
            <a:noAutofit/>
          </a:bodyPr>
          <a:lstStyle>
            <a:lvl1pPr marL="228600" indent="-22860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marL="0" indent="0" algn="ctr" rtl="1">
              <a:lnSpc>
                <a:spcPct val="107000"/>
              </a:lnSpc>
              <a:spcBef>
                <a:spcPts val="0"/>
              </a:spcBef>
              <a:spcAft>
                <a:spcPts val="800"/>
              </a:spcAft>
              <a:buNone/>
            </a:pPr>
            <a:r>
              <a:rPr lang="ar-SA" sz="24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أ.د. شكرية كوكز السراج</a:t>
            </a:r>
            <a:endParaRPr lang="en-US" sz="24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ctr" rtl="1">
              <a:lnSpc>
                <a:spcPct val="107000"/>
              </a:lnSpc>
              <a:spcBef>
                <a:spcPts val="0"/>
              </a:spcBef>
              <a:spcAft>
                <a:spcPts val="800"/>
              </a:spcAft>
              <a:buNone/>
            </a:pPr>
            <a:r>
              <a:rPr lang="ar-SA" sz="24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جامعة بغداد</a:t>
            </a:r>
            <a:r>
              <a:rPr lang="ar-IQ" sz="24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 / </a:t>
            </a:r>
            <a:r>
              <a:rPr lang="ar-SA" sz="24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كلية الإعلام </a:t>
            </a:r>
            <a:endParaRPr lang="ar-IQ" sz="24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ctr" rtl="1">
              <a:lnSpc>
                <a:spcPct val="107000"/>
              </a:lnSpc>
              <a:spcBef>
                <a:spcPts val="0"/>
              </a:spcBef>
              <a:spcAft>
                <a:spcPts val="800"/>
              </a:spcAft>
              <a:buNone/>
            </a:pPr>
            <a:r>
              <a:rPr lang="ar-SA" sz="24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قسم الصحافة</a:t>
            </a:r>
            <a:endParaRPr lang="en-US" sz="24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0"/>
              </a:spcAft>
              <a:buNone/>
            </a:pPr>
            <a:r>
              <a:rPr lang="en-US" sz="2400" b="1" u="sng" dirty="0">
                <a:solidFill>
                  <a:srgbClr val="FFFF00"/>
                </a:solidFill>
                <a:latin typeface="Times New Roman" panose="02020603050405020304" pitchFamily="18"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Shukriakawkaz@yahoo.com</a:t>
            </a:r>
            <a:endParaRPr lang="en-US" sz="2400" b="1" u="sng" dirty="0">
              <a:solidFill>
                <a:srgbClr val="FFFF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r" rtl="1">
              <a:lnSpc>
                <a:spcPct val="107000"/>
              </a:lnSpc>
              <a:spcBef>
                <a:spcPts val="0"/>
              </a:spcBef>
              <a:spcAft>
                <a:spcPts val="800"/>
              </a:spcAft>
              <a:buNone/>
              <a:tabLst>
                <a:tab pos="3302635" algn="l"/>
              </a:tabLst>
            </a:pPr>
            <a:r>
              <a:rPr lang="ar-IQ" sz="24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 </a:t>
            </a:r>
            <a:endParaRPr lang="en-US" sz="24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2400" b="1" dirty="0">
              <a:solidFill>
                <a:srgbClr val="FFFF00"/>
              </a:solidFill>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29F50866-798F-441D-846B-28DD4079BE10}"/>
              </a:ext>
            </a:extLst>
          </p:cNvPr>
          <p:cNvSpPr txBox="1"/>
          <p:nvPr/>
        </p:nvSpPr>
        <p:spPr>
          <a:xfrm>
            <a:off x="5562600" y="2828835"/>
            <a:ext cx="5943600" cy="1200329"/>
          </a:xfrm>
          <a:prstGeom prst="rect">
            <a:avLst/>
          </a:prstGeom>
          <a:noFill/>
        </p:spPr>
        <p:txBody>
          <a:bodyPr wrap="square" rtlCol="0">
            <a:spAutoFit/>
          </a:bodyPr>
          <a:lstStyle/>
          <a:p>
            <a:pPr algn="ctr"/>
            <a:r>
              <a:rPr lang="ar-IQ" sz="7200" dirty="0"/>
              <a:t>مع الشكر والتقدير </a:t>
            </a:r>
            <a:endParaRPr lang="en-US" sz="7200" dirty="0"/>
          </a:p>
        </p:txBody>
      </p:sp>
    </p:spTree>
    <p:extLst>
      <p:ext uri="{BB962C8B-B14F-4D97-AF65-F5344CB8AC3E}">
        <p14:creationId xmlns:p14="http://schemas.microsoft.com/office/powerpoint/2010/main" val="2500734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94C582A2-A406-4C9B-A3DA-BA4EECAB37AC}"/>
              </a:ext>
            </a:extLst>
          </p:cNvPr>
          <p:cNvSpPr>
            <a:spLocks noGrp="1"/>
          </p:cNvSpPr>
          <p:nvPr>
            <p:ph type="title"/>
          </p:nvPr>
        </p:nvSpPr>
        <p:spPr/>
        <p:txBody>
          <a:bodyPr/>
          <a:lstStyle/>
          <a:p>
            <a:pPr algn="r" rtl="1"/>
            <a:r>
              <a:rPr lang="ar-IQ" dirty="0">
                <a:solidFill>
                  <a:srgbClr val="FFFF00"/>
                </a:solidFill>
              </a:rPr>
              <a:t>مقدمة </a:t>
            </a:r>
            <a:endParaRPr lang="en-US" dirty="0">
              <a:solidFill>
                <a:srgbClr val="FFFF00"/>
              </a:solidFill>
            </a:endParaRPr>
          </a:p>
        </p:txBody>
      </p:sp>
      <p:sp>
        <p:nvSpPr>
          <p:cNvPr id="13" name="Content Placeholder 12">
            <a:extLst>
              <a:ext uri="{FF2B5EF4-FFF2-40B4-BE49-F238E27FC236}">
                <a16:creationId xmlns:a16="http://schemas.microsoft.com/office/drawing/2014/main" id="{556610ED-3E2D-4E6A-ABD0-150F203E6B46}"/>
              </a:ext>
            </a:extLst>
          </p:cNvPr>
          <p:cNvSpPr>
            <a:spLocks noGrp="1"/>
          </p:cNvSpPr>
          <p:nvPr>
            <p:ph sz="quarter" idx="13"/>
          </p:nvPr>
        </p:nvSpPr>
        <p:spPr>
          <a:xfrm>
            <a:off x="850921" y="2214058"/>
            <a:ext cx="10288693" cy="4095762"/>
          </a:xfrm>
        </p:spPr>
        <p:txBody>
          <a:bodyPr>
            <a:normAutofit/>
          </a:bodyPr>
          <a:lstStyle/>
          <a:p>
            <a:pPr algn="just" rtl="1">
              <a:buFont typeface="Wingdings" panose="05000000000000000000" pitchFamily="2" charset="2"/>
              <a:buChar char="v"/>
            </a:pPr>
            <a:endParaRPr lang="ar-IQ" dirty="0">
              <a:solidFill>
                <a:schemeClr val="bg1"/>
              </a:solidFill>
            </a:endParaRPr>
          </a:p>
          <a:p>
            <a:pPr algn="just" rtl="1"/>
            <a:r>
              <a:rPr lang="ar-IQ" dirty="0">
                <a:solidFill>
                  <a:schemeClr val="bg1"/>
                </a:solidFill>
              </a:rPr>
              <a:t>ان للأعلام دور مهم وبارز في التخفيف من حدة الازمات والكوارث ومن اهم وأبرز عناصر الاعلام في التخفيف بتزويد الجمهور بالحقائق الواضحة والتي تعمل بدورها في  الحد من انتشار الشائعات والاخبار الكاذبة حول الازمة  اولا وتنوير افراد المجتمع مما يساعدهم على تكوين راي عام ايجابي ثانيا  وذلك عن طريق الاقناع بالمعلومات والحقائق القائمة على الدقة و المصداقية ثالثا . </a:t>
            </a:r>
          </a:p>
          <a:p>
            <a:pPr algn="just" rtl="1">
              <a:buFont typeface="Wingdings" panose="05000000000000000000" pitchFamily="2" charset="2"/>
              <a:buChar char="q"/>
            </a:pPr>
            <a:r>
              <a:rPr lang="ar-IQ" dirty="0">
                <a:solidFill>
                  <a:schemeClr val="bg1"/>
                </a:solidFill>
              </a:rPr>
              <a:t>لقد أصبح من الضروري ان تتعامل وسائل الاعلام مع أزمات المجتمع المختلفة وذلك لان الاعلام قد يكون الملجأ الأول (ان لم يكن الوحيد) بالنسبة للإنسان البسيط الذي يرغب بالتعرف على الازمة التي </a:t>
            </a:r>
            <a:r>
              <a:rPr lang="ar-IQ" dirty="0" err="1">
                <a:solidFill>
                  <a:schemeClr val="bg1"/>
                </a:solidFill>
              </a:rPr>
              <a:t>يواجهها</a:t>
            </a:r>
            <a:r>
              <a:rPr lang="ar-IQ" dirty="0">
                <a:solidFill>
                  <a:schemeClr val="bg1"/>
                </a:solidFill>
              </a:rPr>
              <a:t> المجتمع ويتعرف على الأساليب المناسبة للتعامل معها وكيفية التغلب عليها وتجاوزها وهذا ما يعرف بإدارة الازمات وهو فرع حديث نسبيا من علم الإدارة . وخير دليل على ذلك الازمة الصحية التي يعيشها العالم اليوم وهي جائحة كورونا .</a:t>
            </a:r>
          </a:p>
        </p:txBody>
      </p:sp>
      <p:sp>
        <p:nvSpPr>
          <p:cNvPr id="2" name="Text Placeholder 1">
            <a:extLst>
              <a:ext uri="{FF2B5EF4-FFF2-40B4-BE49-F238E27FC236}">
                <a16:creationId xmlns:a16="http://schemas.microsoft.com/office/drawing/2014/main" id="{E4C965B6-7E38-4D37-8DC4-198F7E2181D5}"/>
              </a:ext>
            </a:extLst>
          </p:cNvPr>
          <p:cNvSpPr>
            <a:spLocks noGrp="1"/>
          </p:cNvSpPr>
          <p:nvPr>
            <p:ph type="body" sz="quarter" idx="16"/>
          </p:nvPr>
        </p:nvSpPr>
        <p:spPr>
          <a:xfrm>
            <a:off x="-36286" y="1943972"/>
            <a:ext cx="10837333" cy="480131"/>
          </a:xfrm>
        </p:spPr>
        <p:txBody>
          <a:bodyPr/>
          <a:lstStyle/>
          <a:p>
            <a:pPr algn="r"/>
            <a:r>
              <a:rPr lang="ar-IQ" sz="2800" u="sng" dirty="0">
                <a:solidFill>
                  <a:srgbClr val="FFFF00"/>
                </a:solidFill>
              </a:rPr>
              <a:t>الاعلام</a:t>
            </a:r>
            <a:endParaRPr lang="en-US" u="sng" dirty="0">
              <a:solidFill>
                <a:srgbClr val="FFFF00"/>
              </a:solidFill>
            </a:endParaRPr>
          </a:p>
        </p:txBody>
      </p:sp>
      <p:sp>
        <p:nvSpPr>
          <p:cNvPr id="3" name="Slide Number Placeholder 2">
            <a:extLst>
              <a:ext uri="{FF2B5EF4-FFF2-40B4-BE49-F238E27FC236}">
                <a16:creationId xmlns:a16="http://schemas.microsoft.com/office/drawing/2014/main" id="{5F44A039-11AB-474F-8746-9A34D1C39C3F}"/>
              </a:ext>
            </a:extLst>
          </p:cNvPr>
          <p:cNvSpPr>
            <a:spLocks noGrp="1"/>
          </p:cNvSpPr>
          <p:nvPr>
            <p:ph type="sldNum" sz="quarter" idx="4"/>
          </p:nvPr>
        </p:nvSpPr>
        <p:spPr/>
        <p:txBody>
          <a:bodyPr/>
          <a:lstStyle/>
          <a:p>
            <a:fld id="{4FAB73BC-B049-4115-A692-8D63A059BFB8}" type="slidenum">
              <a:rPr lang="en-US" smtClean="0"/>
              <a:pPr/>
              <a:t>2</a:t>
            </a:fld>
            <a:endParaRPr lang="en-US" dirty="0"/>
          </a:p>
        </p:txBody>
      </p:sp>
      <p:sp>
        <p:nvSpPr>
          <p:cNvPr id="18" name="Text Placeholder 119">
            <a:extLst>
              <a:ext uri="{FF2B5EF4-FFF2-40B4-BE49-F238E27FC236}">
                <a16:creationId xmlns:a16="http://schemas.microsoft.com/office/drawing/2014/main" id="{6E5B80C5-6B42-4867-88CC-660291DD3F8D}"/>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pic>
        <p:nvPicPr>
          <p:cNvPr id="10" name="Picture Placeholder 5">
            <a:extLst>
              <a:ext uri="{FF2B5EF4-FFF2-40B4-BE49-F238E27FC236}">
                <a16:creationId xmlns:a16="http://schemas.microsoft.com/office/drawing/2014/main" id="{D2A5B748-37FD-448D-997E-B1D3326587D6}"/>
              </a:ext>
              <a:ext uri="{C183D7F6-B498-43B3-948B-1728B52AA6E4}">
                <adec:decorative xmlns:adec="http://schemas.microsoft.com/office/drawing/2017/decorative" val="1"/>
              </a:ext>
            </a:extLst>
          </p:cNvPr>
          <p:cNvPicPr>
            <a:picLocks noGrp="1" noChangeAspect="1"/>
          </p:cNvPicPr>
          <p:nvPr>
            <p:ph type="pic" sz="quarter" idx="15"/>
          </p:nvPr>
        </p:nvPicPr>
        <p:blipFill rotWithShape="1">
          <a:blip r:embed="rId3" cstate="screen">
            <a:extLst>
              <a:ext uri="{28A0092B-C50C-407E-A947-70E740481C1C}">
                <a14:useLocalDpi xmlns:a14="http://schemas.microsoft.com/office/drawing/2010/main"/>
              </a:ext>
            </a:extLst>
          </a:blip>
          <a:srcRect t="88" b="88"/>
          <a:stretch/>
        </p:blipFill>
        <p:spPr>
          <a:xfrm>
            <a:off x="0" y="0"/>
            <a:ext cx="8329613" cy="457200"/>
          </a:xfrm>
        </p:spPr>
      </p:pic>
    </p:spTree>
    <p:extLst>
      <p:ext uri="{BB962C8B-B14F-4D97-AF65-F5344CB8AC3E}">
        <p14:creationId xmlns:p14="http://schemas.microsoft.com/office/powerpoint/2010/main" val="1074725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3" name="Content Placeholder 12">
            <a:extLst>
              <a:ext uri="{FF2B5EF4-FFF2-40B4-BE49-F238E27FC236}">
                <a16:creationId xmlns:a16="http://schemas.microsoft.com/office/drawing/2014/main" id="{556610ED-3E2D-4E6A-ABD0-150F203E6B46}"/>
              </a:ext>
            </a:extLst>
          </p:cNvPr>
          <p:cNvSpPr>
            <a:spLocks noGrp="1"/>
          </p:cNvSpPr>
          <p:nvPr>
            <p:ph sz="quarter" idx="13"/>
          </p:nvPr>
        </p:nvSpPr>
        <p:spPr>
          <a:xfrm>
            <a:off x="2659743" y="1113854"/>
            <a:ext cx="8472614" cy="5058346"/>
          </a:xfrm>
        </p:spPr>
        <p:txBody>
          <a:bodyPr>
            <a:normAutofit lnSpcReduction="10000"/>
          </a:bodyPr>
          <a:lstStyle/>
          <a:p>
            <a:pPr algn="just" rtl="1">
              <a:buFont typeface="Wingdings" panose="05000000000000000000" pitchFamily="2" charset="2"/>
              <a:buChar char="v"/>
            </a:pPr>
            <a:endParaRPr lang="ar-IQ" dirty="0">
              <a:solidFill>
                <a:schemeClr val="bg1"/>
              </a:solidFill>
            </a:endParaRPr>
          </a:p>
          <a:p>
            <a:pPr algn="just" rtl="1">
              <a:buFont typeface="Wingdings" panose="05000000000000000000" pitchFamily="2" charset="2"/>
              <a:buChar char="q"/>
            </a:pPr>
            <a:r>
              <a:rPr lang="ar-IQ" dirty="0">
                <a:solidFill>
                  <a:schemeClr val="bg1"/>
                </a:solidFill>
              </a:rPr>
              <a:t>يمثل التخطيط أحد المهام الإدارية المهمة  في اية مؤسسة او منظمة او حتى المشاريع المختلفة، ويستهدف وضع خطط علمية مدروسة وتوفير بيانات دقيقة لها القدرة على التنبؤ بالمستقبل والوصول الى الغايات التي يطمح اليها المخطط ، فضلا عن اتاحة الفرصة للإدارة في تحديد أهدافها وخططها بشكل يساعد على معرفة العمل المطلوب.</a:t>
            </a:r>
          </a:p>
          <a:p>
            <a:pPr algn="just" rtl="1">
              <a:buFont typeface="Wingdings" panose="05000000000000000000" pitchFamily="2" charset="2"/>
              <a:buChar char="q"/>
            </a:pPr>
            <a:endParaRPr lang="ar-IQ" dirty="0">
              <a:solidFill>
                <a:schemeClr val="bg1"/>
              </a:solidFill>
            </a:endParaRPr>
          </a:p>
          <a:p>
            <a:pPr algn="just" rtl="1">
              <a:lnSpc>
                <a:spcPct val="115000"/>
              </a:lnSpc>
              <a:spcBef>
                <a:spcPts val="0"/>
              </a:spcBef>
              <a:spcAft>
                <a:spcPts val="800"/>
              </a:spcAft>
            </a:pPr>
            <a:r>
              <a:rPr lang="ar-IQ" dirty="0">
                <a:solidFill>
                  <a:schemeClr val="bg1"/>
                </a:solidFill>
              </a:rPr>
              <a:t>ان التخطيط هو احد الحلول المهمة للسيطرة على الازمة، وان ذوي الآراء غير المدروسة هم الذين يلحقون الضرر الأكبر بالتخطيط لمواجهة الازمة وكأنهم يقولون "ان ذلك لا يمكن ان يكون" وهذا بالذات ما حدث مع (ناسا) التي بدت في وضع حرج بسبب مأساة السفينة الفضائية الامريكية "</a:t>
            </a:r>
            <a:r>
              <a:rPr lang="ar-IQ" dirty="0" err="1">
                <a:solidFill>
                  <a:schemeClr val="bg1"/>
                </a:solidFill>
              </a:rPr>
              <a:t>تشيلينجر</a:t>
            </a:r>
            <a:r>
              <a:rPr lang="ar-IQ" dirty="0">
                <a:solidFill>
                  <a:schemeClr val="bg1"/>
                </a:solidFill>
              </a:rPr>
              <a:t>"  التي انفجرت في عام 1987.</a:t>
            </a:r>
          </a:p>
          <a:p>
            <a:pPr algn="just" rtl="1">
              <a:lnSpc>
                <a:spcPct val="115000"/>
              </a:lnSpc>
              <a:spcBef>
                <a:spcPts val="0"/>
              </a:spcBef>
              <a:spcAft>
                <a:spcPts val="800"/>
              </a:spcAft>
            </a:pPr>
            <a:endParaRPr lang="en-US" dirty="0">
              <a:solidFill>
                <a:schemeClr val="bg1"/>
              </a:solidFill>
            </a:endParaRPr>
          </a:p>
          <a:p>
            <a:pPr algn="just" rtl="1">
              <a:lnSpc>
                <a:spcPct val="115000"/>
              </a:lnSpc>
              <a:spcBef>
                <a:spcPts val="0"/>
              </a:spcBef>
              <a:spcAft>
                <a:spcPts val="800"/>
              </a:spcAft>
            </a:pPr>
            <a:r>
              <a:rPr lang="ar-IQ" dirty="0">
                <a:solidFill>
                  <a:schemeClr val="bg1"/>
                </a:solidFill>
              </a:rPr>
              <a:t>تتناول الباحثة في هذه الورقة البحثية أربعة مطالب ، ابتداءً بالمحور الأول الذي ضم مفهوم وتعريف التخطيط  الاعلامي واسسه قبل  الازمة والخطة المقترحة </a:t>
            </a:r>
            <a:r>
              <a:rPr lang="ar-IQ" dirty="0" err="1">
                <a:solidFill>
                  <a:schemeClr val="bg1"/>
                </a:solidFill>
              </a:rPr>
              <a:t>لادارة</a:t>
            </a:r>
            <a:r>
              <a:rPr lang="ar-IQ" dirty="0">
                <a:solidFill>
                  <a:schemeClr val="bg1"/>
                </a:solidFill>
              </a:rPr>
              <a:t> الاعلام اثناء الازمة ومطلب ثالث عن خطوات واسس ادارة الازمة فضلا عن المطلب الرابع الخاص باستراتيجيات مواجهة الازمة. </a:t>
            </a:r>
            <a:endParaRPr lang="en-US" dirty="0">
              <a:solidFill>
                <a:schemeClr val="bg1"/>
              </a:solidFill>
            </a:endParaRPr>
          </a:p>
          <a:p>
            <a:pPr algn="just" rtl="1">
              <a:buFont typeface="Wingdings" panose="05000000000000000000" pitchFamily="2" charset="2"/>
              <a:buChar char="q"/>
            </a:pPr>
            <a:endParaRPr lang="ar-IQ" dirty="0">
              <a:solidFill>
                <a:schemeClr val="bg1"/>
              </a:solidFill>
            </a:endParaRPr>
          </a:p>
        </p:txBody>
      </p:sp>
      <p:sp>
        <p:nvSpPr>
          <p:cNvPr id="2" name="Text Placeholder 1">
            <a:extLst>
              <a:ext uri="{FF2B5EF4-FFF2-40B4-BE49-F238E27FC236}">
                <a16:creationId xmlns:a16="http://schemas.microsoft.com/office/drawing/2014/main" id="{E4C965B6-7E38-4D37-8DC4-198F7E2181D5}"/>
              </a:ext>
            </a:extLst>
          </p:cNvPr>
          <p:cNvSpPr>
            <a:spLocks noGrp="1"/>
          </p:cNvSpPr>
          <p:nvPr>
            <p:ph type="body" sz="quarter" idx="16"/>
          </p:nvPr>
        </p:nvSpPr>
        <p:spPr>
          <a:xfrm>
            <a:off x="7257" y="873789"/>
            <a:ext cx="10837333" cy="480131"/>
          </a:xfrm>
        </p:spPr>
        <p:txBody>
          <a:bodyPr/>
          <a:lstStyle/>
          <a:p>
            <a:pPr algn="r"/>
            <a:r>
              <a:rPr lang="ar-IQ" sz="2800" u="sng" dirty="0">
                <a:solidFill>
                  <a:srgbClr val="FFFF00"/>
                </a:solidFill>
              </a:rPr>
              <a:t>التخطيط</a:t>
            </a:r>
            <a:endParaRPr lang="en-US" u="sng" dirty="0">
              <a:solidFill>
                <a:srgbClr val="FFFF00"/>
              </a:solidFill>
            </a:endParaRPr>
          </a:p>
        </p:txBody>
      </p:sp>
      <p:sp>
        <p:nvSpPr>
          <p:cNvPr id="3" name="Slide Number Placeholder 2">
            <a:extLst>
              <a:ext uri="{FF2B5EF4-FFF2-40B4-BE49-F238E27FC236}">
                <a16:creationId xmlns:a16="http://schemas.microsoft.com/office/drawing/2014/main" id="{5F44A039-11AB-474F-8746-9A34D1C39C3F}"/>
              </a:ext>
            </a:extLst>
          </p:cNvPr>
          <p:cNvSpPr>
            <a:spLocks noGrp="1"/>
          </p:cNvSpPr>
          <p:nvPr>
            <p:ph type="sldNum" sz="quarter" idx="4"/>
          </p:nvPr>
        </p:nvSpPr>
        <p:spPr/>
        <p:txBody>
          <a:bodyPr/>
          <a:lstStyle/>
          <a:p>
            <a:fld id="{4FAB73BC-B049-4115-A692-8D63A059BFB8}" type="slidenum">
              <a:rPr lang="en-US" smtClean="0"/>
              <a:pPr/>
              <a:t>3</a:t>
            </a:fld>
            <a:endParaRPr lang="en-US" dirty="0"/>
          </a:p>
        </p:txBody>
      </p:sp>
      <p:sp>
        <p:nvSpPr>
          <p:cNvPr id="18" name="Text Placeholder 119">
            <a:extLst>
              <a:ext uri="{FF2B5EF4-FFF2-40B4-BE49-F238E27FC236}">
                <a16:creationId xmlns:a16="http://schemas.microsoft.com/office/drawing/2014/main" id="{6E5B80C5-6B42-4867-88CC-660291DD3F8D}"/>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pic>
        <p:nvPicPr>
          <p:cNvPr id="10" name="Picture Placeholder 5">
            <a:extLst>
              <a:ext uri="{FF2B5EF4-FFF2-40B4-BE49-F238E27FC236}">
                <a16:creationId xmlns:a16="http://schemas.microsoft.com/office/drawing/2014/main" id="{D2A5B748-37FD-448D-997E-B1D3326587D6}"/>
              </a:ext>
              <a:ext uri="{C183D7F6-B498-43B3-948B-1728B52AA6E4}">
                <adec:decorative xmlns:adec="http://schemas.microsoft.com/office/drawing/2017/decorative" val="1"/>
              </a:ext>
            </a:extLst>
          </p:cNvPr>
          <p:cNvPicPr>
            <a:picLocks noGrp="1" noChangeAspect="1"/>
          </p:cNvPicPr>
          <p:nvPr>
            <p:ph type="pic" sz="quarter" idx="15"/>
          </p:nvPr>
        </p:nvPicPr>
        <p:blipFill rotWithShape="1">
          <a:blip r:embed="rId3" cstate="screen">
            <a:extLst>
              <a:ext uri="{28A0092B-C50C-407E-A947-70E740481C1C}">
                <a14:useLocalDpi xmlns:a14="http://schemas.microsoft.com/office/drawing/2010/main"/>
              </a:ext>
            </a:extLst>
          </a:blip>
          <a:srcRect t="88" b="88"/>
          <a:stretch/>
        </p:blipFill>
        <p:spPr>
          <a:xfrm>
            <a:off x="0" y="0"/>
            <a:ext cx="8329613" cy="457200"/>
          </a:xfrm>
        </p:spPr>
      </p:pic>
      <p:pic>
        <p:nvPicPr>
          <p:cNvPr id="5" name="Picture 4">
            <a:extLst>
              <a:ext uri="{FF2B5EF4-FFF2-40B4-BE49-F238E27FC236}">
                <a16:creationId xmlns:a16="http://schemas.microsoft.com/office/drawing/2014/main" id="{9E6A48BD-EFD4-483F-A336-BEFAC7CBBADF}"/>
              </a:ext>
            </a:extLst>
          </p:cNvPr>
          <p:cNvPicPr>
            <a:picLocks noChangeAspect="1"/>
          </p:cNvPicPr>
          <p:nvPr/>
        </p:nvPicPr>
        <p:blipFill rotWithShape="1">
          <a:blip r:embed="rId4">
            <a:clrChange>
              <a:clrFrom>
                <a:srgbClr val="FFFFFF"/>
              </a:clrFrom>
              <a:clrTo>
                <a:srgbClr val="FFFFFF">
                  <a:alpha val="0"/>
                </a:srgbClr>
              </a:clrTo>
            </a:clrChange>
          </a:blip>
          <a:srcRect l="28347" r="24327"/>
          <a:stretch/>
        </p:blipFill>
        <p:spPr>
          <a:xfrm>
            <a:off x="221343" y="1704975"/>
            <a:ext cx="2438400" cy="3448050"/>
          </a:xfrm>
          <a:prstGeom prst="rect">
            <a:avLst/>
          </a:prstGeom>
        </p:spPr>
      </p:pic>
    </p:spTree>
    <p:extLst>
      <p:ext uri="{BB962C8B-B14F-4D97-AF65-F5344CB8AC3E}">
        <p14:creationId xmlns:p14="http://schemas.microsoft.com/office/powerpoint/2010/main" val="1245970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6" name="Picture Placeholder 5">
            <a:extLst>
              <a:ext uri="{FF2B5EF4-FFF2-40B4-BE49-F238E27FC236}">
                <a16:creationId xmlns:a16="http://schemas.microsoft.com/office/drawing/2014/main" id="{AF890B92-D44D-461B-A5E6-D4F348791F20}"/>
              </a:ext>
              <a:ext uri="{C183D7F6-B498-43B3-948B-1728B52AA6E4}">
                <adec:decorative xmlns:adec="http://schemas.microsoft.com/office/drawing/2017/decorative" val="1"/>
              </a:ext>
            </a:extLst>
          </p:cNvPr>
          <p:cNvPicPr>
            <a:picLocks noGrp="1" noChangeAspect="1"/>
          </p:cNvPicPr>
          <p:nvPr>
            <p:ph type="pic" sz="quarter" idx="17"/>
          </p:nvPr>
        </p:nvPicPr>
        <p:blipFill rotWithShape="1">
          <a:blip r:embed="rId3" cstate="email">
            <a:extLst>
              <a:ext uri="{28A0092B-C50C-407E-A947-70E740481C1C}">
                <a14:useLocalDpi xmlns:a14="http://schemas.microsoft.com/office/drawing/2010/main"/>
              </a:ext>
            </a:extLst>
          </a:blip>
          <a:srcRect/>
          <a:stretch/>
        </p:blipFill>
        <p:spPr>
          <a:xfrm>
            <a:off x="0" y="112976"/>
            <a:ext cx="12191999" cy="3278423"/>
          </a:xfrm>
        </p:spPr>
      </p:pic>
      <p:sp>
        <p:nvSpPr>
          <p:cNvPr id="12" name="Title 11">
            <a:extLst>
              <a:ext uri="{FF2B5EF4-FFF2-40B4-BE49-F238E27FC236}">
                <a16:creationId xmlns:a16="http://schemas.microsoft.com/office/drawing/2014/main" id="{94C582A2-A406-4C9B-A3DA-BA4EECAB37AC}"/>
              </a:ext>
            </a:extLst>
          </p:cNvPr>
          <p:cNvSpPr>
            <a:spLocks noGrp="1"/>
          </p:cNvSpPr>
          <p:nvPr>
            <p:ph type="title"/>
          </p:nvPr>
        </p:nvSpPr>
        <p:spPr/>
        <p:txBody>
          <a:bodyPr>
            <a:normAutofit/>
          </a:bodyPr>
          <a:lstStyle/>
          <a:p>
            <a:pPr marL="0" marR="0" algn="ctr" rtl="1">
              <a:lnSpc>
                <a:spcPct val="115000"/>
              </a:lnSpc>
              <a:spcBef>
                <a:spcPts val="0"/>
              </a:spcBef>
              <a:spcAft>
                <a:spcPts val="800"/>
              </a:spcAft>
            </a:pPr>
            <a:br>
              <a:rPr lang="ar-IQ" sz="2800" b="1" u="sng" dirty="0">
                <a:solidFill>
                  <a:srgbClr val="F69E1D"/>
                </a:solidFill>
                <a:effectLst/>
                <a:latin typeface="Calibri" panose="020F0502020204030204" pitchFamily="34" charset="0"/>
                <a:ea typeface="Calibri" panose="020F0502020204030204" pitchFamily="34" charset="0"/>
                <a:cs typeface="Arial" panose="020B0604020202020204" pitchFamily="34" charset="0"/>
              </a:rPr>
            </a:br>
            <a:br>
              <a:rPr lang="ar-IQ" sz="2800" b="1" u="sng" dirty="0">
                <a:solidFill>
                  <a:srgbClr val="F69E1D"/>
                </a:solidFill>
                <a:effectLst/>
                <a:latin typeface="Calibri" panose="020F0502020204030204" pitchFamily="34" charset="0"/>
                <a:ea typeface="Calibri" panose="020F0502020204030204" pitchFamily="34" charset="0"/>
                <a:cs typeface="Arial" panose="020B0604020202020204" pitchFamily="34" charset="0"/>
              </a:rPr>
            </a:br>
            <a:r>
              <a:rPr lang="ar-IQ" sz="2800" b="1" u="sng" dirty="0">
                <a:solidFill>
                  <a:srgbClr val="F69E1D"/>
                </a:solidFill>
                <a:effectLst/>
                <a:latin typeface="Calibri" panose="020F0502020204030204" pitchFamily="34" charset="0"/>
                <a:ea typeface="Calibri" panose="020F0502020204030204" pitchFamily="34" charset="0"/>
                <a:cs typeface="Arial" panose="020B0604020202020204" pitchFamily="34" charset="0"/>
              </a:rPr>
              <a:t>التخطيط الإعلامي في مواجهة الازمات </a:t>
            </a:r>
            <a:endParaRPr lang="en-US" sz="2800" dirty="0">
              <a:solidFill>
                <a:srgbClr val="F69E1D"/>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34" name="Text Placeholder 33">
            <a:extLst>
              <a:ext uri="{FF2B5EF4-FFF2-40B4-BE49-F238E27FC236}">
                <a16:creationId xmlns:a16="http://schemas.microsoft.com/office/drawing/2014/main" id="{29455ACD-CCC6-4BEC-AA79-DC1C69D087DF}"/>
              </a:ext>
              <a:ext uri="{C183D7F6-B498-43B3-948B-1728B52AA6E4}">
                <adec:decorative xmlns:adec="http://schemas.microsoft.com/office/drawing/2017/decorative" val="1"/>
              </a:ext>
            </a:extLst>
          </p:cNvPr>
          <p:cNvSpPr>
            <a:spLocks noGrp="1"/>
          </p:cNvSpPr>
          <p:nvPr>
            <p:ph type="body" sz="quarter" idx="20"/>
          </p:nvPr>
        </p:nvSpPr>
        <p:spPr>
          <a:solidFill>
            <a:schemeClr val="accent4">
              <a:lumMod val="40000"/>
              <a:lumOff val="60000"/>
            </a:schemeClr>
          </a:solidFill>
        </p:spPr>
        <p:txBody>
          <a:bodyPr/>
          <a:lstStyle/>
          <a:p>
            <a:endParaRPr lang="en-US" dirty="0"/>
          </a:p>
        </p:txBody>
      </p:sp>
      <p:sp>
        <p:nvSpPr>
          <p:cNvPr id="13" name="Content Placeholder 12">
            <a:extLst>
              <a:ext uri="{FF2B5EF4-FFF2-40B4-BE49-F238E27FC236}">
                <a16:creationId xmlns:a16="http://schemas.microsoft.com/office/drawing/2014/main" id="{556610ED-3E2D-4E6A-ABD0-150F203E6B46}"/>
              </a:ext>
            </a:extLst>
          </p:cNvPr>
          <p:cNvSpPr>
            <a:spLocks noGrp="1"/>
          </p:cNvSpPr>
          <p:nvPr>
            <p:ph sz="quarter" idx="19"/>
          </p:nvPr>
        </p:nvSpPr>
        <p:spPr>
          <a:xfrm>
            <a:off x="7589520" y="1981199"/>
            <a:ext cx="3688080" cy="3886201"/>
          </a:xfrm>
        </p:spPr>
        <p:txBody>
          <a:bodyPr>
            <a:normAutofit fontScale="92500" lnSpcReduction="10000"/>
          </a:bodyPr>
          <a:lstStyle/>
          <a:p>
            <a:pPr marL="0" marR="0" algn="just" rtl="1">
              <a:lnSpc>
                <a:spcPct val="160000"/>
              </a:lnSpc>
              <a:spcBef>
                <a:spcPts val="0"/>
              </a:spcBef>
              <a:spcAft>
                <a:spcPts val="800"/>
              </a:spcAft>
            </a:pP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rtl="1">
              <a:lnSpc>
                <a:spcPct val="160000"/>
              </a:lnSpc>
              <a:spcBef>
                <a:spcPts val="0"/>
              </a:spcBef>
              <a:spcAft>
                <a:spcPts val="800"/>
              </a:spcAft>
            </a:pPr>
            <a:r>
              <a:rPr lang="ar-IQ"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هو الجهود والنشاطات التي تمكن من صياغة الخطط الإعلامية اللازمة علميا، وعلى أساس الخبرة المستمدة من التجارب السابقة للعمل على توعية افراد المجتمع بالطريقة الصحيحة والملائمة للتعامل مع الازمات، وذلك بالحد من اثارها السلبية والعمل على احتوائها قبل استفحالها وتقليل نسبة الخسائر الناتجة عنها</a:t>
            </a:r>
            <a:r>
              <a:rPr lang="ar-IQ" sz="1800" b="1" baseline="30000" dirty="0">
                <a:solidFill>
                  <a:schemeClr val="tx1"/>
                </a:solidFill>
                <a:effectLst/>
                <a:ea typeface="Calibri" panose="020F0502020204030204" pitchFamily="34" charset="0"/>
                <a:cs typeface="Arial" panose="020B0604020202020204" pitchFamily="34" charset="0"/>
              </a:rPr>
              <a:t>1</a:t>
            </a:r>
            <a:r>
              <a:rPr lang="ar-IQ"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rtl="1">
              <a:lnSpc>
                <a:spcPct val="160000"/>
              </a:lnSpc>
              <a:spcBef>
                <a:spcPts val="0"/>
              </a:spcBef>
              <a:spcAft>
                <a:spcPts val="0"/>
              </a:spcAft>
            </a:pPr>
            <a:r>
              <a:rPr lang="ar-IQ"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39" name="Picture Placeholder 38">
            <a:extLst>
              <a:ext uri="{FF2B5EF4-FFF2-40B4-BE49-F238E27FC236}">
                <a16:creationId xmlns:a16="http://schemas.microsoft.com/office/drawing/2014/main" id="{D15B262E-3234-4E0C-A890-B69314333FD8}"/>
              </a:ext>
              <a:ext uri="{C183D7F6-B498-43B3-948B-1728B52AA6E4}">
                <adec:decorative xmlns:adec="http://schemas.microsoft.com/office/drawing/2017/decorative" val="1"/>
              </a:ext>
            </a:extLst>
          </p:cNvPr>
          <p:cNvPicPr>
            <a:picLocks noGrp="1" noChangeAspect="1"/>
          </p:cNvPicPr>
          <p:nvPr>
            <p:ph type="pic" sz="quarter" idx="21"/>
          </p:nvPr>
        </p:nvPicPr>
        <p:blipFill>
          <a:blip r:embed="rId4">
            <a:extLst>
              <a:ext uri="{96DAC541-7B7A-43D3-8B79-37D633B846F1}">
                <asvg:svgBlip xmlns:asvg="http://schemas.microsoft.com/office/drawing/2016/SVG/main" r:embed="rId5"/>
              </a:ext>
            </a:extLst>
          </a:blip>
          <a:srcRect l="853" r="853"/>
          <a:stretch>
            <a:fillRect/>
          </a:stretch>
        </p:blipFill>
        <p:spPr/>
      </p:pic>
      <p:sp>
        <p:nvSpPr>
          <p:cNvPr id="2" name="Slide Number Placeholder 1">
            <a:extLst>
              <a:ext uri="{FF2B5EF4-FFF2-40B4-BE49-F238E27FC236}">
                <a16:creationId xmlns:a16="http://schemas.microsoft.com/office/drawing/2014/main" id="{7A6C6147-EB04-429F-9D41-52F18DE2322C}"/>
              </a:ext>
            </a:extLst>
          </p:cNvPr>
          <p:cNvSpPr>
            <a:spLocks noGrp="1"/>
          </p:cNvSpPr>
          <p:nvPr>
            <p:ph type="sldNum" sz="quarter" idx="4"/>
          </p:nvPr>
        </p:nvSpPr>
        <p:spPr/>
        <p:txBody>
          <a:bodyPr/>
          <a:lstStyle/>
          <a:p>
            <a:fld id="{4FAB73BC-B049-4115-A692-8D63A059BFB8}" type="slidenum">
              <a:rPr lang="en-US" smtClean="0"/>
              <a:pPr/>
              <a:t>4</a:t>
            </a:fld>
            <a:endParaRPr lang="en-US" dirty="0"/>
          </a:p>
        </p:txBody>
      </p:sp>
      <p:sp>
        <p:nvSpPr>
          <p:cNvPr id="32" name="Text Placeholder 119">
            <a:extLst>
              <a:ext uri="{FF2B5EF4-FFF2-40B4-BE49-F238E27FC236}">
                <a16:creationId xmlns:a16="http://schemas.microsoft.com/office/drawing/2014/main" id="{D9043C6D-0761-489D-8401-7F976D80BA59}"/>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sp>
        <p:nvSpPr>
          <p:cNvPr id="40" name="Freeform: Shape 39">
            <a:extLst>
              <a:ext uri="{FF2B5EF4-FFF2-40B4-BE49-F238E27FC236}">
                <a16:creationId xmlns:a16="http://schemas.microsoft.com/office/drawing/2014/main" id="{CD5E95B5-674E-4A3A-A7C5-83CFC41142E0}"/>
              </a:ext>
              <a:ext uri="{C183D7F6-B498-43B3-948B-1728B52AA6E4}">
                <adec:decorative xmlns:adec="http://schemas.microsoft.com/office/drawing/2017/decorative" val="1"/>
              </a:ext>
            </a:extLst>
          </p:cNvPr>
          <p:cNvSpPr/>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64676813-0F09-4ABD-BE77-BFFE6FF5E172}"/>
              </a:ext>
            </a:extLst>
          </p:cNvPr>
          <p:cNvSpPr txBox="1"/>
          <p:nvPr/>
        </p:nvSpPr>
        <p:spPr>
          <a:xfrm>
            <a:off x="3116940" y="6339840"/>
            <a:ext cx="8382000" cy="369332"/>
          </a:xfrm>
          <a:prstGeom prst="rect">
            <a:avLst/>
          </a:prstGeom>
          <a:noFill/>
        </p:spPr>
        <p:txBody>
          <a:bodyPr wrap="square" rtlCol="0">
            <a:spAutoFit/>
          </a:bodyPr>
          <a:lstStyle/>
          <a:p>
            <a:pPr algn="r" defTabSz="476250" rtl="1"/>
            <a:r>
              <a:rPr lang="ar-IQ" sz="1800" baseline="30000" dirty="0">
                <a:solidFill>
                  <a:schemeClr val="bg1"/>
                </a:solidFill>
                <a:effectLst/>
                <a:ea typeface="Calibri" panose="020F0502020204030204" pitchFamily="34" charset="0"/>
                <a:cs typeface="Arial" panose="020B0604020202020204" pitchFamily="34" charset="0"/>
              </a:rPr>
              <a:t>1</a:t>
            </a:r>
            <a:r>
              <a:rPr lang="ar-IQ" dirty="0">
                <a:solidFill>
                  <a:schemeClr val="bg1"/>
                </a:solidFill>
              </a:rPr>
              <a:t> علي فلاح </a:t>
            </a:r>
            <a:r>
              <a:rPr lang="ar-IQ" dirty="0" err="1">
                <a:solidFill>
                  <a:schemeClr val="bg1"/>
                </a:solidFill>
              </a:rPr>
              <a:t>الضلاعين</a:t>
            </a:r>
            <a:r>
              <a:rPr lang="ar-IQ" dirty="0">
                <a:solidFill>
                  <a:schemeClr val="bg1"/>
                </a:solidFill>
              </a:rPr>
              <a:t> واخرون الاعلام وادارة الازمات ، ( عمان , دار الاعصار العلمي ,2015م)  ص 127.</a:t>
            </a:r>
            <a:endParaRPr lang="en-US" dirty="0">
              <a:solidFill>
                <a:schemeClr val="bg1"/>
              </a:solidFill>
            </a:endParaRPr>
          </a:p>
        </p:txBody>
      </p:sp>
    </p:spTree>
    <p:extLst>
      <p:ext uri="{BB962C8B-B14F-4D97-AF65-F5344CB8AC3E}">
        <p14:creationId xmlns:p14="http://schemas.microsoft.com/office/powerpoint/2010/main" val="2956204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02B9606-F9BC-40CD-9467-6348ACE4102C}"/>
              </a:ext>
              <a:ext uri="{C183D7F6-B498-43B3-948B-1728B52AA6E4}">
                <adec:decorative xmlns:adec="http://schemas.microsoft.com/office/drawing/2017/decorative" val="1"/>
              </a:ext>
            </a:extLst>
          </p:cNvPr>
          <p:cNvSpPr>
            <a:spLocks noGrp="1"/>
          </p:cNvSpPr>
          <p:nvPr>
            <p:ph type="body" sz="quarter" idx="13"/>
          </p:nvPr>
        </p:nvSpPr>
        <p:spPr/>
        <p:txBody>
          <a:bodyPr/>
          <a:lstStyle/>
          <a:p>
            <a:endParaRPr lang="en-US" dirty="0"/>
          </a:p>
        </p:txBody>
      </p:sp>
      <p:sp>
        <p:nvSpPr>
          <p:cNvPr id="15" name="Text Placeholder 14">
            <a:extLst>
              <a:ext uri="{FF2B5EF4-FFF2-40B4-BE49-F238E27FC236}">
                <a16:creationId xmlns:a16="http://schemas.microsoft.com/office/drawing/2014/main" id="{A682397A-D234-4487-8E63-23B79C769633}"/>
              </a:ext>
              <a:ext uri="{C183D7F6-B498-43B3-948B-1728B52AA6E4}">
                <adec:decorative xmlns:adec="http://schemas.microsoft.com/office/drawing/2017/decorative" val="1"/>
              </a:ext>
            </a:extLst>
          </p:cNvPr>
          <p:cNvSpPr>
            <a:spLocks noGrp="1"/>
          </p:cNvSpPr>
          <p:nvPr>
            <p:ph type="body" sz="quarter" idx="22"/>
          </p:nvPr>
        </p:nvSpPr>
        <p:spPr/>
        <p:txBody>
          <a:bodyPr/>
          <a:lstStyle/>
          <a:p>
            <a:endParaRPr lang="en-US" dirty="0"/>
          </a:p>
        </p:txBody>
      </p:sp>
      <p:sp>
        <p:nvSpPr>
          <p:cNvPr id="13" name="Title 12">
            <a:extLst>
              <a:ext uri="{FF2B5EF4-FFF2-40B4-BE49-F238E27FC236}">
                <a16:creationId xmlns:a16="http://schemas.microsoft.com/office/drawing/2014/main" id="{D7199992-58FE-4335-A811-6AFA96B5595D}"/>
              </a:ext>
            </a:extLst>
          </p:cNvPr>
          <p:cNvSpPr>
            <a:spLocks noGrp="1"/>
          </p:cNvSpPr>
          <p:nvPr>
            <p:ph type="title"/>
          </p:nvPr>
        </p:nvSpPr>
        <p:spPr>
          <a:xfrm>
            <a:off x="1192268" y="664655"/>
            <a:ext cx="9963150" cy="1499616"/>
          </a:xfrm>
        </p:spPr>
        <p:txBody>
          <a:bodyPr>
            <a:normAutofit/>
          </a:bodyPr>
          <a:lstStyle/>
          <a:p>
            <a:pPr marL="0" marR="0" algn="ctr" rtl="1">
              <a:lnSpc>
                <a:spcPct val="115000"/>
              </a:lnSpc>
              <a:spcBef>
                <a:spcPts val="0"/>
              </a:spcBef>
              <a:spcAft>
                <a:spcPts val="800"/>
              </a:spcAft>
            </a:pPr>
            <a:r>
              <a:rPr lang="ar-IQ" sz="3600" b="1" u="sng" dirty="0">
                <a:solidFill>
                  <a:srgbClr val="FFFF00"/>
                </a:solidFill>
                <a:effectLst/>
                <a:latin typeface="Calibri" panose="020F0502020204030204" pitchFamily="34" charset="0"/>
                <a:ea typeface="Calibri" panose="020F0502020204030204" pitchFamily="34" charset="0"/>
                <a:cs typeface="PT Bold Heading" panose="02010400000000000000" pitchFamily="2" charset="-78"/>
              </a:rPr>
              <a:t>أسس تخطيط الإعلامي لمرحلة ما قبل الازمة </a:t>
            </a:r>
            <a:endParaRPr lang="en-US" sz="3600" dirty="0">
              <a:solidFill>
                <a:srgbClr val="FFFF00"/>
              </a:solidFill>
              <a:effectLst/>
              <a:latin typeface="Calibri" panose="020F0502020204030204" pitchFamily="34" charset="0"/>
              <a:ea typeface="Calibri" panose="020F0502020204030204" pitchFamily="34" charset="0"/>
              <a:cs typeface="PT Bold Heading" panose="02010400000000000000" pitchFamily="2" charset="-78"/>
            </a:endParaRPr>
          </a:p>
        </p:txBody>
      </p:sp>
      <p:sp>
        <p:nvSpPr>
          <p:cNvPr id="16" name="Text Placeholder 15">
            <a:extLst>
              <a:ext uri="{FF2B5EF4-FFF2-40B4-BE49-F238E27FC236}">
                <a16:creationId xmlns:a16="http://schemas.microsoft.com/office/drawing/2014/main" id="{CF8FCB52-DD55-48F6-9F4A-D2A0F6586E95}"/>
              </a:ext>
              <a:ext uri="{C183D7F6-B498-43B3-948B-1728B52AA6E4}">
                <adec:decorative xmlns:adec="http://schemas.microsoft.com/office/drawing/2017/decorative" val="1"/>
              </a:ext>
            </a:extLst>
          </p:cNvPr>
          <p:cNvSpPr>
            <a:spLocks noGrp="1"/>
          </p:cNvSpPr>
          <p:nvPr>
            <p:ph type="body" sz="quarter" idx="23"/>
          </p:nvPr>
        </p:nvSpPr>
        <p:spPr/>
        <p:txBody>
          <a:bodyPr/>
          <a:lstStyle/>
          <a:p>
            <a:endParaRPr lang="en-US" dirty="0"/>
          </a:p>
        </p:txBody>
      </p:sp>
      <p:pic>
        <p:nvPicPr>
          <p:cNvPr id="1026" name="Picture 2" descr="الأزمة ومراحلها والمفاهيم المرتبطة بها">
            <a:extLst>
              <a:ext uri="{FF2B5EF4-FFF2-40B4-BE49-F238E27FC236}">
                <a16:creationId xmlns:a16="http://schemas.microsoft.com/office/drawing/2014/main" id="{7B008777-0FA9-46BA-8D88-9A21C5774182}"/>
              </a:ext>
            </a:extLst>
          </p:cNvPr>
          <p:cNvPicPr>
            <a:picLocks noChangeAspect="1" noChangeArrowheads="1"/>
          </p:cNvPicPr>
          <p:nvPr/>
        </p:nvPicPr>
        <p:blipFill>
          <a:blip r:embed="rId3">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auto">
          <a:xfrm>
            <a:off x="964662" y="2362200"/>
            <a:ext cx="4630424" cy="308133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1028" name="Picture 4" descr="سيناريوهات إدارة الأزمات">
            <a:extLst>
              <a:ext uri="{FF2B5EF4-FFF2-40B4-BE49-F238E27FC236}">
                <a16:creationId xmlns:a16="http://schemas.microsoft.com/office/drawing/2014/main" id="{FE1FDDD8-19AF-4521-8813-0196FFB57CA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2830" y="2362200"/>
            <a:ext cx="4622006" cy="308133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9052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02B9606-F9BC-40CD-9467-6348ACE4102C}"/>
              </a:ext>
              <a:ext uri="{C183D7F6-B498-43B3-948B-1728B52AA6E4}">
                <adec:decorative xmlns:adec="http://schemas.microsoft.com/office/drawing/2017/decorative" val="1"/>
              </a:ext>
            </a:extLst>
          </p:cNvPr>
          <p:cNvSpPr>
            <a:spLocks noGrp="1"/>
          </p:cNvSpPr>
          <p:nvPr>
            <p:ph type="body" sz="quarter" idx="13"/>
          </p:nvPr>
        </p:nvSpPr>
        <p:spPr/>
        <p:txBody>
          <a:bodyPr/>
          <a:lstStyle/>
          <a:p>
            <a:endParaRPr lang="en-US" dirty="0"/>
          </a:p>
        </p:txBody>
      </p:sp>
      <p:sp>
        <p:nvSpPr>
          <p:cNvPr id="15" name="Text Placeholder 14">
            <a:extLst>
              <a:ext uri="{FF2B5EF4-FFF2-40B4-BE49-F238E27FC236}">
                <a16:creationId xmlns:a16="http://schemas.microsoft.com/office/drawing/2014/main" id="{A682397A-D234-4487-8E63-23B79C769633}"/>
              </a:ext>
              <a:ext uri="{C183D7F6-B498-43B3-948B-1728B52AA6E4}">
                <adec:decorative xmlns:adec="http://schemas.microsoft.com/office/drawing/2017/decorative" val="1"/>
              </a:ext>
            </a:extLst>
          </p:cNvPr>
          <p:cNvSpPr>
            <a:spLocks noGrp="1"/>
          </p:cNvSpPr>
          <p:nvPr>
            <p:ph type="body" sz="quarter" idx="22"/>
          </p:nvPr>
        </p:nvSpPr>
        <p:spPr/>
        <p:txBody>
          <a:bodyPr/>
          <a:lstStyle/>
          <a:p>
            <a:endParaRPr lang="en-US" dirty="0"/>
          </a:p>
        </p:txBody>
      </p:sp>
      <p:sp>
        <p:nvSpPr>
          <p:cNvPr id="13" name="Title 12">
            <a:extLst>
              <a:ext uri="{FF2B5EF4-FFF2-40B4-BE49-F238E27FC236}">
                <a16:creationId xmlns:a16="http://schemas.microsoft.com/office/drawing/2014/main" id="{D7199992-58FE-4335-A811-6AFA96B5595D}"/>
              </a:ext>
            </a:extLst>
          </p:cNvPr>
          <p:cNvSpPr>
            <a:spLocks noGrp="1"/>
          </p:cNvSpPr>
          <p:nvPr>
            <p:ph type="title"/>
          </p:nvPr>
        </p:nvSpPr>
        <p:spPr>
          <a:xfrm>
            <a:off x="1013591" y="457201"/>
            <a:ext cx="10164818" cy="1697545"/>
          </a:xfrm>
        </p:spPr>
        <p:txBody>
          <a:bodyPr>
            <a:normAutofit/>
          </a:bodyPr>
          <a:lstStyle/>
          <a:p>
            <a:pPr marL="0" marR="0" algn="r" rtl="1">
              <a:lnSpc>
                <a:spcPct val="150000"/>
              </a:lnSpc>
              <a:spcBef>
                <a:spcPts val="0"/>
              </a:spcBef>
              <a:spcAft>
                <a:spcPts val="800"/>
              </a:spcAft>
            </a:pPr>
            <a:r>
              <a:rPr lang="ar-IQ" sz="1800" b="1" dirty="0">
                <a:effectLst/>
                <a:latin typeface="Times New Roman" panose="02020603050405020304" pitchFamily="18" charset="0"/>
                <a:ea typeface="Calibri" panose="020F0502020204030204" pitchFamily="34" charset="0"/>
                <a:cs typeface="Times New Roman" panose="02020603050405020304" pitchFamily="18" charset="0"/>
              </a:rPr>
              <a:t>يكون التخطيط الإعلامي المسبق ضروريا، استعدادا لمواجهة الحالة الطارئة التي تفرضها الازمة، إذا ان الفريق المعني بإدارة الازمة تتوفر له فرصة زمنية أوسع لوضع تصور ورؤيا شاملة لمواجهة الازمة في المرحلة التي تسبقها، وتعتد أسس التخطيط الاتصال كجزء من التخطيط لإدارة الازمة ككل في هذه المرحلة على عدد من النقاط</a:t>
            </a:r>
            <a:r>
              <a:rPr lang="ar-IQ" sz="1800" baseline="30000" dirty="0">
                <a:effectLst/>
                <a:ea typeface="Calibri" panose="020F0502020204030204" pitchFamily="34" charset="0"/>
                <a:cs typeface="Arial" panose="020B0604020202020204" pitchFamily="34" charset="0"/>
              </a:rPr>
              <a:t>2</a:t>
            </a:r>
            <a:r>
              <a:rPr lang="ar-IQ" sz="1800" b="1" dirty="0">
                <a:effectLst/>
                <a:latin typeface="Times New Roman" panose="02020603050405020304" pitchFamily="18" charset="0"/>
                <a:ea typeface="Calibri" panose="020F0502020204030204" pitchFamily="34" charset="0"/>
                <a:cs typeface="Times New Roman" panose="02020603050405020304" pitchFamily="18" charset="0"/>
              </a:rPr>
              <a:t>: </a:t>
            </a:r>
            <a:br>
              <a:rPr lang="en-US" sz="1800" b="1" dirty="0">
                <a:effectLst/>
                <a:latin typeface="Times New Roman" panose="02020603050405020304" pitchFamily="18" charset="0"/>
                <a:ea typeface="Calibri" panose="020F0502020204030204" pitchFamily="34" charset="0"/>
                <a:cs typeface="Times New Roman" panose="02020603050405020304" pitchFamily="18" charset="0"/>
              </a:rPr>
            </a:br>
            <a:endParaRPr lang="en-US" sz="18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6" name="Text Placeholder 15">
            <a:extLst>
              <a:ext uri="{FF2B5EF4-FFF2-40B4-BE49-F238E27FC236}">
                <a16:creationId xmlns:a16="http://schemas.microsoft.com/office/drawing/2014/main" id="{CF8FCB52-DD55-48F6-9F4A-D2A0F6586E95}"/>
              </a:ext>
              <a:ext uri="{C183D7F6-B498-43B3-948B-1728B52AA6E4}">
                <adec:decorative xmlns:adec="http://schemas.microsoft.com/office/drawing/2017/decorative" val="1"/>
              </a:ext>
            </a:extLst>
          </p:cNvPr>
          <p:cNvSpPr>
            <a:spLocks noGrp="1"/>
          </p:cNvSpPr>
          <p:nvPr>
            <p:ph type="body" sz="quarter" idx="23"/>
          </p:nvPr>
        </p:nvSpPr>
        <p:spPr/>
        <p:txBody>
          <a:bodyPr/>
          <a:lstStyle/>
          <a:p>
            <a:endParaRPr lang="en-US" dirty="0"/>
          </a:p>
        </p:txBody>
      </p:sp>
      <p:sp>
        <p:nvSpPr>
          <p:cNvPr id="8" name="Title 12">
            <a:extLst>
              <a:ext uri="{FF2B5EF4-FFF2-40B4-BE49-F238E27FC236}">
                <a16:creationId xmlns:a16="http://schemas.microsoft.com/office/drawing/2014/main" id="{0979B141-6CBD-4494-A33D-728F73A6C7F2}"/>
              </a:ext>
            </a:extLst>
          </p:cNvPr>
          <p:cNvSpPr txBox="1">
            <a:spLocks/>
          </p:cNvSpPr>
          <p:nvPr/>
        </p:nvSpPr>
        <p:spPr>
          <a:xfrm>
            <a:off x="1013591" y="1828800"/>
            <a:ext cx="10164818" cy="4343399"/>
          </a:xfrm>
          <a:prstGeom prst="rect">
            <a:avLst/>
          </a:prstGeom>
          <a:solidFill>
            <a:schemeClr val="accent4">
              <a:lumMod val="40000"/>
              <a:lumOff val="6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sz="6000" kern="1200" cap="all" spc="100" baseline="0">
                <a:solidFill>
                  <a:schemeClr val="bg1"/>
                </a:solidFill>
                <a:latin typeface="+mj-lt"/>
                <a:ea typeface="+mj-ea"/>
                <a:cs typeface="+mj-cs"/>
              </a:defRPr>
            </a:lvl1pPr>
          </a:lstStyle>
          <a:p>
            <a:pPr marL="342900" marR="0" lvl="0" indent="-342900" algn="just" rtl="1">
              <a:lnSpc>
                <a:spcPct val="115000"/>
              </a:lnSpc>
              <a:spcBef>
                <a:spcPts val="0"/>
              </a:spcBef>
              <a:spcAft>
                <a:spcPts val="800"/>
              </a:spcAft>
              <a:buFont typeface="+mj-lt"/>
              <a:buAutoNum type="arabicPeriod"/>
            </a:pPr>
            <a:r>
              <a:rPr lang="ar-IQ"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اعداد الخطط الإعلامية في ضوء استراتيجيات العامة لإدارة الازمة والتوجهات السياسية العامة.</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rtl="1">
              <a:lnSpc>
                <a:spcPct val="115000"/>
              </a:lnSpc>
              <a:spcBef>
                <a:spcPts val="0"/>
              </a:spcBef>
              <a:spcAft>
                <a:spcPts val="800"/>
              </a:spcAft>
              <a:buFont typeface="+mj-lt"/>
              <a:buAutoNum type="arabicPeriod"/>
            </a:pPr>
            <a:r>
              <a:rPr lang="ar-IQ"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يتضمن التخطيط كافة مراحل الازمة، وتكون لكل مرحلة خطواتها وأهدافها ووسائل متابعتها وتقييمها.</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rtl="1">
              <a:lnSpc>
                <a:spcPct val="115000"/>
              </a:lnSpc>
              <a:spcBef>
                <a:spcPts val="0"/>
              </a:spcBef>
              <a:spcAft>
                <a:spcPts val="800"/>
              </a:spcAft>
              <a:buFont typeface="+mj-lt"/>
              <a:buAutoNum type="arabicPeriod"/>
            </a:pPr>
            <a:r>
              <a:rPr lang="ar-IQ"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تحديد الجماهير المستهدفة لكل مرحلة من مراحل الازمة وأساليب الاقناع لكل منهم، ضمن الخطاب الإعلامي لإدارة الازمة.</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rtl="1">
              <a:lnSpc>
                <a:spcPct val="115000"/>
              </a:lnSpc>
              <a:spcBef>
                <a:spcPts val="0"/>
              </a:spcBef>
              <a:spcAft>
                <a:spcPts val="800"/>
              </a:spcAft>
              <a:buFont typeface="+mj-lt"/>
              <a:buAutoNum type="arabicPeriod"/>
            </a:pPr>
            <a:r>
              <a:rPr lang="ar-IQ"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ان تتسم الخطة الإعلامية بالدقة والشمول ووضوح الوسائل والاهداف وان تتسم بالمرونة بحيث تستجيب لما قد يطرأ على مسار الازمة من تطورات.</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rtl="1">
              <a:lnSpc>
                <a:spcPct val="115000"/>
              </a:lnSpc>
              <a:spcBef>
                <a:spcPts val="0"/>
              </a:spcBef>
              <a:spcAft>
                <a:spcPts val="800"/>
              </a:spcAft>
              <a:buFont typeface="+mj-lt"/>
              <a:buAutoNum type="arabicPeriod"/>
            </a:pPr>
            <a:r>
              <a:rPr lang="ar-IQ"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التعامل إيجابيا مع وسائل الاعلام بشكل لا يؤثر سلبيا على مسار إدارة الازمة.</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rtl="1">
              <a:lnSpc>
                <a:spcPct val="115000"/>
              </a:lnSpc>
              <a:spcBef>
                <a:spcPts val="0"/>
              </a:spcBef>
              <a:spcAft>
                <a:spcPts val="800"/>
              </a:spcAft>
              <a:buFont typeface="+mj-lt"/>
              <a:buAutoNum type="arabicPeriod"/>
            </a:pPr>
            <a:r>
              <a:rPr lang="ar-IQ"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الاستعانة بالخبراء والمختصين في تصميم وتنفيذ ومتابعة الخطط الإعلامية لمواجهة الازمات.</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rtl="1">
              <a:lnSpc>
                <a:spcPct val="115000"/>
              </a:lnSpc>
              <a:spcBef>
                <a:spcPts val="0"/>
              </a:spcBef>
              <a:spcAft>
                <a:spcPts val="800"/>
              </a:spcAft>
              <a:buFont typeface="+mj-lt"/>
              <a:buAutoNum type="arabicPeriod"/>
            </a:pPr>
            <a:r>
              <a:rPr lang="ar-IQ"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الحفاظ في كل المراحل على الصورة الذهبية الإيجابية للكيان الإداري.</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rtl="1">
              <a:lnSpc>
                <a:spcPct val="115000"/>
              </a:lnSpc>
              <a:spcBef>
                <a:spcPts val="0"/>
              </a:spcBef>
              <a:spcAft>
                <a:spcPts val="800"/>
              </a:spcAft>
              <a:buFont typeface="+mj-lt"/>
              <a:buAutoNum type="arabicPeriod"/>
            </a:pPr>
            <a:r>
              <a:rPr lang="ar-IQ"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رصد ردود الفعل المحلية والإقليمية والدولية لتفاعلات الازمة وتزويد المركز الإعلامي لإدارة الازمة بكافة التجهيزات والتقنيات الحديثة للاتصال.</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AD362AFB-786C-46DC-BF98-2E5A8839F6E3}"/>
              </a:ext>
            </a:extLst>
          </p:cNvPr>
          <p:cNvSpPr txBox="1"/>
          <p:nvPr/>
        </p:nvSpPr>
        <p:spPr>
          <a:xfrm>
            <a:off x="2817191" y="6227616"/>
            <a:ext cx="8382000" cy="369332"/>
          </a:xfrm>
          <a:prstGeom prst="rect">
            <a:avLst/>
          </a:prstGeom>
          <a:noFill/>
        </p:spPr>
        <p:txBody>
          <a:bodyPr wrap="square" rtlCol="0">
            <a:spAutoFit/>
          </a:bodyPr>
          <a:lstStyle/>
          <a:p>
            <a:pPr algn="r" defTabSz="476250" rtl="1"/>
            <a:r>
              <a:rPr lang="ar-IQ" baseline="30000" dirty="0">
                <a:solidFill>
                  <a:schemeClr val="bg1"/>
                </a:solidFill>
                <a:cs typeface="Arial" panose="020B0604020202020204" pitchFamily="34" charset="0"/>
              </a:rPr>
              <a:t>2</a:t>
            </a:r>
            <a:r>
              <a:rPr lang="ar-IQ" dirty="0">
                <a:solidFill>
                  <a:schemeClr val="bg1"/>
                </a:solidFill>
              </a:rPr>
              <a:t>  شهرزاد لمجد، الاعلام وإدارة الازمات، (عمان: دار أسامة للنشر والتوزيع، 2013م)، ص102-103.</a:t>
            </a:r>
            <a:endParaRPr lang="en-US" dirty="0">
              <a:solidFill>
                <a:schemeClr val="bg1"/>
              </a:solidFill>
            </a:endParaRPr>
          </a:p>
        </p:txBody>
      </p:sp>
    </p:spTree>
    <p:extLst>
      <p:ext uri="{BB962C8B-B14F-4D97-AF65-F5344CB8AC3E}">
        <p14:creationId xmlns:p14="http://schemas.microsoft.com/office/powerpoint/2010/main" val="1069411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94C582A2-A406-4C9B-A3DA-BA4EECAB37AC}"/>
              </a:ext>
            </a:extLst>
          </p:cNvPr>
          <p:cNvSpPr>
            <a:spLocks noGrp="1"/>
          </p:cNvSpPr>
          <p:nvPr>
            <p:ph type="title"/>
          </p:nvPr>
        </p:nvSpPr>
        <p:spPr>
          <a:xfrm>
            <a:off x="574040" y="556200"/>
            <a:ext cx="10805160" cy="707886"/>
          </a:xfrm>
          <a:solidFill>
            <a:schemeClr val="accent4">
              <a:lumMod val="40000"/>
              <a:lumOff val="60000"/>
            </a:schemeClr>
          </a:solidFill>
        </p:spPr>
        <p:txBody>
          <a:bodyPr/>
          <a:lstStyle/>
          <a:p>
            <a:pPr algn="r" rtl="1"/>
            <a:r>
              <a:rPr lang="ar-IQ" u="sng" dirty="0"/>
              <a:t>الخطة المقترحة لإدارة الاعلام اثناء الازمة</a:t>
            </a:r>
            <a:r>
              <a:rPr lang="ar-IQ" sz="1800" u="sng" baseline="30000" dirty="0">
                <a:cs typeface="Arial" panose="020B0604020202020204" pitchFamily="34" charset="0"/>
              </a:rPr>
              <a:t>3</a:t>
            </a:r>
            <a:endParaRPr lang="en-US" u="sng" dirty="0"/>
          </a:p>
        </p:txBody>
      </p:sp>
      <p:sp>
        <p:nvSpPr>
          <p:cNvPr id="13" name="Content Placeholder 12">
            <a:extLst>
              <a:ext uri="{FF2B5EF4-FFF2-40B4-BE49-F238E27FC236}">
                <a16:creationId xmlns:a16="http://schemas.microsoft.com/office/drawing/2014/main" id="{556610ED-3E2D-4E6A-ABD0-150F203E6B46}"/>
              </a:ext>
            </a:extLst>
          </p:cNvPr>
          <p:cNvSpPr>
            <a:spLocks noGrp="1"/>
          </p:cNvSpPr>
          <p:nvPr>
            <p:ph sz="quarter" idx="13"/>
          </p:nvPr>
        </p:nvSpPr>
        <p:spPr>
          <a:xfrm>
            <a:off x="7165728" y="1739939"/>
            <a:ext cx="4312844" cy="914490"/>
          </a:xfrm>
        </p:spPr>
        <p:txBody>
          <a:bodyPr/>
          <a:lstStyle/>
          <a:p>
            <a:pPr marR="0" lvl="0" algn="just" rtl="1">
              <a:lnSpc>
                <a:spcPct val="115000"/>
              </a:lnSpc>
              <a:spcBef>
                <a:spcPts val="0"/>
              </a:spcBef>
              <a:spcAft>
                <a:spcPts val="800"/>
              </a:spcAft>
            </a:pPr>
            <a:r>
              <a:rPr lang="ar-IQ"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 تحديد الرؤيا العامة للازمة </a:t>
            </a:r>
            <a:endPar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4" name="Text Placeholder 23">
            <a:extLst>
              <a:ext uri="{FF2B5EF4-FFF2-40B4-BE49-F238E27FC236}">
                <a16:creationId xmlns:a16="http://schemas.microsoft.com/office/drawing/2014/main" id="{2BE63BA8-EAF4-4B88-8D23-BEF6AA60CC23}"/>
              </a:ext>
            </a:extLst>
          </p:cNvPr>
          <p:cNvSpPr>
            <a:spLocks noGrp="1"/>
          </p:cNvSpPr>
          <p:nvPr>
            <p:ph type="body" sz="quarter" idx="16"/>
          </p:nvPr>
        </p:nvSpPr>
        <p:spPr>
          <a:xfrm>
            <a:off x="301679" y="1687134"/>
            <a:ext cx="5451626" cy="1934591"/>
          </a:xfrm>
        </p:spPr>
        <p:txBody>
          <a:bodyPr/>
          <a:lstStyle/>
          <a:p>
            <a:pPr marL="245110" marR="0" algn="just" rtl="1">
              <a:lnSpc>
                <a:spcPct val="115000"/>
              </a:lnSpc>
              <a:spcBef>
                <a:spcPts val="0"/>
              </a:spcBef>
              <a:spcAft>
                <a:spcPts val="800"/>
              </a:spcAft>
            </a:pPr>
            <a:r>
              <a:rPr lang="ar-IQ" sz="1800" dirty="0">
                <a:effectLst/>
                <a:latin typeface="Calibri" panose="020F0502020204030204" pitchFamily="34" charset="0"/>
                <a:ea typeface="Calibri" panose="020F0502020204030204" pitchFamily="34" charset="0"/>
                <a:cs typeface="Arial" panose="020B0604020202020204" pitchFamily="34" charset="0"/>
              </a:rPr>
              <a:t>تجتمع القيادة السياسية وتضع الأسس والمنطلقات العامة والمبدئية لفهم الازمة والتعامل معها ومواجهتها وتعد هذه الأسس والمنطلقات بمثابة الإطار العام الذي يحدد المنظور العام، ولكن غير النهائي للازمة؛ وتقوم القيادة بعد ذلك بتشكيل لجنة خاصة عبارة عن فريق عمل متكامل يضم قياديين وخبراء في مجالا الاعلام والمجالات الأخرى.</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3" name="Content Placeholder 22">
            <a:extLst>
              <a:ext uri="{FF2B5EF4-FFF2-40B4-BE49-F238E27FC236}">
                <a16:creationId xmlns:a16="http://schemas.microsoft.com/office/drawing/2014/main" id="{2F8BDB9A-6E49-4052-924A-83FDD2B0A487}"/>
              </a:ext>
            </a:extLst>
          </p:cNvPr>
          <p:cNvSpPr>
            <a:spLocks noGrp="1"/>
          </p:cNvSpPr>
          <p:nvPr>
            <p:ph sz="quarter" idx="22"/>
          </p:nvPr>
        </p:nvSpPr>
        <p:spPr>
          <a:xfrm>
            <a:off x="6096000" y="4157067"/>
            <a:ext cx="5392925" cy="914490"/>
          </a:xfrm>
        </p:spPr>
        <p:txBody>
          <a:bodyPr/>
          <a:lstStyle/>
          <a:p>
            <a:pPr marR="0" lvl="0" algn="just" rtl="1">
              <a:lnSpc>
                <a:spcPct val="115000"/>
              </a:lnSpc>
              <a:spcBef>
                <a:spcPts val="0"/>
              </a:spcBef>
              <a:spcAft>
                <a:spcPts val="800"/>
              </a:spcAft>
            </a:pPr>
            <a:r>
              <a:rPr lang="ar-IQ" sz="3200" dirty="0">
                <a:solidFill>
                  <a:schemeClr val="bg1"/>
                </a:solidFill>
                <a:latin typeface="Times New Roman" panose="02020603050405020304" pitchFamily="18" charset="0"/>
                <a:cs typeface="Times New Roman" panose="02020603050405020304" pitchFamily="18" charset="0"/>
              </a:rPr>
              <a:t>2. تشخيص الازمة </a:t>
            </a:r>
            <a:endParaRPr lang="en-US" sz="3200" dirty="0">
              <a:solidFill>
                <a:schemeClr val="bg1"/>
              </a:solidFill>
              <a:latin typeface="Times New Roman" panose="02020603050405020304" pitchFamily="18" charset="0"/>
              <a:cs typeface="Times New Roman" panose="02020603050405020304" pitchFamily="18" charset="0"/>
            </a:endParaRPr>
          </a:p>
        </p:txBody>
      </p:sp>
      <p:sp>
        <p:nvSpPr>
          <p:cNvPr id="25" name="Text Placeholder 24">
            <a:extLst>
              <a:ext uri="{FF2B5EF4-FFF2-40B4-BE49-F238E27FC236}">
                <a16:creationId xmlns:a16="http://schemas.microsoft.com/office/drawing/2014/main" id="{34818BA8-E954-4497-B8B9-B67D92F6032D}"/>
              </a:ext>
            </a:extLst>
          </p:cNvPr>
          <p:cNvSpPr>
            <a:spLocks noGrp="1"/>
          </p:cNvSpPr>
          <p:nvPr>
            <p:ph type="body" sz="quarter" idx="23"/>
          </p:nvPr>
        </p:nvSpPr>
        <p:spPr>
          <a:xfrm>
            <a:off x="331894" y="3894252"/>
            <a:ext cx="4594885" cy="1610889"/>
          </a:xfrm>
        </p:spPr>
        <p:txBody>
          <a:bodyPr/>
          <a:lstStyle/>
          <a:p>
            <a:pPr marL="739775" marR="0" algn="just" rtl="1">
              <a:lnSpc>
                <a:spcPct val="115000"/>
              </a:lnSpc>
              <a:spcBef>
                <a:spcPts val="0"/>
              </a:spcBef>
              <a:spcAft>
                <a:spcPts val="800"/>
              </a:spcAft>
            </a:pPr>
            <a:r>
              <a:rPr lang="ar-IQ" sz="1800" dirty="0">
                <a:solidFill>
                  <a:schemeClr val="tx2"/>
                </a:solidFill>
                <a:latin typeface="Calibri" panose="020F0502020204030204" pitchFamily="34" charset="0"/>
                <a:cs typeface="Arial" panose="020B0604020202020204" pitchFamily="34" charset="0"/>
              </a:rPr>
              <a:t>يقوم فريق العمل بجمع المعلومات والبيانات المتعلقة بعناصر الازمة كافة، وبمختلف أطرافها وقراءة هذه المعلومات والبيانات وتفسيرها وتحليلها للتوصل الى رؤيا شاملة وفهم عميق لطبيعة الازمة وجوانبها المختلفة.</a:t>
            </a:r>
            <a:endParaRPr lang="en-US" sz="1800" dirty="0">
              <a:solidFill>
                <a:schemeClr val="tx2"/>
              </a:solidFill>
              <a:latin typeface="Calibri" panose="020F050202020403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1B0F4F9B-7D29-4BED-87FB-3F3D1724712B}"/>
              </a:ext>
            </a:extLst>
          </p:cNvPr>
          <p:cNvSpPr>
            <a:spLocks noGrp="1"/>
          </p:cNvSpPr>
          <p:nvPr>
            <p:ph type="sldNum" sz="quarter" idx="4"/>
          </p:nvPr>
        </p:nvSpPr>
        <p:spPr/>
        <p:txBody>
          <a:bodyPr/>
          <a:lstStyle/>
          <a:p>
            <a:fld id="{4FAB73BC-B049-4115-A692-8D63A059BFB8}" type="slidenum">
              <a:rPr lang="en-US" smtClean="0"/>
              <a:pPr/>
              <a:t>7</a:t>
            </a:fld>
            <a:endParaRPr lang="en-US" dirty="0"/>
          </a:p>
        </p:txBody>
      </p:sp>
      <p:sp>
        <p:nvSpPr>
          <p:cNvPr id="29" name="Text Placeholder 119">
            <a:extLst>
              <a:ext uri="{FF2B5EF4-FFF2-40B4-BE49-F238E27FC236}">
                <a16:creationId xmlns:a16="http://schemas.microsoft.com/office/drawing/2014/main" id="{4DE3975B-F441-486B-9317-C176CC96BC6F}"/>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cxnSp>
        <p:nvCxnSpPr>
          <p:cNvPr id="38" name="Straight Connector 37">
            <a:extLst>
              <a:ext uri="{FF2B5EF4-FFF2-40B4-BE49-F238E27FC236}">
                <a16:creationId xmlns:a16="http://schemas.microsoft.com/office/drawing/2014/main" id="{66F01420-E00A-46BC-9AE5-EDE89E81F291}"/>
              </a:ext>
              <a:ext uri="{C183D7F6-B498-43B3-948B-1728B52AA6E4}">
                <adec:decorative xmlns:adec="http://schemas.microsoft.com/office/drawing/2017/decorative" val="1"/>
              </a:ext>
            </a:extLst>
          </p:cNvPr>
          <p:cNvCxnSpPr/>
          <p:nvPr/>
        </p:nvCxnSpPr>
        <p:spPr>
          <a:xfrm>
            <a:off x="331894" y="3505200"/>
            <a:ext cx="4389120" cy="0"/>
          </a:xfrm>
          <a:prstGeom prst="line">
            <a:avLst/>
          </a:prstGeom>
          <a:ln/>
        </p:spPr>
        <p:style>
          <a:lnRef idx="3">
            <a:schemeClr val="dk1"/>
          </a:lnRef>
          <a:fillRef idx="0">
            <a:schemeClr val="dk1"/>
          </a:fillRef>
          <a:effectRef idx="2">
            <a:schemeClr val="dk1"/>
          </a:effectRef>
          <a:fontRef idx="minor">
            <a:schemeClr val="tx1"/>
          </a:fontRef>
        </p:style>
      </p:cxnSp>
      <p:cxnSp>
        <p:nvCxnSpPr>
          <p:cNvPr id="40" name="Straight Connector 39">
            <a:extLst>
              <a:ext uri="{FF2B5EF4-FFF2-40B4-BE49-F238E27FC236}">
                <a16:creationId xmlns:a16="http://schemas.microsoft.com/office/drawing/2014/main" id="{CD210877-354A-400E-B4FF-A1264FC8AB56}"/>
              </a:ext>
              <a:ext uri="{C183D7F6-B498-43B3-948B-1728B52AA6E4}">
                <adec:decorative xmlns:adec="http://schemas.microsoft.com/office/drawing/2017/decorative" val="1"/>
              </a:ext>
            </a:extLst>
          </p:cNvPr>
          <p:cNvCxnSpPr>
            <a:cxnSpLocks/>
          </p:cNvCxnSpPr>
          <p:nvPr/>
        </p:nvCxnSpPr>
        <p:spPr>
          <a:xfrm>
            <a:off x="457200" y="5410200"/>
            <a:ext cx="1102360" cy="0"/>
          </a:xfrm>
          <a:prstGeom prst="line">
            <a:avLst/>
          </a:prstGeom>
          <a:ln/>
        </p:spPr>
        <p:style>
          <a:lnRef idx="3">
            <a:schemeClr val="dk1"/>
          </a:lnRef>
          <a:fillRef idx="0">
            <a:schemeClr val="dk1"/>
          </a:fillRef>
          <a:effectRef idx="2">
            <a:schemeClr val="dk1"/>
          </a:effectRef>
          <a:fontRef idx="minor">
            <a:schemeClr val="tx1"/>
          </a:fontRef>
        </p:style>
      </p:cxnSp>
      <p:pic>
        <p:nvPicPr>
          <p:cNvPr id="7" name="Picture Placeholder 6">
            <a:extLst>
              <a:ext uri="{FF2B5EF4-FFF2-40B4-BE49-F238E27FC236}">
                <a16:creationId xmlns:a16="http://schemas.microsoft.com/office/drawing/2014/main" id="{A008BF5D-7FF2-4491-8CFC-89E376DEDE1D}"/>
              </a:ext>
            </a:extLst>
          </p:cNvPr>
          <p:cNvPicPr>
            <a:picLocks noGrp="1" noChangeAspect="1"/>
          </p:cNvPicPr>
          <p:nvPr>
            <p:ph type="pic" sz="quarter" idx="21"/>
          </p:nvPr>
        </p:nvPicPr>
        <p:blipFill>
          <a:blip r:embed="rId3"/>
          <a:srcRect l="22337" r="22337"/>
          <a:stretch>
            <a:fillRect/>
          </a:stretch>
        </p:blipFill>
        <p:spPr>
          <a:xfrm>
            <a:off x="5753305" y="1687134"/>
            <a:ext cx="1094116" cy="1113108"/>
          </a:xfrm>
        </p:spPr>
      </p:pic>
      <p:pic>
        <p:nvPicPr>
          <p:cNvPr id="17" name="Picture Placeholder 16">
            <a:extLst>
              <a:ext uri="{FF2B5EF4-FFF2-40B4-BE49-F238E27FC236}">
                <a16:creationId xmlns:a16="http://schemas.microsoft.com/office/drawing/2014/main" id="{96C88E82-C243-40F7-89CB-FEBDE5635E4C}"/>
              </a:ext>
            </a:extLst>
          </p:cNvPr>
          <p:cNvPicPr>
            <a:picLocks noGrp="1" noChangeAspect="1"/>
          </p:cNvPicPr>
          <p:nvPr>
            <p:ph type="pic" sz="quarter" idx="24"/>
          </p:nvPr>
        </p:nvPicPr>
        <p:blipFill>
          <a:blip r:embed="rId4"/>
          <a:srcRect t="4694" b="4694"/>
          <a:stretch>
            <a:fillRect/>
          </a:stretch>
        </p:blipFill>
        <p:spPr>
          <a:xfrm>
            <a:off x="4406654" y="4057758"/>
            <a:ext cx="1094116" cy="1113108"/>
          </a:xfrm>
        </p:spPr>
      </p:pic>
      <p:sp>
        <p:nvSpPr>
          <p:cNvPr id="35" name="TextBox 34">
            <a:extLst>
              <a:ext uri="{FF2B5EF4-FFF2-40B4-BE49-F238E27FC236}">
                <a16:creationId xmlns:a16="http://schemas.microsoft.com/office/drawing/2014/main" id="{93D3A8E4-87AB-443F-9256-CEA50DE459E4}"/>
              </a:ext>
            </a:extLst>
          </p:cNvPr>
          <p:cNvSpPr txBox="1"/>
          <p:nvPr/>
        </p:nvSpPr>
        <p:spPr>
          <a:xfrm>
            <a:off x="3116940" y="6339840"/>
            <a:ext cx="8382000" cy="369332"/>
          </a:xfrm>
          <a:prstGeom prst="rect">
            <a:avLst/>
          </a:prstGeom>
          <a:noFill/>
        </p:spPr>
        <p:txBody>
          <a:bodyPr wrap="square" rtlCol="0">
            <a:spAutoFit/>
          </a:bodyPr>
          <a:lstStyle/>
          <a:p>
            <a:pPr algn="r" defTabSz="476250" rtl="1"/>
            <a:r>
              <a:rPr lang="ar-IQ" baseline="30000" dirty="0">
                <a:solidFill>
                  <a:schemeClr val="bg1"/>
                </a:solidFill>
                <a:cs typeface="Arial" panose="020B0604020202020204" pitchFamily="34" charset="0"/>
              </a:rPr>
              <a:t>3</a:t>
            </a:r>
            <a:r>
              <a:rPr lang="ar-IQ" dirty="0">
                <a:solidFill>
                  <a:schemeClr val="bg1"/>
                </a:solidFill>
              </a:rPr>
              <a:t>  اديب خضور، الاعلام والأزمات، ط1، (دمشق: د ن، 1999م)، ص 60 </a:t>
            </a:r>
            <a:endParaRPr lang="en-US" dirty="0">
              <a:solidFill>
                <a:schemeClr val="bg1"/>
              </a:solidFill>
            </a:endParaRPr>
          </a:p>
        </p:txBody>
      </p:sp>
    </p:spTree>
    <p:extLst>
      <p:ext uri="{BB962C8B-B14F-4D97-AF65-F5344CB8AC3E}">
        <p14:creationId xmlns:p14="http://schemas.microsoft.com/office/powerpoint/2010/main" val="2275175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3" name="Content Placeholder 12">
            <a:extLst>
              <a:ext uri="{FF2B5EF4-FFF2-40B4-BE49-F238E27FC236}">
                <a16:creationId xmlns:a16="http://schemas.microsoft.com/office/drawing/2014/main" id="{556610ED-3E2D-4E6A-ABD0-150F203E6B46}"/>
              </a:ext>
            </a:extLst>
          </p:cNvPr>
          <p:cNvSpPr>
            <a:spLocks noGrp="1"/>
          </p:cNvSpPr>
          <p:nvPr>
            <p:ph sz="quarter" idx="13"/>
          </p:nvPr>
        </p:nvSpPr>
        <p:spPr>
          <a:xfrm>
            <a:off x="7467600" y="838200"/>
            <a:ext cx="4312844" cy="914490"/>
          </a:xfrm>
        </p:spPr>
        <p:txBody>
          <a:bodyPr/>
          <a:lstStyle/>
          <a:p>
            <a:pPr marR="0" lvl="0" algn="just" rtl="1">
              <a:lnSpc>
                <a:spcPct val="115000"/>
              </a:lnSpc>
              <a:spcBef>
                <a:spcPts val="0"/>
              </a:spcBef>
              <a:spcAft>
                <a:spcPts val="800"/>
              </a:spcAft>
            </a:pPr>
            <a:r>
              <a:rPr lang="ar-IQ" sz="3200" dirty="0">
                <a:solidFill>
                  <a:schemeClr val="bg1"/>
                </a:solidFill>
                <a:latin typeface="Times New Roman" panose="02020603050405020304" pitchFamily="18" charset="0"/>
                <a:cs typeface="Times New Roman" panose="02020603050405020304" pitchFamily="18" charset="0"/>
              </a:rPr>
              <a:t>3. وضع المشروع الاولي لاستراتيجية المواجهة </a:t>
            </a:r>
            <a:endParaRPr lang="en-US" sz="3200" dirty="0">
              <a:solidFill>
                <a:schemeClr val="bg1"/>
              </a:solidFill>
              <a:latin typeface="Times New Roman" panose="02020603050405020304" pitchFamily="18" charset="0"/>
              <a:cs typeface="Times New Roman" panose="02020603050405020304" pitchFamily="18" charset="0"/>
            </a:endParaRPr>
          </a:p>
        </p:txBody>
      </p:sp>
      <p:sp>
        <p:nvSpPr>
          <p:cNvPr id="24" name="Text Placeholder 23">
            <a:extLst>
              <a:ext uri="{FF2B5EF4-FFF2-40B4-BE49-F238E27FC236}">
                <a16:creationId xmlns:a16="http://schemas.microsoft.com/office/drawing/2014/main" id="{2BE63BA8-EAF4-4B88-8D23-BEF6AA60CC23}"/>
              </a:ext>
            </a:extLst>
          </p:cNvPr>
          <p:cNvSpPr>
            <a:spLocks noGrp="1"/>
          </p:cNvSpPr>
          <p:nvPr>
            <p:ph type="body" sz="quarter" idx="16"/>
          </p:nvPr>
        </p:nvSpPr>
        <p:spPr>
          <a:xfrm>
            <a:off x="385388" y="493528"/>
            <a:ext cx="5988096" cy="1934591"/>
          </a:xfrm>
        </p:spPr>
        <p:txBody>
          <a:bodyPr/>
          <a:lstStyle/>
          <a:p>
            <a:pPr marL="457200" marR="0" algn="just" rtl="1">
              <a:lnSpc>
                <a:spcPct val="115000"/>
              </a:lnSpc>
              <a:spcBef>
                <a:spcPts val="0"/>
              </a:spcBef>
              <a:spcAft>
                <a:spcPts val="800"/>
              </a:spcAft>
            </a:pPr>
            <a:r>
              <a:rPr lang="ar-IQ" sz="1800" dirty="0">
                <a:effectLst/>
                <a:latin typeface="Calibri" panose="020F0502020204030204" pitchFamily="34" charset="0"/>
                <a:ea typeface="Calibri" panose="020F0502020204030204" pitchFamily="34" charset="0"/>
                <a:cs typeface="Arial" panose="020B0604020202020204" pitchFamily="34" charset="0"/>
              </a:rPr>
              <a:t>يقوم الفريق بوضع المشروع الاولي للاستراتيجية العامة للتعامل مع الازمة، ويحدد برامج المواجهة في المجال المحدد للازمة ويرفع الفريق دراسته الى القيادة العليا كونها صاحبة القرار في وضع مشروع المواجهة، التي تقوم بتقويم الدراسة وإقرار ما تراه مناسبا بشأنها، وفي حالة اعتماد الدراسة تصبح منهجا عاما لإدارة الازمة لابد ان تلتزم به وتعمل على هديه الجهات المعنية كافة.</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3" name="Content Placeholder 22">
            <a:extLst>
              <a:ext uri="{FF2B5EF4-FFF2-40B4-BE49-F238E27FC236}">
                <a16:creationId xmlns:a16="http://schemas.microsoft.com/office/drawing/2014/main" id="{2F8BDB9A-6E49-4052-924A-83FDD2B0A487}"/>
              </a:ext>
            </a:extLst>
          </p:cNvPr>
          <p:cNvSpPr>
            <a:spLocks noGrp="1"/>
          </p:cNvSpPr>
          <p:nvPr>
            <p:ph sz="quarter" idx="22"/>
          </p:nvPr>
        </p:nvSpPr>
        <p:spPr>
          <a:xfrm>
            <a:off x="6294118" y="3123636"/>
            <a:ext cx="5392925" cy="914490"/>
          </a:xfrm>
        </p:spPr>
        <p:txBody>
          <a:bodyPr/>
          <a:lstStyle/>
          <a:p>
            <a:pPr marR="0" lvl="0" algn="just" rtl="1">
              <a:lnSpc>
                <a:spcPct val="115000"/>
              </a:lnSpc>
              <a:spcBef>
                <a:spcPts val="0"/>
              </a:spcBef>
              <a:spcAft>
                <a:spcPts val="800"/>
              </a:spcAft>
            </a:pPr>
            <a:r>
              <a:rPr lang="ar-IQ" sz="3200" dirty="0">
                <a:solidFill>
                  <a:schemeClr val="bg1"/>
                </a:solidFill>
                <a:latin typeface="Times New Roman" panose="02020603050405020304" pitchFamily="18" charset="0"/>
                <a:cs typeface="Times New Roman" panose="02020603050405020304" pitchFamily="18" charset="0"/>
              </a:rPr>
              <a:t>4. هيئة اركان مركزية</a:t>
            </a:r>
            <a:endParaRPr lang="en-US" sz="3200" dirty="0">
              <a:solidFill>
                <a:schemeClr val="bg1"/>
              </a:solidFill>
              <a:latin typeface="Times New Roman" panose="02020603050405020304" pitchFamily="18" charset="0"/>
              <a:cs typeface="Times New Roman" panose="02020603050405020304" pitchFamily="18" charset="0"/>
            </a:endParaRPr>
          </a:p>
        </p:txBody>
      </p:sp>
      <p:sp>
        <p:nvSpPr>
          <p:cNvPr id="25" name="Text Placeholder 24">
            <a:extLst>
              <a:ext uri="{FF2B5EF4-FFF2-40B4-BE49-F238E27FC236}">
                <a16:creationId xmlns:a16="http://schemas.microsoft.com/office/drawing/2014/main" id="{34818BA8-E954-4497-B8B9-B67D92F6032D}"/>
              </a:ext>
            </a:extLst>
          </p:cNvPr>
          <p:cNvSpPr>
            <a:spLocks noGrp="1"/>
          </p:cNvSpPr>
          <p:nvPr>
            <p:ph type="body" sz="quarter" idx="23"/>
          </p:nvPr>
        </p:nvSpPr>
        <p:spPr>
          <a:xfrm>
            <a:off x="367087" y="2478664"/>
            <a:ext cx="4803149" cy="1651907"/>
          </a:xfrm>
        </p:spPr>
        <p:txBody>
          <a:bodyPr/>
          <a:lstStyle/>
          <a:p>
            <a:pPr marL="115888" marR="0" algn="just" rtl="1">
              <a:lnSpc>
                <a:spcPct val="115000"/>
              </a:lnSpc>
              <a:spcBef>
                <a:spcPts val="0"/>
              </a:spcBef>
              <a:spcAft>
                <a:spcPts val="800"/>
              </a:spcAft>
            </a:pPr>
            <a:r>
              <a:rPr lang="ar-IQ" sz="1800" dirty="0">
                <a:solidFill>
                  <a:schemeClr val="tx2"/>
                </a:solidFill>
                <a:latin typeface="Calibri" panose="020F0502020204030204" pitchFamily="34" charset="0"/>
                <a:cs typeface="Arial" panose="020B0604020202020204" pitchFamily="34" charset="0"/>
              </a:rPr>
              <a:t>تشكل القيادة العليا هيئة اركان مركزية لأدراه الازمة، وتضم خبراء في مجال الازمة والمجالات الأخرى ذات الصلة، وتكون بمثابة العقل المركزي المسؤول عن إدارة الازمة بمراحلها المختلفة، ومراقبة تنفيذ الاستراتيجية العامة لمواجهة الازمة في المجالات كافة.</a:t>
            </a:r>
            <a:endParaRPr lang="en-US" sz="1800" dirty="0">
              <a:solidFill>
                <a:schemeClr val="tx2"/>
              </a:solidFill>
              <a:latin typeface="Calibri" panose="020F050202020403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1B0F4F9B-7D29-4BED-87FB-3F3D1724712B}"/>
              </a:ext>
            </a:extLst>
          </p:cNvPr>
          <p:cNvSpPr>
            <a:spLocks noGrp="1"/>
          </p:cNvSpPr>
          <p:nvPr>
            <p:ph type="sldNum" sz="quarter" idx="4"/>
          </p:nvPr>
        </p:nvSpPr>
        <p:spPr/>
        <p:txBody>
          <a:bodyPr/>
          <a:lstStyle/>
          <a:p>
            <a:fld id="{4FAB73BC-B049-4115-A692-8D63A059BFB8}" type="slidenum">
              <a:rPr lang="en-US" smtClean="0"/>
              <a:pPr/>
              <a:t>8</a:t>
            </a:fld>
            <a:endParaRPr lang="en-US" dirty="0"/>
          </a:p>
        </p:txBody>
      </p:sp>
      <p:sp>
        <p:nvSpPr>
          <p:cNvPr id="29" name="Text Placeholder 119">
            <a:extLst>
              <a:ext uri="{FF2B5EF4-FFF2-40B4-BE49-F238E27FC236}">
                <a16:creationId xmlns:a16="http://schemas.microsoft.com/office/drawing/2014/main" id="{4DE3975B-F441-486B-9317-C176CC96BC6F}"/>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cxnSp>
        <p:nvCxnSpPr>
          <p:cNvPr id="38" name="Straight Connector 37">
            <a:extLst>
              <a:ext uri="{FF2B5EF4-FFF2-40B4-BE49-F238E27FC236}">
                <a16:creationId xmlns:a16="http://schemas.microsoft.com/office/drawing/2014/main" id="{66F01420-E00A-46BC-9AE5-EDE89E81F291}"/>
              </a:ext>
              <a:ext uri="{C183D7F6-B498-43B3-948B-1728B52AA6E4}">
                <adec:decorative xmlns:adec="http://schemas.microsoft.com/office/drawing/2017/decorative" val="1"/>
              </a:ext>
            </a:extLst>
          </p:cNvPr>
          <p:cNvCxnSpPr>
            <a:cxnSpLocks/>
          </p:cNvCxnSpPr>
          <p:nvPr/>
        </p:nvCxnSpPr>
        <p:spPr>
          <a:xfrm>
            <a:off x="455987" y="2286000"/>
            <a:ext cx="2510212" cy="1"/>
          </a:xfrm>
          <a:prstGeom prst="line">
            <a:avLst/>
          </a:prstGeom>
          <a:ln/>
        </p:spPr>
        <p:style>
          <a:lnRef idx="3">
            <a:schemeClr val="dk1"/>
          </a:lnRef>
          <a:fillRef idx="0">
            <a:schemeClr val="dk1"/>
          </a:fillRef>
          <a:effectRef idx="2">
            <a:schemeClr val="dk1"/>
          </a:effectRef>
          <a:fontRef idx="minor">
            <a:schemeClr val="tx1"/>
          </a:fontRef>
        </p:style>
      </p:cxnSp>
      <p:cxnSp>
        <p:nvCxnSpPr>
          <p:cNvPr id="40" name="Straight Connector 39">
            <a:extLst>
              <a:ext uri="{FF2B5EF4-FFF2-40B4-BE49-F238E27FC236}">
                <a16:creationId xmlns:a16="http://schemas.microsoft.com/office/drawing/2014/main" id="{CD210877-354A-400E-B4FF-A1264FC8AB56}"/>
              </a:ext>
              <a:ext uri="{C183D7F6-B498-43B3-948B-1728B52AA6E4}">
                <adec:decorative xmlns:adec="http://schemas.microsoft.com/office/drawing/2017/decorative" val="1"/>
              </a:ext>
            </a:extLst>
          </p:cNvPr>
          <p:cNvCxnSpPr/>
          <p:nvPr/>
        </p:nvCxnSpPr>
        <p:spPr>
          <a:xfrm>
            <a:off x="367087" y="3962400"/>
            <a:ext cx="3200400" cy="0"/>
          </a:xfrm>
          <a:prstGeom prst="line">
            <a:avLst/>
          </a:prstGeom>
          <a:ln/>
        </p:spPr>
        <p:style>
          <a:lnRef idx="3">
            <a:schemeClr val="dk1"/>
          </a:lnRef>
          <a:fillRef idx="0">
            <a:schemeClr val="dk1"/>
          </a:fillRef>
          <a:effectRef idx="2">
            <a:schemeClr val="dk1"/>
          </a:effectRef>
          <a:fontRef idx="minor">
            <a:schemeClr val="tx1"/>
          </a:fontRef>
        </p:style>
      </p:cxnSp>
      <p:pic>
        <p:nvPicPr>
          <p:cNvPr id="33" name="Picture Placeholder 32">
            <a:extLst>
              <a:ext uri="{FF2B5EF4-FFF2-40B4-BE49-F238E27FC236}">
                <a16:creationId xmlns:a16="http://schemas.microsoft.com/office/drawing/2014/main" id="{9BD51C44-6E33-4B20-BDF9-58713746103A}"/>
              </a:ext>
            </a:extLst>
          </p:cNvPr>
          <p:cNvPicPr>
            <a:picLocks noGrp="1" noChangeAspect="1"/>
          </p:cNvPicPr>
          <p:nvPr>
            <p:ph type="pic" sz="quarter" idx="21"/>
          </p:nvPr>
        </p:nvPicPr>
        <p:blipFill>
          <a:blip r:embed="rId3"/>
          <a:srcRect l="9118" r="9118"/>
          <a:stretch>
            <a:fillRect/>
          </a:stretch>
        </p:blipFill>
        <p:spPr>
          <a:xfrm>
            <a:off x="6373484" y="838200"/>
            <a:ext cx="1094116" cy="1113108"/>
          </a:xfrm>
        </p:spPr>
      </p:pic>
      <p:pic>
        <p:nvPicPr>
          <p:cNvPr id="39" name="Picture Placeholder 38">
            <a:extLst>
              <a:ext uri="{FF2B5EF4-FFF2-40B4-BE49-F238E27FC236}">
                <a16:creationId xmlns:a16="http://schemas.microsoft.com/office/drawing/2014/main" id="{334EB74C-B7DF-4186-A718-EF8BA4E8E771}"/>
              </a:ext>
            </a:extLst>
          </p:cNvPr>
          <p:cNvPicPr>
            <a:picLocks noGrp="1" noChangeAspect="1"/>
          </p:cNvPicPr>
          <p:nvPr>
            <p:ph type="pic" sz="quarter" idx="24"/>
          </p:nvPr>
        </p:nvPicPr>
        <p:blipFill>
          <a:blip r:embed="rId4"/>
          <a:srcRect t="55" b="55"/>
          <a:stretch>
            <a:fillRect/>
          </a:stretch>
        </p:blipFill>
        <p:spPr>
          <a:xfrm>
            <a:off x="5210888" y="3024327"/>
            <a:ext cx="1094116" cy="1113108"/>
          </a:xfrm>
        </p:spPr>
      </p:pic>
      <p:sp>
        <p:nvSpPr>
          <p:cNvPr id="44" name="Content Placeholder 12">
            <a:extLst>
              <a:ext uri="{FF2B5EF4-FFF2-40B4-BE49-F238E27FC236}">
                <a16:creationId xmlns:a16="http://schemas.microsoft.com/office/drawing/2014/main" id="{7FB78136-E3ED-44DE-8D63-DC3B02CB2777}"/>
              </a:ext>
            </a:extLst>
          </p:cNvPr>
          <p:cNvSpPr txBox="1">
            <a:spLocks/>
          </p:cNvSpPr>
          <p:nvPr/>
        </p:nvSpPr>
        <p:spPr>
          <a:xfrm>
            <a:off x="7348799" y="4581672"/>
            <a:ext cx="4312844" cy="914490"/>
          </a:xfrm>
          <a:prstGeom prst="rect">
            <a:avLst/>
          </a:prstGeom>
        </p:spPr>
        <p:txBody>
          <a:bodyPr vert="horz" lIns="91440" tIns="45720" rIns="91440" bIns="45720" rtlCol="0" anchor="ctr">
            <a:noAutofit/>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1400" kern="1200">
                <a:solidFill>
                  <a:schemeClr val="tx1"/>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algn="just" rtl="1">
              <a:lnSpc>
                <a:spcPct val="115000"/>
              </a:lnSpc>
              <a:spcBef>
                <a:spcPts val="0"/>
              </a:spcBef>
              <a:spcAft>
                <a:spcPts val="800"/>
              </a:spcAft>
            </a:pPr>
            <a:r>
              <a:rPr lang="ar-IQ" sz="3200" dirty="0">
                <a:solidFill>
                  <a:schemeClr val="bg1"/>
                </a:solidFill>
                <a:latin typeface="Times New Roman" panose="02020603050405020304" pitchFamily="18" charset="0"/>
                <a:cs typeface="Times New Roman" panose="02020603050405020304" pitchFamily="18" charset="0"/>
              </a:rPr>
              <a:t>5. هيئة اركان إعلامية</a:t>
            </a:r>
            <a:endParaRPr lang="en-US" sz="3200" dirty="0">
              <a:solidFill>
                <a:schemeClr val="bg1"/>
              </a:solidFill>
              <a:latin typeface="Times New Roman" panose="02020603050405020304" pitchFamily="18" charset="0"/>
              <a:cs typeface="Times New Roman" panose="02020603050405020304" pitchFamily="18" charset="0"/>
            </a:endParaRPr>
          </a:p>
        </p:txBody>
      </p:sp>
      <p:sp>
        <p:nvSpPr>
          <p:cNvPr id="45" name="Text Placeholder 23">
            <a:extLst>
              <a:ext uri="{FF2B5EF4-FFF2-40B4-BE49-F238E27FC236}">
                <a16:creationId xmlns:a16="http://schemas.microsoft.com/office/drawing/2014/main" id="{06026698-B9AF-4111-A4B0-395D7D4A063E}"/>
              </a:ext>
            </a:extLst>
          </p:cNvPr>
          <p:cNvSpPr txBox="1">
            <a:spLocks/>
          </p:cNvSpPr>
          <p:nvPr/>
        </p:nvSpPr>
        <p:spPr>
          <a:xfrm>
            <a:off x="152400" y="4094244"/>
            <a:ext cx="4312844" cy="1934585"/>
          </a:xfrm>
          <a:prstGeom prst="rect">
            <a:avLst/>
          </a:prstGeom>
          <a:noFill/>
        </p:spPr>
        <p:txBody>
          <a:bodyPr vert="horz" wrap="square" lIns="91440" tIns="45720" rIns="91440" bIns="45720" rtlCol="0" anchor="ctr">
            <a:noAutofit/>
          </a:bodyPr>
          <a:lstStyle>
            <a:lvl1pPr marL="0" indent="0" algn="r"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b="1" kern="1200">
                <a:solidFill>
                  <a:schemeClr val="tx2"/>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marL="457200" algn="just" rtl="1">
              <a:lnSpc>
                <a:spcPct val="115000"/>
              </a:lnSpc>
              <a:spcBef>
                <a:spcPts val="0"/>
              </a:spcBef>
              <a:spcAft>
                <a:spcPts val="800"/>
              </a:spcAft>
            </a:pPr>
            <a:r>
              <a:rPr lang="ar-IQ" sz="1800" dirty="0">
                <a:latin typeface="Calibri" panose="020F0502020204030204" pitchFamily="34" charset="0"/>
                <a:ea typeface="Calibri" panose="020F0502020204030204" pitchFamily="34" charset="0"/>
                <a:cs typeface="Arial" panose="020B0604020202020204" pitchFamily="34" charset="0"/>
              </a:rPr>
              <a:t>تحدد هيئة القيادة الإعلامية بالتعاون مع هيئة الأركان المركزية وبموافقتها هيئة اركان لإعلامية مركزية ترتبط مباشرة عن طريق رئيسها بهيئة الأركان المركزية، وتكون مسؤولة امامها عن القيام بالدور المحدد للأعلام في الاستراتيجية         للمواجهة العامة.</a:t>
            </a:r>
            <a:endParaRPr lang="en-US" sz="1800" dirty="0">
              <a:latin typeface="Calibri" panose="020F0502020204030204" pitchFamily="34" charset="0"/>
              <a:ea typeface="Calibri" panose="020F0502020204030204" pitchFamily="34" charset="0"/>
              <a:cs typeface="Arial" panose="020B0604020202020204" pitchFamily="34" charset="0"/>
            </a:endParaRPr>
          </a:p>
        </p:txBody>
      </p:sp>
      <p:pic>
        <p:nvPicPr>
          <p:cNvPr id="46" name="Picture Placeholder 14">
            <a:extLst>
              <a:ext uri="{FF2B5EF4-FFF2-40B4-BE49-F238E27FC236}">
                <a16:creationId xmlns:a16="http://schemas.microsoft.com/office/drawing/2014/main" id="{384AA471-1D3E-44CC-9ECB-1F3448AB5FEF}"/>
              </a:ext>
            </a:extLst>
          </p:cNvPr>
          <p:cNvPicPr>
            <a:picLocks noChangeAspect="1"/>
          </p:cNvPicPr>
          <p:nvPr/>
        </p:nvPicPr>
        <p:blipFill>
          <a:blip r:embed="rId5"/>
          <a:srcRect l="22137" r="22137"/>
          <a:stretch>
            <a:fillRect/>
          </a:stretch>
        </p:blipFill>
        <p:spPr>
          <a:xfrm>
            <a:off x="4244365" y="4482363"/>
            <a:ext cx="1094116" cy="1113108"/>
          </a:xfrm>
          <a:prstGeom prst="ellipse">
            <a:avLst/>
          </a:prstGeom>
          <a:solidFill>
            <a:schemeClr val="bg1"/>
          </a:solidFill>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8153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Subtitle 43">
            <a:extLst>
              <a:ext uri="{FF2B5EF4-FFF2-40B4-BE49-F238E27FC236}">
                <a16:creationId xmlns:a16="http://schemas.microsoft.com/office/drawing/2014/main" id="{F522C824-2C48-4465-AABE-F46286D9ECD5}"/>
              </a:ext>
            </a:extLst>
          </p:cNvPr>
          <p:cNvSpPr>
            <a:spLocks noGrp="1"/>
          </p:cNvSpPr>
          <p:nvPr>
            <p:ph type="subTitle" idx="1"/>
          </p:nvPr>
        </p:nvSpPr>
        <p:spPr>
          <a:xfrm>
            <a:off x="6324600" y="2286000"/>
            <a:ext cx="5256409" cy="1828800"/>
          </a:xfrm>
        </p:spPr>
        <p:txBody>
          <a:bodyPr>
            <a:normAutofit/>
          </a:bodyPr>
          <a:lstStyle/>
          <a:p>
            <a:pPr marL="0" marR="0" algn="just" rtl="1">
              <a:lnSpc>
                <a:spcPct val="115000"/>
              </a:lnSpc>
              <a:spcBef>
                <a:spcPts val="0"/>
              </a:spcBef>
              <a:spcAft>
                <a:spcPts val="800"/>
              </a:spcAft>
            </a:pPr>
            <a:r>
              <a:rPr lang="ar-IQ" sz="2000" b="1" dirty="0">
                <a:effectLst/>
                <a:latin typeface="Calibri" panose="020F0502020204030204" pitchFamily="34" charset="0"/>
                <a:ea typeface="Calibri" panose="020F0502020204030204" pitchFamily="34" charset="0"/>
                <a:cs typeface="Arial" panose="020B0604020202020204" pitchFamily="34" charset="0"/>
              </a:rPr>
              <a:t>هناك عدد من الخطوات أساسية لإدارة الازمة الإعلامية وهي</a:t>
            </a:r>
            <a:r>
              <a:rPr lang="ar-IQ" sz="1800" b="1" baseline="30000" dirty="0">
                <a:latin typeface="Calibri" panose="020F0502020204030204" pitchFamily="34" charset="0"/>
                <a:ea typeface="Calibri" panose="020F0502020204030204" pitchFamily="34" charset="0"/>
                <a:cs typeface="Arial" panose="020B0604020202020204" pitchFamily="34" charset="0"/>
              </a:rPr>
              <a:t>4</a:t>
            </a:r>
            <a:r>
              <a:rPr lang="ar-IQ" sz="2000" b="1" dirty="0">
                <a:effectLst/>
                <a:latin typeface="Calibri" panose="020F0502020204030204" pitchFamily="34" charset="0"/>
                <a:ea typeface="Calibri" panose="020F0502020204030204" pitchFamily="34" charset="0"/>
                <a:cs typeface="Arial" panose="020B0604020202020204" pitchFamily="34" charset="0"/>
              </a:rPr>
              <a:t>:</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75" name="Text Placeholder 74">
            <a:extLst>
              <a:ext uri="{FF2B5EF4-FFF2-40B4-BE49-F238E27FC236}">
                <a16:creationId xmlns:a16="http://schemas.microsoft.com/office/drawing/2014/main" id="{6488F643-327C-4A41-9703-B4932AF5A2C9}"/>
              </a:ext>
              <a:ext uri="{C183D7F6-B498-43B3-948B-1728B52AA6E4}">
                <adec:decorative xmlns:adec="http://schemas.microsoft.com/office/drawing/2017/decorative" val="1"/>
              </a:ext>
            </a:extLst>
          </p:cNvPr>
          <p:cNvSpPr>
            <a:spLocks noGrp="1"/>
          </p:cNvSpPr>
          <p:nvPr>
            <p:ph type="body" sz="quarter" idx="13"/>
          </p:nvPr>
        </p:nvSpPr>
        <p:spPr/>
        <p:txBody>
          <a:bodyPr>
            <a:normAutofit fontScale="55000" lnSpcReduction="20000"/>
          </a:bodyPr>
          <a:lstStyle/>
          <a:p>
            <a:endParaRPr lang="en-US" dirty="0"/>
          </a:p>
        </p:txBody>
      </p:sp>
      <p:sp>
        <p:nvSpPr>
          <p:cNvPr id="76" name="Text Placeholder 75">
            <a:extLst>
              <a:ext uri="{FF2B5EF4-FFF2-40B4-BE49-F238E27FC236}">
                <a16:creationId xmlns:a16="http://schemas.microsoft.com/office/drawing/2014/main" id="{8EE4272D-3A75-4E40-B1D6-C8D1636AB572}"/>
              </a:ext>
              <a:ext uri="{C183D7F6-B498-43B3-948B-1728B52AA6E4}">
                <adec:decorative xmlns:adec="http://schemas.microsoft.com/office/drawing/2017/decorative" val="1"/>
              </a:ext>
            </a:extLst>
          </p:cNvPr>
          <p:cNvSpPr>
            <a:spLocks noGrp="1"/>
          </p:cNvSpPr>
          <p:nvPr>
            <p:ph type="body" sz="quarter" idx="14"/>
          </p:nvPr>
        </p:nvSpPr>
        <p:spPr/>
        <p:txBody>
          <a:bodyPr>
            <a:normAutofit fontScale="55000" lnSpcReduction="20000"/>
          </a:bodyPr>
          <a:lstStyle/>
          <a:p>
            <a:endParaRPr lang="en-US" dirty="0"/>
          </a:p>
        </p:txBody>
      </p:sp>
      <p:pic>
        <p:nvPicPr>
          <p:cNvPr id="6" name="Picture Placeholder 5">
            <a:extLst>
              <a:ext uri="{FF2B5EF4-FFF2-40B4-BE49-F238E27FC236}">
                <a16:creationId xmlns:a16="http://schemas.microsoft.com/office/drawing/2014/main" id="{63EF2962-277A-4165-BA79-A60DB83B4626}"/>
              </a:ext>
            </a:extLst>
          </p:cNvPr>
          <p:cNvPicPr>
            <a:picLocks noGrp="1" noChangeAspect="1"/>
          </p:cNvPicPr>
          <p:nvPr>
            <p:ph type="pic" sz="quarter" idx="15"/>
          </p:nvPr>
        </p:nvPicPr>
        <p:blipFill>
          <a:blip r:embed="rId3"/>
          <a:srcRect l="17849" r="17849"/>
          <a:stretch>
            <a:fillRect/>
          </a:stretch>
        </p:blipFill>
        <p:spPr/>
      </p:pic>
      <p:sp>
        <p:nvSpPr>
          <p:cNvPr id="74" name="Text Placeholder 73">
            <a:extLst>
              <a:ext uri="{FF2B5EF4-FFF2-40B4-BE49-F238E27FC236}">
                <a16:creationId xmlns:a16="http://schemas.microsoft.com/office/drawing/2014/main" id="{C20719F7-6849-4C36-ACDB-C1AE2AAC74AD}"/>
              </a:ext>
              <a:ext uri="{C183D7F6-B498-43B3-948B-1728B52AA6E4}">
                <adec:decorative xmlns:adec="http://schemas.microsoft.com/office/drawing/2017/decorative" val="1"/>
              </a:ext>
            </a:extLst>
          </p:cNvPr>
          <p:cNvSpPr>
            <a:spLocks noGrp="1"/>
          </p:cNvSpPr>
          <p:nvPr>
            <p:ph type="body" sz="quarter" idx="12"/>
          </p:nvPr>
        </p:nvSpPr>
        <p:spPr>
          <a:solidFill>
            <a:schemeClr val="accent4">
              <a:lumMod val="40000"/>
              <a:lumOff val="60000"/>
            </a:schemeClr>
          </a:solidFill>
        </p:spPr>
        <p:txBody>
          <a:bodyPr/>
          <a:lstStyle/>
          <a:p>
            <a:endParaRPr lang="en-US" dirty="0"/>
          </a:p>
        </p:txBody>
      </p:sp>
      <p:sp>
        <p:nvSpPr>
          <p:cNvPr id="43" name="Title 42">
            <a:extLst>
              <a:ext uri="{FF2B5EF4-FFF2-40B4-BE49-F238E27FC236}">
                <a16:creationId xmlns:a16="http://schemas.microsoft.com/office/drawing/2014/main" id="{CF39D3B5-ABDB-4DFF-8107-EF97569C9BBE}"/>
              </a:ext>
            </a:extLst>
          </p:cNvPr>
          <p:cNvSpPr>
            <a:spLocks noGrp="1"/>
          </p:cNvSpPr>
          <p:nvPr>
            <p:ph type="ctrTitle"/>
          </p:nvPr>
        </p:nvSpPr>
        <p:spPr>
          <a:xfrm>
            <a:off x="1298182" y="2438400"/>
            <a:ext cx="4114800" cy="1981200"/>
          </a:xfrm>
          <a:solidFill>
            <a:schemeClr val="accent4">
              <a:lumMod val="40000"/>
              <a:lumOff val="60000"/>
            </a:schemeClr>
          </a:solidFill>
        </p:spPr>
        <p:txBody>
          <a:bodyPr/>
          <a:lstStyle/>
          <a:p>
            <a:pPr rtl="1"/>
            <a:r>
              <a:rPr lang="ar-IQ" dirty="0"/>
              <a:t>"خطوات واسس إدارة الازمات الإعلامية "</a:t>
            </a:r>
            <a:endParaRPr lang="en-US" dirty="0"/>
          </a:p>
        </p:txBody>
      </p:sp>
      <p:sp>
        <p:nvSpPr>
          <p:cNvPr id="12" name="TextBox 11">
            <a:extLst>
              <a:ext uri="{FF2B5EF4-FFF2-40B4-BE49-F238E27FC236}">
                <a16:creationId xmlns:a16="http://schemas.microsoft.com/office/drawing/2014/main" id="{E6074532-30E1-4F18-BC43-14A7887D5289}"/>
              </a:ext>
            </a:extLst>
          </p:cNvPr>
          <p:cNvSpPr txBox="1"/>
          <p:nvPr/>
        </p:nvSpPr>
        <p:spPr>
          <a:xfrm>
            <a:off x="5984633" y="6135246"/>
            <a:ext cx="5402940" cy="646331"/>
          </a:xfrm>
          <a:prstGeom prst="rect">
            <a:avLst/>
          </a:prstGeom>
          <a:noFill/>
        </p:spPr>
        <p:txBody>
          <a:bodyPr wrap="square" rtlCol="0">
            <a:spAutoFit/>
          </a:bodyPr>
          <a:lstStyle/>
          <a:p>
            <a:pPr marL="231775" indent="-231775" algn="r" defTabSz="476250" rtl="1"/>
            <a:r>
              <a:rPr lang="ar-IQ" baseline="30000" dirty="0">
                <a:solidFill>
                  <a:schemeClr val="bg1"/>
                </a:solidFill>
                <a:cs typeface="Arial" panose="020B0604020202020204" pitchFamily="34" charset="0"/>
              </a:rPr>
              <a:t>4</a:t>
            </a:r>
            <a:r>
              <a:rPr lang="ar-IQ" dirty="0">
                <a:solidFill>
                  <a:schemeClr val="bg1"/>
                </a:solidFill>
              </a:rPr>
              <a:t>   ليث بدر يوسف، التخطيط الإعلامي الأسس النظرية والتطبيقية، (العين: دار الكتاب الجامعي،2016م) ص172-174</a:t>
            </a:r>
            <a:endParaRPr lang="en-US" dirty="0">
              <a:solidFill>
                <a:schemeClr val="bg1"/>
              </a:solidFill>
            </a:endParaRPr>
          </a:p>
        </p:txBody>
      </p:sp>
    </p:spTree>
    <p:extLst>
      <p:ext uri="{BB962C8B-B14F-4D97-AF65-F5344CB8AC3E}">
        <p14:creationId xmlns:p14="http://schemas.microsoft.com/office/powerpoint/2010/main" val="32028405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ernClassicBlock-3">
  <a:themeElements>
    <a:clrScheme name="MSFT_ELT_ModernClassicBlock_03">
      <a:dk1>
        <a:sysClr val="windowText" lastClr="000000"/>
      </a:dk1>
      <a:lt1>
        <a:sysClr val="window" lastClr="FFFFFF"/>
      </a:lt1>
      <a:dk2>
        <a:srgbClr val="43467B"/>
      </a:dk2>
      <a:lt2>
        <a:srgbClr val="DFE3E5"/>
      </a:lt2>
      <a:accent1>
        <a:srgbClr val="43467B"/>
      </a:accent1>
      <a:accent2>
        <a:srgbClr val="E58C09"/>
      </a:accent2>
      <a:accent3>
        <a:srgbClr val="2683C6"/>
      </a:accent3>
      <a:accent4>
        <a:srgbClr val="EEC621"/>
      </a:accent4>
      <a:accent5>
        <a:srgbClr val="1D9BA1"/>
      </a:accent5>
      <a:accent6>
        <a:srgbClr val="87175F"/>
      </a:accent6>
      <a:hlink>
        <a:srgbClr val="0070C0"/>
      </a:hlink>
      <a:folHlink>
        <a:srgbClr val="C00000"/>
      </a:folHlink>
    </a:clrScheme>
    <a:fontScheme name="MSFT_ELT_ModernClassicBlock_03">
      <a:majorFont>
        <a:latin typeface="Tw Cen MT Condensed"/>
        <a:ea typeface=""/>
        <a:cs typeface=""/>
      </a:majorFont>
      <a:minorFont>
        <a:latin typeface="Tw Cen MT"/>
        <a:ea typeface=""/>
        <a:cs typeface=""/>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ELT_Template_ModernClassicBlockLT_v4" id="{30DDF308-B484-4DB0-8959-4BA762476498}" vid="{49FD44A8-5F40-4E6E-BC83-04BD3C4DB24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f9fc9171bb41dc08635275f351de8590">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29387215989a890c06011de04edfe97d"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106BD98-E608-40A1-98A8-93D5976215CA}">
  <ds:schemaRefs>
    <ds:schemaRef ds:uri="http://schemas.microsoft.com/sharepoint/v3/contenttype/forms"/>
  </ds:schemaRefs>
</ds:datastoreItem>
</file>

<file path=customXml/itemProps2.xml><?xml version="1.0" encoding="utf-8"?>
<ds:datastoreItem xmlns:ds="http://schemas.openxmlformats.org/officeDocument/2006/customXml" ds:itemID="{6A86D9CC-0D9D-4BFE-B3F3-26F480BF8C8A}">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9BFCA5F6-1A5A-4D78-BDE2-C793B61E0E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Modern classic block presentation</Template>
  <TotalTime>147</TotalTime>
  <Words>1712</Words>
  <Application>Microsoft Office PowerPoint</Application>
  <PresentationFormat>Widescreen</PresentationFormat>
  <Paragraphs>139</Paragraphs>
  <Slides>18</Slides>
  <Notes>18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Calibri</vt:lpstr>
      <vt:lpstr>Simplified Arabic Fixed</vt:lpstr>
      <vt:lpstr>Times New Roman</vt:lpstr>
      <vt:lpstr>Tw Cen MT</vt:lpstr>
      <vt:lpstr>Tw Cen MT Condensed</vt:lpstr>
      <vt:lpstr>Wingdings</vt:lpstr>
      <vt:lpstr>Wingdings 3</vt:lpstr>
      <vt:lpstr>ModernClassicBlock-3</vt:lpstr>
      <vt:lpstr> التخطيط الإعلامي   في   مواجهة الازمات </vt:lpstr>
      <vt:lpstr>مقدمة </vt:lpstr>
      <vt:lpstr>PowerPoint Presentation</vt:lpstr>
      <vt:lpstr>  التخطيط الإعلامي في مواجهة الازمات </vt:lpstr>
      <vt:lpstr>أسس تخطيط الإعلامي لمرحلة ما قبل الازمة </vt:lpstr>
      <vt:lpstr>يكون التخطيط الإعلامي المسبق ضروريا، استعدادا لمواجهة الحالة الطارئة التي تفرضها الازمة، إذا ان الفريق المعني بإدارة الازمة تتوفر له فرصة زمنية أوسع لوضع تصور ورؤيا شاملة لمواجهة الازمة في المرحلة التي تسبقها، وتعتد أسس التخطيط الاتصال كجزء من التخطيط لإدارة الازمة ككل في هذه المرحلة على عدد من النقاط2:  </vt:lpstr>
      <vt:lpstr>الخطة المقترحة لإدارة الاعلام اثناء الازمة3</vt:lpstr>
      <vt:lpstr>PowerPoint Presentation</vt:lpstr>
      <vt:lpstr>"خطوات واسس إدارة الازمات الإعلامية "</vt:lpstr>
      <vt:lpstr>خطوات واسس إدارة الازمات الإعلامية </vt:lpstr>
      <vt:lpstr>PowerPoint Presentation</vt:lpstr>
      <vt:lpstr>PowerPoint Presentation</vt:lpstr>
      <vt:lpstr>استراتيجيات مواجهة الازمات إعلاميا</vt:lpstr>
      <vt:lpstr>أولا: الأساليب التقليدية: وتشمل </vt:lpstr>
      <vt:lpstr>ثانيا: الأساليب غير التقليدية: وتتمثل بالآتي: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 TITLE</dc:title>
  <dc:creator>Shaima</dc:creator>
  <cp:lastModifiedBy>Shaima</cp:lastModifiedBy>
  <cp:revision>21</cp:revision>
  <dcterms:created xsi:type="dcterms:W3CDTF">2021-03-26T18:52:24Z</dcterms:created>
  <dcterms:modified xsi:type="dcterms:W3CDTF">2021-03-26T21:20:02Z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