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4"/>
  </p:notesMasterIdLst>
  <p:sldIdLst>
    <p:sldId id="256" r:id="rId2"/>
    <p:sldId id="300" r:id="rId3"/>
    <p:sldId id="257" r:id="rId4"/>
    <p:sldId id="301" r:id="rId5"/>
    <p:sldId id="303" r:id="rId6"/>
    <p:sldId id="302" r:id="rId7"/>
    <p:sldId id="258" r:id="rId8"/>
    <p:sldId id="259" r:id="rId9"/>
    <p:sldId id="299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295" r:id="rId28"/>
    <p:sldId id="326" r:id="rId29"/>
    <p:sldId id="321" r:id="rId30"/>
    <p:sldId id="325" r:id="rId31"/>
    <p:sldId id="322" r:id="rId32"/>
    <p:sldId id="324" r:id="rId33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0:59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7506 543 24575,'-5'-1'0,"0"1"0,1 0 0,-1-1 0,0 0 0,1-1 0,-5-1 0,-18-4 0,-72-4 0,-39-8 0,-402-57-335,-6 33-1709,111 10 1050,-827-97-4149,714 74 5165,-267-35-656,338 36 538,-6 41 5901,283 14-2185,-57 2-3821,118 13 201,50-5 0,0 0 0,32-3 0,-59 1 0,46-4 0,0 2 0,-120 26 0,38-5 0,118-22 0,1 0 0,1 2 0,-1 1 0,1 2 0,1 0 0,-43 20 0,41-14 0,1 2 0,0 1 0,2 2 0,1-1 0,1 3 0,-25 24 0,36-29 0,1 0 0,1 1 0,1 0 0,1 0 0,1 1 0,2 1 0,0 0 0,1 1 0,-7 32 0,2 16 0,-3 113 0,17 75 0,2-103 0,-2 338 0,1-475 0,1-1 0,1 1 0,0-2 0,2 2 0,0-2 0,1 1 0,1 0 0,1-2 0,1 1 0,1 0 0,20 25 0,11 5 0,2-2 0,63 49 0,-67-60 0,188 147 0,-168-139 0,2-3 0,70 33 0,279 120 0,-311-154 0,1-3 0,133 28 0,-98-28 0,232 56 0,-259-69 0,162 14 0,-39 0 0,-32-4 0,33-3 0,302 25 0,-214-34 0,383 12 0,652-33 0,-1286 1 0,-1-4 0,95-15 0,129-38 0,43-7 0,-161 37 0,287-81 0,-323 77 0,-99 24 0,0-1 0,0-1 0,-1-2 0,58-25 0,-28 3 0,-2-2 0,99-71 0,-97 44 0,-22 18 0,-22 23 0,-1-1 0,-2-1 0,-1 0 0,-1-2 0,-1 1 0,-2-2 0,-2 0 0,0-1 0,-3 1 0,0-2 0,9-48 0,0-37 0,2-121 0,-17-112 0,-5 282 0,-2 42 0,-1 1 0,-10-39 0,4 25 0,6 27 0,1 1 0,-2 1 0,1-1 0,-1 0 0,-1 0 0,1 2 0,-9-11 0,-49-48 0,23 26 0,11 10 0,0 1 0,-2 1 0,-2 0 0,-1 2 0,-46-26 0,-26-12 0,44 26 0,-2 2 0,-88-37 0,-349-109 0,332 130 0,-186-33 0,228 58-1365,74 15-5461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3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3:4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3:4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3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1:00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24575,'0'1105'-1365,"0"-1080"-5461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1:03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742 1 24575,'-23'1'0,"1"0"0,1 2 0,-1 0 0,0 1 0,1 1 0,0 1 0,-29 11 0,-1 4 0,-80 44 0,85-38 0,-82 65 0,101-71 0,-1-1 0,18-13 0,1-1 0,0 1 0,-9 9 0,16-13 0,-1 1 0,0-1 0,1 0 0,0 1 0,0 0 0,0 0 0,0-1 0,1 1 0,0 0 0,0 0 0,-1 6 0,-15 95 0,-12 19 0,24-106 0,1 0 0,2 1 0,0 1 0,1-2 0,4 35 0,-1-41 0,0-1 0,0-1 0,1 1 0,1 0 0,0-1 0,1 1 0,1-1 0,0 0 0,0 0 0,1-1 0,10 11 0,-9-11 0,1-1 0,1 0 0,0-1 0,0 1 0,1-2 0,0 1 0,0-1 0,1 0 0,-1-1 0,2 0 0,-1-1 0,1 0 0,-1-1 0,1 0 0,23 3 0,35 0 0,0-1 0,107-7 0,-55-1 0,-24 5 0,-35 0 0,69-6 0,-133 4 0,1 0 0,-1 0 0,1 0 0,0 0 0,-1 0 0,1 0 0,-1 0 0,1 0 0,-1-1 0,1 1 0,0 0 0,-1 0 0,1-1 0,-1 1 0,1 0 0,-1 0 0,1-1 0,-1 1 0,0-1 0,1 1 0,-1 0 0,1-1 0,-1 1 0,0 0 0,1 0 0,-1-1 0,1 0 0,-7-12 0,-29-16 0,26 23 0,-19-14 0,-1 1 0,0 2 0,-38-17 0,-30-18 0,67 36 0,0 1 0,-51-17 0,-24-10 0,92 35 0,-1 1 0,-1 1 0,1 0 0,-1 1 0,0 0 0,-29-4 0,12 5 0,-2 1 0,-38 3 0,14 0-1365,33-1-5461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1:3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1:47.4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2:01.0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24575,'0'71'0,"3"117"0,-1-154 0,2-1 0,2 1 0,14 48 0,-13-54 0,-1 0 0,-1 1 0,-1 0 0,-1 38 0,0-9 0,2-19 0,1-1 0,3 1 0,16 47 0,15 66 0,8 67 0,-42-185-23,-1 0-1,-2 0 0,-2 0 0,-3 46 1,0-15-1224,2-39-5579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2:33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2:33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22:34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C3F8C25-47E4-440B-B57C-B6CA7CF627F2}" type="datetimeFigureOut">
              <a:rPr lang="ar-IQ" smtClean="0"/>
              <a:t>22/04/1447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240225F-B3CD-471B-ADE8-922F0D08D6A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90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225F-B3CD-471B-ADE8-922F0D08D6A4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844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225F-B3CD-471B-ADE8-922F0D08D6A4}" type="slidenum">
              <a:rPr lang="ar-IQ" smtClean="0"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257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1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2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7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0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2.xml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png"/><Relationship Id="rId7" Type="http://schemas.openxmlformats.org/officeDocument/2006/relationships/customXml" Target="../ink/ink6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30.png"/><Relationship Id="rId5" Type="http://schemas.openxmlformats.org/officeDocument/2006/relationships/customXml" Target="../ink/ink9.xml"/><Relationship Id="rId10" Type="http://schemas.openxmlformats.org/officeDocument/2006/relationships/customXml" Target="../ink/ink13.xml"/><Relationship Id="rId4" Type="http://schemas.openxmlformats.org/officeDocument/2006/relationships/customXml" Target="../ink/ink8.xml"/><Relationship Id="rId9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59C69C-AFB9-D7D7-6CD6-A8636A1FE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CF2481-44FA-CCC2-C416-E7EB65E9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80" y="0"/>
            <a:ext cx="987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5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8E43DF-CC51-8399-FAE3-3A450965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81" y="864029"/>
            <a:ext cx="11201906" cy="50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3" y="615305"/>
            <a:ext cx="9363505" cy="48165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420255" y="3023565"/>
            <a:ext cx="2587558" cy="1227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4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4C651F-E07C-9A71-A334-D025853C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4" y="812720"/>
            <a:ext cx="11417212" cy="50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2B4C30-766D-1E58-C987-DBDE066C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6" y="670918"/>
            <a:ext cx="11624508" cy="53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27909B-450A-8AFC-9CB8-0A316F51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90" y="151302"/>
            <a:ext cx="11110041" cy="59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944EA4-9330-BC59-83B1-EBF1E45C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68" y="1277889"/>
            <a:ext cx="10695464" cy="43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2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D975E6-4749-2A4C-D593-742777E9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12" y="238513"/>
            <a:ext cx="10554939" cy="59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6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94E25E-3268-8790-49AD-FCB1B708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9" y="254000"/>
            <a:ext cx="11083101" cy="59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9D3EFE-E966-6659-9E8F-52AAC078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3" y="777848"/>
            <a:ext cx="11522834" cy="53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5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46EBAB-638B-C535-E258-6FB225E9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6" y="752283"/>
            <a:ext cx="11633948" cy="53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F8661A0-CC84-6513-9AA8-2FAAB82ED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" t="333" r="414" b="-333"/>
          <a:stretch/>
        </p:blipFill>
        <p:spPr>
          <a:xfrm>
            <a:off x="288235" y="360340"/>
            <a:ext cx="11626318" cy="59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891DAA-55B2-AE16-FB03-C02FD5F2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80" y="490811"/>
            <a:ext cx="10178040" cy="57251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142114-3B07-CCA5-564A-F7404946BA36}"/>
              </a:ext>
            </a:extLst>
          </p:cNvPr>
          <p:cNvGrpSpPr/>
          <p:nvPr/>
        </p:nvGrpSpPr>
        <p:grpSpPr>
          <a:xfrm>
            <a:off x="8389320" y="490811"/>
            <a:ext cx="3802680" cy="1160261"/>
            <a:chOff x="9248852" y="264617"/>
            <a:chExt cx="3802680" cy="13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9AB840F6-0058-1D0C-525C-92A3DE3FE5D5}"/>
                    </a:ext>
                  </a:extLst>
                </p14:cNvPr>
                <p14:cNvContentPartPr/>
                <p14:nvPr/>
              </p14:nvContentPartPr>
              <p14:xfrm>
                <a:off x="9248852" y="264617"/>
                <a:ext cx="3138120" cy="1394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B840F6-0058-1D0C-525C-92A3DE3FE5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40212" y="255617"/>
                  <a:ext cx="3155760" cy="14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xmlns="" id="{DDB7E669-ADF9-825C-7F57-71EA4AFBABDE}"/>
                    </a:ext>
                  </a:extLst>
                </p14:cNvPr>
                <p14:cNvContentPartPr/>
                <p14:nvPr/>
              </p14:nvContentPartPr>
              <p14:xfrm>
                <a:off x="12599372" y="839537"/>
                <a:ext cx="360" cy="48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B7E669-ADF9-825C-7F57-71EA4AFBAB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590732" y="830897"/>
                  <a:ext cx="180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xmlns="" id="{2F35C643-C35C-DAB9-FC58-37B423D5D7D5}"/>
                    </a:ext>
                  </a:extLst>
                </p14:cNvPr>
                <p14:cNvContentPartPr/>
                <p14:nvPr/>
              </p14:nvContentPartPr>
              <p14:xfrm>
                <a:off x="12683252" y="796697"/>
                <a:ext cx="368280" cy="427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35C643-C35C-DAB9-FC58-37B423D5D7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674252" y="788057"/>
                  <a:ext cx="385920" cy="44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009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F97E1C3-1828-F091-16EE-6EE705902B7E}"/>
                  </a:ext>
                </a:extLst>
              </p14:cNvPr>
              <p14:cNvContentPartPr/>
              <p14:nvPr/>
            </p14:nvContentPartPr>
            <p14:xfrm>
              <a:off x="573572" y="130717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97E1C3-1828-F091-16EE-6EE705902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932" y="12985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1DD768-3047-9D40-AF1A-10FF99889788}"/>
                  </a:ext>
                </a:extLst>
              </p14:cNvPr>
              <p14:cNvContentPartPr/>
              <p14:nvPr/>
            </p14:nvContentPartPr>
            <p14:xfrm>
              <a:off x="2274932" y="229609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B1DD768-3047-9D40-AF1A-10FF998897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7292" y="2278457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DDB5B5-9008-F5DA-6373-6068242EE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6" y="341809"/>
            <a:ext cx="10020087" cy="5273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40D77BA6-88C1-70B5-02CB-B32095F2694E}"/>
                  </a:ext>
                </a:extLst>
              </p14:cNvPr>
              <p14:cNvContentPartPr/>
              <p14:nvPr/>
            </p14:nvContentPartPr>
            <p14:xfrm>
              <a:off x="875842" y="2819161"/>
              <a:ext cx="76320" cy="562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40D77BA6-88C1-70B5-02CB-B32095F269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3602" y="2806921"/>
                <a:ext cx="100800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07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EFD9CE1-FCBE-80CC-C5CD-B358EA41EF0D}"/>
              </a:ext>
            </a:extLst>
          </p:cNvPr>
          <p:cNvGrpSpPr/>
          <p:nvPr/>
        </p:nvGrpSpPr>
        <p:grpSpPr>
          <a:xfrm>
            <a:off x="818372" y="1456217"/>
            <a:ext cx="360" cy="360"/>
            <a:chOff x="818372" y="145621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xmlns="" id="{F3A79D60-FE41-3E45-ADB3-6E833152A4D9}"/>
                    </a:ext>
                  </a:extLst>
                </p14:cNvPr>
                <p14:cNvContentPartPr/>
                <p14:nvPr/>
              </p14:nvContentPartPr>
              <p14:xfrm>
                <a:off x="818372" y="1456217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3A79D60-FE41-3E45-ADB3-6E833152A4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9372" y="14475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2864967A-A18F-1A01-C4E5-13B87BB552AB}"/>
                    </a:ext>
                  </a:extLst>
                </p14:cNvPr>
                <p14:cNvContentPartPr/>
                <p14:nvPr/>
              </p14:nvContentPartPr>
              <p14:xfrm>
                <a:off x="818372" y="1456217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64967A-A18F-1A01-C4E5-13B87BB552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9372" y="14475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7A2B89F9-1BC3-DECA-8A07-19B89E87F64D}"/>
                  </a:ext>
                </a:extLst>
              </p14:cNvPr>
              <p14:cNvContentPartPr/>
              <p14:nvPr/>
            </p14:nvContentPartPr>
            <p14:xfrm>
              <a:off x="861212" y="66961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2B89F9-1BC3-DECA-8A07-19B89E87F6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212" y="6609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8E9D4FA4-87C9-BD16-304F-84D5837C3EFB}"/>
                  </a:ext>
                </a:extLst>
              </p14:cNvPr>
              <p14:cNvContentPartPr/>
              <p14:nvPr/>
            </p14:nvContentPartPr>
            <p14:xfrm>
              <a:off x="722252" y="244513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9D4FA4-87C9-BD16-304F-84D5837C3E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612" y="24361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FC9FD9FD-956B-BA08-B40D-95B0913DF8E4}"/>
                  </a:ext>
                </a:extLst>
              </p14:cNvPr>
              <p14:cNvContentPartPr/>
              <p14:nvPr/>
            </p14:nvContentPartPr>
            <p14:xfrm>
              <a:off x="1232732" y="180685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9FD9FD-956B-BA08-B40D-95B0913DF8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4092" y="17982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DEA5505E-CF04-746B-CD51-357E7CA02475}"/>
                  </a:ext>
                </a:extLst>
              </p14:cNvPr>
              <p14:cNvContentPartPr/>
              <p14:nvPr/>
            </p14:nvContentPartPr>
            <p14:xfrm>
              <a:off x="1264772" y="171145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A5505E-CF04-746B-CD51-357E7CA024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6132" y="17028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8440F6AB-8417-1758-0423-245FCAD231A4}"/>
                  </a:ext>
                </a:extLst>
              </p14:cNvPr>
              <p14:cNvContentPartPr/>
              <p14:nvPr/>
            </p14:nvContentPartPr>
            <p14:xfrm>
              <a:off x="1604972" y="247717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40F6AB-8417-1758-0423-245FCAD231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6332" y="246817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95BEE43-DDFE-8B9F-109B-62DCA26E97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962" y="533430"/>
            <a:ext cx="11426627" cy="53809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458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442093-4620-0C71-71FD-CD6E6F47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060"/>
            <a:ext cx="12192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AB5643-AE74-82F0-7750-E8FFD518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785812"/>
            <a:ext cx="11430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0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E042F7-0B2E-2339-657B-05E870340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79" y="219197"/>
            <a:ext cx="11277600" cy="60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5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9B3578-F6C2-0525-A1CD-15B9C142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5" y="871205"/>
            <a:ext cx="11609850" cy="51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C874B2-8B4D-7181-77A0-8B5B4CF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3" y="229855"/>
            <a:ext cx="11543414" cy="60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4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5F1197-8E21-C881-14B5-7C5E71AF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7" y="518588"/>
            <a:ext cx="10638932" cy="56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7" y="688729"/>
            <a:ext cx="12042533" cy="2098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1087" y="942615"/>
            <a:ext cx="894522" cy="1590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97218" y="1538107"/>
            <a:ext cx="894522" cy="320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44" y="2441300"/>
            <a:ext cx="9760226" cy="3888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0261" y="138380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8557" y="32572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3313" y="2822435"/>
            <a:ext cx="8156322" cy="1809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791" y="5635486"/>
            <a:ext cx="894522" cy="112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7D53CF-66E7-2545-8E93-AD0388F9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7" y="119270"/>
            <a:ext cx="12095233" cy="60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6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55" y="792851"/>
            <a:ext cx="10529680" cy="48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7" y="751470"/>
            <a:ext cx="10756586" cy="48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50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B04C-5624-F8C7-40BE-F308CAD5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4306487" y="2939362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Baghdad Science Journal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6487" y="3946567"/>
            <a:ext cx="6807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https://www.editorialmanager.com/baghdadscij/Default.aspx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06527"/>
            <a:ext cx="3021039" cy="42728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6487" y="3546457"/>
            <a:ext cx="3454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https://bsj.uobaghdad.edu.iq/</a:t>
            </a:r>
          </a:p>
        </p:txBody>
      </p:sp>
    </p:spTree>
    <p:extLst>
      <p:ext uri="{BB962C8B-B14F-4D97-AF65-F5344CB8AC3E}">
        <p14:creationId xmlns:p14="http://schemas.microsoft.com/office/powerpoint/2010/main" val="369783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41FDBE5-BB5A-EACF-BFBF-FF6A19733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49" y="663389"/>
            <a:ext cx="11647423" cy="54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7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2141677-D783-12CA-03AF-4F29F98A1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20" y="1212521"/>
            <a:ext cx="11220587" cy="44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6877" y="1167319"/>
            <a:ext cx="3151761" cy="143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0B1AC9B-BDA7-119A-2ED4-6C7F5A217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5809"/>
          <a:stretch>
            <a:fillRect/>
          </a:stretch>
        </p:blipFill>
        <p:spPr>
          <a:xfrm>
            <a:off x="1100315" y="123633"/>
            <a:ext cx="8123660" cy="64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F4E004-E865-6BB3-5C73-EF0E8DDF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5" y="343860"/>
            <a:ext cx="11079210" cy="57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4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E7EB0DE-4B62-CC33-BD07-C436DA7D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41"/>
          <a:stretch>
            <a:fillRect/>
          </a:stretch>
        </p:blipFill>
        <p:spPr>
          <a:xfrm>
            <a:off x="1177929" y="610068"/>
            <a:ext cx="10057517" cy="2835147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0ED97CD1-5208-BBBC-476B-75707F300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4583" y="3206785"/>
            <a:ext cx="45339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1EF8DE8-EA71-6512-C6FA-B96AD6E8E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25" y="398367"/>
            <a:ext cx="11097894" cy="57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04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17</Words>
  <Application>Microsoft Office PowerPoint</Application>
  <PresentationFormat>Widescreen</PresentationFormat>
  <Paragraphs>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Fikrat Hasan</dc:creator>
  <cp:lastModifiedBy>Microsoft account</cp:lastModifiedBy>
  <cp:revision>20</cp:revision>
  <dcterms:created xsi:type="dcterms:W3CDTF">2025-03-08T18:42:33Z</dcterms:created>
  <dcterms:modified xsi:type="dcterms:W3CDTF">2025-10-15T05:35:27Z</dcterms:modified>
</cp:coreProperties>
</file>