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77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FEC2-FB17-73FA-7EC0-56ACF440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ecent-Advances-In-Digital-Dentistry-pptx-101-2048.jpg">
            <a:extLst>
              <a:ext uri="{FF2B5EF4-FFF2-40B4-BE49-F238E27FC236}">
                <a16:creationId xmlns:a16="http://schemas.microsoft.com/office/drawing/2014/main" id="{40D9CBA9-FC88-CDF5-A512-188832DB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" y="106017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DBA7E6-86A6-4D71-3EA1-97C9910D61B2}"/>
              </a:ext>
            </a:extLst>
          </p:cNvPr>
          <p:cNvSpPr/>
          <p:nvPr/>
        </p:nvSpPr>
        <p:spPr>
          <a:xfrm>
            <a:off x="940418" y="588569"/>
            <a:ext cx="78722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new trends in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Orthodontics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ED0F2-9E74-801E-216D-57127E0F1354}"/>
              </a:ext>
            </a:extLst>
          </p:cNvPr>
          <p:cNvSpPr/>
          <p:nvPr/>
        </p:nvSpPr>
        <p:spPr>
          <a:xfrm>
            <a:off x="1497496" y="2551043"/>
            <a:ext cx="6685721" cy="27299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FCB58-A4E1-53AC-BE72-B10AE3C27E67}"/>
              </a:ext>
            </a:extLst>
          </p:cNvPr>
          <p:cNvSpPr/>
          <p:nvPr/>
        </p:nvSpPr>
        <p:spPr>
          <a:xfrm>
            <a:off x="2149702" y="2967335"/>
            <a:ext cx="59208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أ.ريم عطا رفيق</a:t>
            </a:r>
          </a:p>
          <a:p>
            <a:pPr algn="ctr"/>
            <a:r>
              <a:rPr lang="ar-IQ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أ.م سارة محمد جاسم</a:t>
            </a:r>
          </a:p>
          <a:p>
            <a:pPr algn="ctr"/>
            <a:r>
              <a:rPr lang="ar-IQ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م.الاء فالح مهدي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83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ecent-Advances-In-Digital-Dentistry-pptx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9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Recent-Advances-In-Digital-Dentistry-pptx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2366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ecent-Advances-In-Digital-Dentistry-pptx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0124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ecent-Advances-In-Digital-Dentistry-pptx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-74743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ecent-Advances-In-Digital-Dentistry-pptx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5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ecent-Advances-In-Digital-Dentistry-pptx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2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ecent-Advances-In-Digital-Dentistry-pptx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ecent-Advances-In-Digital-Dentistry-pptx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" y="19692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ecent-Advances-In-Digital-Dentistry-pptx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" y="5115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ecent-Advances-In-Digital-Dentistry-pptx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13066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Recent-Advances-In-Digital-Dentistry-pptx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4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Recent-Advances-In-Digital-Dentistry-pptx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Recent-Advances-In-Digital-Dentistry-pptx-5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577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Recent-Advances-In-Digital-Dentistry-pptx-5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9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Recent-Advances-In-Digital-Dentistry-pptx-5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-548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Recent-Advances-In-Digital-Dentistry-pptx-5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Recent-Advances-In-Digital-Dentistry-pptx-5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Recent-Advances-In-Digital-Dentistry-pptx-5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3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Recent-Advances-In-Digital-Dentistry-pptx-6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" y="22343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ecent-Advances-In-Digital-Dentistry-pptx-7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11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Recent-Advances-In-Digital-Dentistry-pptx-7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5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ecent-Advances-In-Digital-Dentistry-pptx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Recent-Advances-In-Digital-Dentistry-pptx-7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-7474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Recent-Advances-In-Digital-Dentistry-pptx-7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1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Recent-Advances-In-Digital-Dentistry-pptx-9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ecent-Advances-In-Digital-Dentistry-pptx-10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Recent-Advances-In-Digital-Dentistry-pptx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9091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ecent-Advances-In-Digital-Dentistry-pptx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7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ecent-Advances-In-Digital-Dentistry-pptx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" y="-8136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cent-Advances-In-Digital-Dentistry-pptx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3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cent-Advances-In-Digital-Dentistry-pptx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-18076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ecent-Advances-In-Digital-Dentistry-pptx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-8136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Office PowerPoint</Application>
  <PresentationFormat>On-screen Show (4:3)</PresentationFormat>
  <Paragraphs>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 SUROOR</dc:creator>
  <cp:keywords/>
  <dc:description>generated using python-pptx</dc:description>
  <cp:lastModifiedBy>abdalbasit Fatihallah</cp:lastModifiedBy>
  <cp:revision>3</cp:revision>
  <dcterms:created xsi:type="dcterms:W3CDTF">2013-01-27T09:14:16Z</dcterms:created>
  <dcterms:modified xsi:type="dcterms:W3CDTF">2025-04-30T18:03:47Z</dcterms:modified>
  <cp:category/>
</cp:coreProperties>
</file>