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9" r:id="rId3"/>
    <p:sldId id="392" r:id="rId4"/>
    <p:sldId id="414" r:id="rId5"/>
    <p:sldId id="415" r:id="rId6"/>
    <p:sldId id="398" r:id="rId7"/>
    <p:sldId id="399" r:id="rId8"/>
    <p:sldId id="359" r:id="rId9"/>
    <p:sldId id="360" r:id="rId10"/>
    <p:sldId id="35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B9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94171" autoAdjust="0"/>
  </p:normalViewPr>
  <p:slideViewPr>
    <p:cSldViewPr>
      <p:cViewPr varScale="1">
        <p:scale>
          <a:sx n="80" d="100"/>
          <a:sy n="80" d="100"/>
        </p:scale>
        <p:origin x="1843" y="62"/>
      </p:cViewPr>
      <p:guideLst>
        <p:guide orient="horz" pos="2160"/>
        <p:guide pos="2880"/>
      </p:guideLst>
    </p:cSldViewPr>
  </p:slideViewPr>
  <p:outlineViewPr>
    <p:cViewPr>
      <p:scale>
        <a:sx n="33" d="100"/>
        <a:sy n="33" d="100"/>
      </p:scale>
      <p:origin x="0" y="115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4547D2-9B45-49CB-BAE7-A349CD15620C}"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EG"/>
        </a:p>
      </dgm:t>
    </dgm:pt>
    <dgm:pt modelId="{67368C0F-44D3-49BA-97D9-3BC09FCD40F0}">
      <dgm:prSet phldrT="[Text]" custT="1"/>
      <dgm:spPr>
        <a:xfrm>
          <a:off x="304502" y="17128"/>
          <a:ext cx="4263032" cy="488535"/>
        </a:xfrm>
        <a:solidFill>
          <a:schemeClr val="accent5"/>
        </a:solidFill>
        <a:ln w="25400" cap="flat" cmpd="sng" algn="ctr">
          <a:solidFill>
            <a:sysClr val="window" lastClr="FFFFFF">
              <a:hueOff val="0"/>
              <a:satOff val="0"/>
              <a:lumOff val="0"/>
              <a:alphaOff val="0"/>
            </a:sysClr>
          </a:solidFill>
          <a:prstDash val="solid"/>
        </a:ln>
        <a:effectLst/>
      </dgm:spPr>
      <dgm:t>
        <a:bodyPr/>
        <a:lstStyle/>
        <a:p>
          <a:pPr rtl="1"/>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Contents</a:t>
          </a:r>
          <a:endParaRPr lang="ar-EG" altLang="ar-SA" sz="3200" b="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9248AE5C-B1F3-4D20-8298-685EE4D00A8C}" type="parTrans" cxnId="{5DA9EE94-EA19-47A3-863A-0F4412ED50DE}">
      <dgm:prSet/>
      <dgm:spPr/>
      <dgm:t>
        <a:bodyPr/>
        <a:lstStyle/>
        <a:p>
          <a:pPr rtl="1"/>
          <a:endParaRPr lang="ar-EG"/>
        </a:p>
      </dgm:t>
    </dgm:pt>
    <dgm:pt modelId="{62720433-70A0-4F6F-91DB-D9F518CC2314}" type="sibTrans" cxnId="{5DA9EE94-EA19-47A3-863A-0F4412ED50DE}">
      <dgm:prSet/>
      <dgm:spPr/>
      <dgm:t>
        <a:bodyPr/>
        <a:lstStyle/>
        <a:p>
          <a:pPr rtl="1"/>
          <a:endParaRPr lang="ar-EG"/>
        </a:p>
      </dgm:t>
    </dgm:pt>
    <dgm:pt modelId="{03322DF0-18E2-46BB-A783-5F468AEFA2F8}" type="pres">
      <dgm:prSet presAssocID="{494547D2-9B45-49CB-BAE7-A349CD15620C}" presName="linear" presStyleCnt="0">
        <dgm:presLayoutVars>
          <dgm:dir/>
          <dgm:animLvl val="lvl"/>
          <dgm:resizeHandles val="exact"/>
        </dgm:presLayoutVars>
      </dgm:prSet>
      <dgm:spPr/>
    </dgm:pt>
    <dgm:pt modelId="{97B8EA52-E879-4552-B1B7-EBE07BDEEF9E}" type="pres">
      <dgm:prSet presAssocID="{67368C0F-44D3-49BA-97D9-3BC09FCD40F0}" presName="parentLin" presStyleCnt="0"/>
      <dgm:spPr/>
    </dgm:pt>
    <dgm:pt modelId="{EF28E9AF-9EF1-4701-B6D9-A23E85AD8F9F}" type="pres">
      <dgm:prSet presAssocID="{67368C0F-44D3-49BA-97D9-3BC09FCD40F0}" presName="parentLeftMargin" presStyleLbl="node1" presStyleIdx="0" presStyleCnt="1"/>
      <dgm:spPr>
        <a:prstGeom prst="roundRect">
          <a:avLst/>
        </a:prstGeom>
      </dgm:spPr>
    </dgm:pt>
    <dgm:pt modelId="{A2C38F81-40F8-43C8-98E4-BF5A19C9310C}" type="pres">
      <dgm:prSet presAssocID="{67368C0F-44D3-49BA-97D9-3BC09FCD40F0}" presName="parentText" presStyleLbl="node1" presStyleIdx="0" presStyleCnt="1" custScaleY="137911" custLinFactNeighborX="80176" custLinFactNeighborY="-52513">
        <dgm:presLayoutVars>
          <dgm:chMax val="0"/>
          <dgm:bulletEnabled val="1"/>
        </dgm:presLayoutVars>
      </dgm:prSet>
      <dgm:spPr/>
    </dgm:pt>
    <dgm:pt modelId="{C928AEF2-415E-492C-9D07-58EAC24DD6E5}" type="pres">
      <dgm:prSet presAssocID="{67368C0F-44D3-49BA-97D9-3BC09FCD40F0}" presName="negativeSpace" presStyleCnt="0"/>
      <dgm:spPr/>
    </dgm:pt>
    <dgm:pt modelId="{338B97F8-825B-4A83-9F0E-35D236FAD163}" type="pres">
      <dgm:prSet presAssocID="{67368C0F-44D3-49BA-97D9-3BC09FCD40F0}" presName="childText" presStyleLbl="conFgAcc1" presStyleIdx="0" presStyleCnt="1" custLinFactNeighborX="1000" custLinFactNeighborY="-69099">
        <dgm:presLayoutVars>
          <dgm:bulletEnabled val="1"/>
        </dgm:presLayoutVars>
      </dgm:prSet>
      <dgm:spPr>
        <a:xfrm>
          <a:off x="0" y="328543"/>
          <a:ext cx="6096000" cy="302400"/>
        </a:xfrm>
        <a:prstGeom prst="rect">
          <a:avLst/>
        </a:prstGeom>
        <a:solidFill>
          <a:sysClr val="window" lastClr="FFFFFF">
            <a:alpha val="90000"/>
            <a:hueOff val="0"/>
            <a:satOff val="0"/>
            <a:lumOff val="0"/>
            <a:alphaOff val="0"/>
          </a:sysClr>
        </a:solidFill>
        <a:ln w="25400" cap="flat" cmpd="sng" algn="ctr">
          <a:solidFill>
            <a:srgbClr val="0F6FC6"/>
          </a:solidFill>
          <a:prstDash val="solid"/>
        </a:ln>
        <a:effectLst/>
      </dgm:spPr>
    </dgm:pt>
  </dgm:ptLst>
  <dgm:cxnLst>
    <dgm:cxn modelId="{A041AA18-EDBE-4722-950C-D99199B94AA0}" type="presOf" srcId="{67368C0F-44D3-49BA-97D9-3BC09FCD40F0}" destId="{EF28E9AF-9EF1-4701-B6D9-A23E85AD8F9F}" srcOrd="0" destOrd="0" presId="urn:microsoft.com/office/officeart/2005/8/layout/list1"/>
    <dgm:cxn modelId="{4C8C1765-FA3C-43DF-8AEE-D5F06DB9BBF8}" type="presOf" srcId="{494547D2-9B45-49CB-BAE7-A349CD15620C}" destId="{03322DF0-18E2-46BB-A783-5F468AEFA2F8}" srcOrd="0" destOrd="0" presId="urn:microsoft.com/office/officeart/2005/8/layout/list1"/>
    <dgm:cxn modelId="{5DA9EE94-EA19-47A3-863A-0F4412ED50DE}" srcId="{494547D2-9B45-49CB-BAE7-A349CD15620C}" destId="{67368C0F-44D3-49BA-97D9-3BC09FCD40F0}" srcOrd="0" destOrd="0" parTransId="{9248AE5C-B1F3-4D20-8298-685EE4D00A8C}" sibTransId="{62720433-70A0-4F6F-91DB-D9F518CC2314}"/>
    <dgm:cxn modelId="{CB6564E9-CB95-4E3D-806B-0A319C5249CC}" type="presOf" srcId="{67368C0F-44D3-49BA-97D9-3BC09FCD40F0}" destId="{A2C38F81-40F8-43C8-98E4-BF5A19C9310C}" srcOrd="1" destOrd="0" presId="urn:microsoft.com/office/officeart/2005/8/layout/list1"/>
    <dgm:cxn modelId="{83A5567C-4B66-4C26-B914-8D5BC0B1E513}" type="presParOf" srcId="{03322DF0-18E2-46BB-A783-5F468AEFA2F8}" destId="{97B8EA52-E879-4552-B1B7-EBE07BDEEF9E}" srcOrd="0" destOrd="0" presId="urn:microsoft.com/office/officeart/2005/8/layout/list1"/>
    <dgm:cxn modelId="{0AE7B146-2B34-42DF-B7A8-B07E6DC4A317}" type="presParOf" srcId="{97B8EA52-E879-4552-B1B7-EBE07BDEEF9E}" destId="{EF28E9AF-9EF1-4701-B6D9-A23E85AD8F9F}" srcOrd="0" destOrd="0" presId="urn:microsoft.com/office/officeart/2005/8/layout/list1"/>
    <dgm:cxn modelId="{59BD8A13-121B-445D-9D0A-2142F789325A}" type="presParOf" srcId="{97B8EA52-E879-4552-B1B7-EBE07BDEEF9E}" destId="{A2C38F81-40F8-43C8-98E4-BF5A19C9310C}" srcOrd="1" destOrd="0" presId="urn:microsoft.com/office/officeart/2005/8/layout/list1"/>
    <dgm:cxn modelId="{35F08874-4D16-43B3-BA2D-9E9EBA1C2DC5}" type="presParOf" srcId="{03322DF0-18E2-46BB-A783-5F468AEFA2F8}" destId="{C928AEF2-415E-492C-9D07-58EAC24DD6E5}" srcOrd="1" destOrd="0" presId="urn:microsoft.com/office/officeart/2005/8/layout/list1"/>
    <dgm:cxn modelId="{87587371-B809-4C09-B22F-141733CE4143}" type="presParOf" srcId="{03322DF0-18E2-46BB-A783-5F468AEFA2F8}" destId="{338B97F8-825B-4A83-9F0E-35D236FAD16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B97F8-825B-4A83-9F0E-35D236FAD163}">
      <dsp:nvSpPr>
        <dsp:cNvPr id="0" name=""/>
        <dsp:cNvSpPr/>
      </dsp:nvSpPr>
      <dsp:spPr>
        <a:xfrm>
          <a:off x="0" y="257156"/>
          <a:ext cx="7143800" cy="403200"/>
        </a:xfrm>
        <a:prstGeom prst="rect">
          <a:avLst/>
        </a:prstGeom>
        <a:solidFill>
          <a:sysClr val="window" lastClr="FFFFFF">
            <a:alpha val="90000"/>
            <a:hueOff val="0"/>
            <a:satOff val="0"/>
            <a:lumOff val="0"/>
            <a:alphaOff val="0"/>
          </a:sysClr>
        </a:solidFill>
        <a:ln w="25400" cap="flat" cmpd="sng" algn="ctr">
          <a:solidFill>
            <a:srgbClr val="0F6FC6"/>
          </a:solidFill>
          <a:prstDash val="solid"/>
        </a:ln>
        <a:effectLst/>
      </dsp:spPr>
      <dsp:style>
        <a:lnRef idx="2">
          <a:scrgbClr r="0" g="0" b="0"/>
        </a:lnRef>
        <a:fillRef idx="1">
          <a:scrgbClr r="0" g="0" b="0"/>
        </a:fillRef>
        <a:effectRef idx="0">
          <a:scrgbClr r="0" g="0" b="0"/>
        </a:effectRef>
        <a:fontRef idx="minor"/>
      </dsp:style>
    </dsp:sp>
    <dsp:sp modelId="{A2C38F81-40F8-43C8-98E4-BF5A19C9310C}">
      <dsp:nvSpPr>
        <dsp:cNvPr id="0" name=""/>
        <dsp:cNvSpPr/>
      </dsp:nvSpPr>
      <dsp:spPr>
        <a:xfrm>
          <a:off x="642942" y="0"/>
          <a:ext cx="4995776" cy="651381"/>
        </a:xfrm>
        <a:prstGeom prst="roundRect">
          <a:avLst/>
        </a:prstGeom>
        <a:solidFill>
          <a:schemeClr val="accent5"/>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13" tIns="0" rIns="189013" bIns="0" numCol="1" spcCol="1270" anchor="ctr" anchorCtr="0">
          <a:noAutofit/>
        </a:bodyPr>
        <a:lstStyle/>
        <a:p>
          <a:pPr marL="0" lvl="0" indent="0" algn="l" defTabSz="1422400" rtl="1">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latin typeface="Arial Black" pitchFamily="34" charset="0"/>
              <a:cs typeface="Arial" pitchFamily="34" charset="0"/>
            </a:rPr>
            <a:t>Contents</a:t>
          </a:r>
          <a:endParaRPr lang="ar-EG" altLang="ar-SA" sz="3200" b="0"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a:off x="674740" y="31798"/>
        <a:ext cx="4932180" cy="58778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C8AB8-D82F-4858-A4A2-4C603741A72E}" type="datetimeFigureOut">
              <a:rPr lang="en-US" smtClean="0"/>
              <a:pPr/>
              <a:t>11/30/2025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3A5CB-8591-4CC8-A3ED-E34572A11323}" type="slidenum">
              <a:rPr lang="en-US" smtClean="0"/>
              <a:pPr/>
              <a:t>‹#›</a:t>
            </a:fld>
            <a:endParaRPr lang="en-US"/>
          </a:p>
        </p:txBody>
      </p:sp>
    </p:spTree>
    <p:extLst>
      <p:ext uri="{BB962C8B-B14F-4D97-AF65-F5344CB8AC3E}">
        <p14:creationId xmlns:p14="http://schemas.microsoft.com/office/powerpoint/2010/main" val="253161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4E3C28-5CC0-4946-B490-16C35095C864}" type="datetime1">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463CA7-92F1-42F6-B6FE-587E79C16B03}" type="datetime1">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E53517-D4CE-4E07-9F05-A18078AAA482}" type="datetime1">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1B110-6636-46C7-847B-7CE12DFF146B}" type="datetime1">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BE814-FA34-491D-80F0-B3B128D25876}" type="datetime1">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96E2EC-0FAD-480D-8DF2-6000295AAFF5}" type="datetime1">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367B2D-CA30-41A8-981F-91B084A686CA}" type="datetime1">
              <a:rPr lang="en-US" smtClean="0"/>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B38D0-1C3B-43BB-91B5-62A07084E249}" type="datetime1">
              <a:rPr lang="en-US" smtClean="0"/>
              <a:t>11/30/2025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8168D-6EC7-46C2-BDCD-DA93A41A7A67}" type="datetime1">
              <a:rPr lang="en-US" smtClean="0"/>
              <a:t>11/30/2025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82AABE-130A-4BA1-87A9-D7C63526857E}" type="datetime1">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254B31-EEC4-48A0-8571-E6515640C7F6}" type="datetime1">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0DF65-4CAC-4944-83E5-E1E6FD16285B}" type="slidenum">
              <a:rPr lang="en-US" smtClean="0"/>
              <a:pPr/>
              <a:t>‹#›</a:t>
            </a:fld>
            <a:endParaRPr lang="en-US"/>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bright="-15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765DC-8F39-457F-B348-A71388B565F0}" type="datetime1">
              <a:rPr lang="en-US" smtClean="0"/>
              <a:t>11/30/2025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0DF65-4CAC-4944-83E5-E1E6FD1628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zoom/>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059129-166B-42E4-AC07-7C1AD25351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8954"/>
            <a:ext cx="9144000" cy="6675467"/>
          </a:xfrm>
          <a:prstGeom prst="rect">
            <a:avLst/>
          </a:prstGeom>
        </p:spPr>
      </p:pic>
      <p:sp>
        <p:nvSpPr>
          <p:cNvPr id="3" name="Rectangle 3"/>
          <p:cNvSpPr txBox="1">
            <a:spLocks noChangeArrowheads="1"/>
          </p:cNvSpPr>
          <p:nvPr/>
        </p:nvSpPr>
        <p:spPr>
          <a:xfrm>
            <a:off x="0" y="836713"/>
            <a:ext cx="9067800" cy="5716488"/>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None/>
            </a:pPr>
            <a:endParaRPr lang="en-US" sz="4800" b="1" i="1" dirty="0">
              <a:latin typeface="Swis721 BlkCn BT" panose="020B0806030502040204" pitchFamily="34" charset="0"/>
              <a:cs typeface="Times New Roman" pitchFamily="18" charset="0"/>
            </a:endParaRPr>
          </a:p>
          <a:p>
            <a:pPr marL="68580" indent="0" algn="ctr">
              <a:buNone/>
            </a:pPr>
            <a:endParaRPr lang="en-US" sz="4800" b="1" i="1" dirty="0">
              <a:solidFill>
                <a:schemeClr val="bg1"/>
              </a:solidFill>
              <a:latin typeface="Swis721 BlkCn BT" panose="020B0806030502040204" pitchFamily="34" charset="0"/>
              <a:cs typeface="Times New Roman" pitchFamily="18" charset="0"/>
            </a:endParaRPr>
          </a:p>
          <a:p>
            <a:pPr marL="68580" indent="0" algn="ctr">
              <a:buNone/>
            </a:pPr>
            <a:r>
              <a:rPr lang="en-US" sz="4000" b="1" i="1" dirty="0">
                <a:latin typeface="Swis721 Blk BT" panose="020B0904030502020204" pitchFamily="34" charset="0"/>
                <a:cs typeface="Times New Roman" pitchFamily="18" charset="0"/>
              </a:rPr>
              <a:t>Methods and types of connecting photovoltaic systems</a:t>
            </a:r>
            <a:endParaRPr lang="en-US" sz="1800" dirty="0">
              <a:latin typeface="Swis721 Blk BT" panose="020B0904030502020204" pitchFamily="34" charset="0"/>
              <a:cs typeface="Times New Roman" pitchFamily="18" charset="0"/>
            </a:endParaRPr>
          </a:p>
          <a:p>
            <a:pPr marL="68580" indent="0" algn="ctr">
              <a:buNone/>
            </a:pPr>
            <a:endParaRPr lang="en-US" sz="2400" dirty="0">
              <a:latin typeface="Times New Roman" pitchFamily="18" charset="0"/>
              <a:cs typeface="Times New Roman" pitchFamily="18" charset="0"/>
            </a:endParaRPr>
          </a:p>
          <a:p>
            <a:pPr marL="68580" indent="0" algn="ctr">
              <a:buNone/>
            </a:pPr>
            <a:endParaRPr lang="en-US" sz="2400" dirty="0">
              <a:latin typeface="Times New Roman" pitchFamily="18" charset="0"/>
              <a:cs typeface="Times New Roman" pitchFamily="18" charset="0"/>
            </a:endParaRPr>
          </a:p>
          <a:p>
            <a:pPr marL="68580" indent="0" algn="ctr">
              <a:buNone/>
            </a:pPr>
            <a:r>
              <a:rPr lang="en-US" sz="2400" b="1" dirty="0">
                <a:solidFill>
                  <a:srgbClr val="FFC000"/>
                </a:solidFill>
                <a:latin typeface="Swis721 Blk BT" panose="020B0904030502020204" pitchFamily="34" charset="0"/>
                <a:cs typeface="Times New Roman" pitchFamily="18" charset="0"/>
              </a:rPr>
              <a:t>Presented by </a:t>
            </a:r>
          </a:p>
          <a:p>
            <a:pPr marL="68580" indent="0" algn="ctr">
              <a:buNone/>
            </a:pPr>
            <a:r>
              <a:rPr lang="en-US" sz="2400" b="1" i="1" dirty="0">
                <a:solidFill>
                  <a:srgbClr val="FFC000"/>
                </a:solidFill>
                <a:latin typeface="Swis721 Blk BT" panose="020B0904030502020204" pitchFamily="34" charset="0"/>
                <a:cs typeface="Times New Roman" pitchFamily="18" charset="0"/>
              </a:rPr>
              <a:t>Heba Furat</a:t>
            </a:r>
            <a:r>
              <a:rPr lang="ar-IQ" sz="2400" b="1" i="1" dirty="0">
                <a:solidFill>
                  <a:srgbClr val="FFC000"/>
                </a:solidFill>
                <a:latin typeface="Swis721 Blk BT" panose="020B0904030502020204" pitchFamily="34" charset="0"/>
                <a:cs typeface="Times New Roman" pitchFamily="18" charset="0"/>
              </a:rPr>
              <a:t> </a:t>
            </a:r>
            <a:r>
              <a:rPr lang="en-US" sz="2400" b="1" i="1" dirty="0">
                <a:solidFill>
                  <a:srgbClr val="FFC000"/>
                </a:solidFill>
                <a:latin typeface="Swis721 Blk BT" panose="020B0904030502020204" pitchFamily="34" charset="0"/>
                <a:cs typeface="Times New Roman" pitchFamily="18" charset="0"/>
              </a:rPr>
              <a:t>Abdalsattar</a:t>
            </a:r>
            <a:endParaRPr lang="en-US" sz="2800" b="1" dirty="0">
              <a:solidFill>
                <a:srgbClr val="FFC000"/>
              </a:solidFill>
              <a:latin typeface="Swis721 Blk BT" panose="020B0904030502020204" pitchFamily="34" charset="0"/>
              <a:cs typeface="Times New Roman" pitchFamily="18" charset="0"/>
            </a:endParaRPr>
          </a:p>
          <a:p>
            <a:pPr marL="68580" indent="0" algn="ctr">
              <a:buNone/>
            </a:pPr>
            <a:endParaRPr lang="en-US" sz="3300"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0CD0DF65-4CAC-4944-83E5-E1E6FD16285B}" type="slidenum">
              <a:rPr lang="en-US" sz="1600" b="1" smtClean="0">
                <a:solidFill>
                  <a:schemeClr val="tx1">
                    <a:lumMod val="95000"/>
                    <a:lumOff val="5000"/>
                  </a:schemeClr>
                </a:solidFill>
              </a:rPr>
              <a:pPr/>
              <a:t>1</a:t>
            </a:fld>
            <a:endParaRPr lang="en-US" sz="1600" b="1" dirty="0">
              <a:solidFill>
                <a:schemeClr val="tx1">
                  <a:lumMod val="95000"/>
                  <a:lumOff val="5000"/>
                </a:schemeClr>
              </a:solidFill>
            </a:endParaRPr>
          </a:p>
        </p:txBody>
      </p:sp>
      <p:pic>
        <p:nvPicPr>
          <p:cNvPr id="5" name="Picture 4">
            <a:extLst>
              <a:ext uri="{FF2B5EF4-FFF2-40B4-BE49-F238E27FC236}">
                <a16:creationId xmlns:a16="http://schemas.microsoft.com/office/drawing/2014/main" id="{BF05E1AA-2E4E-4DEC-9F31-96BB14A1F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44" y="304800"/>
            <a:ext cx="1238860" cy="1107976"/>
          </a:xfrm>
          <a:prstGeom prst="rect">
            <a:avLst/>
          </a:prstGeom>
        </p:spPr>
      </p:pic>
      <p:pic>
        <p:nvPicPr>
          <p:cNvPr id="11" name="Picture 10">
            <a:extLst>
              <a:ext uri="{FF2B5EF4-FFF2-40B4-BE49-F238E27FC236}">
                <a16:creationId xmlns:a16="http://schemas.microsoft.com/office/drawing/2014/main" id="{36E655F2-7FC1-4C81-849A-E347EE20B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355" y="304800"/>
            <a:ext cx="1178512" cy="1183773"/>
          </a:xfrm>
          <a:prstGeom prst="rect">
            <a:avLst/>
          </a:prstGeom>
        </p:spPr>
      </p:pic>
    </p:spTree>
    <p:extLst>
      <p:ext uri="{BB962C8B-B14F-4D97-AF65-F5344CB8AC3E}">
        <p14:creationId xmlns:p14="http://schemas.microsoft.com/office/powerpoint/2010/main" val="4073442205"/>
      </p:ext>
    </p:extLst>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zxzc.jpg"/>
          <p:cNvPicPr>
            <a:picLocks noChangeAspect="1"/>
          </p:cNvPicPr>
          <p:nvPr/>
        </p:nvPicPr>
        <p:blipFill>
          <a:blip r:embed="rId2"/>
          <a:stretch>
            <a:fillRect/>
          </a:stretch>
        </p:blipFill>
        <p:spPr>
          <a:xfrm>
            <a:off x="1" y="0"/>
            <a:ext cx="9143999" cy="6857999"/>
          </a:xfrm>
          <a:prstGeom prst="rect">
            <a:avLst/>
          </a:prstGeom>
        </p:spPr>
      </p:pic>
      <p:sp>
        <p:nvSpPr>
          <p:cNvPr id="3" name="Content Placeholder 2"/>
          <p:cNvSpPr>
            <a:spLocks noGrp="1"/>
          </p:cNvSpPr>
          <p:nvPr>
            <p:ph idx="1"/>
          </p:nvPr>
        </p:nvSpPr>
        <p:spPr>
          <a:xfrm>
            <a:off x="214282" y="214290"/>
            <a:ext cx="8472518" cy="6286544"/>
          </a:xfrm>
        </p:spPr>
        <p:txBody>
          <a:bodyPr/>
          <a:lstStyle/>
          <a:p>
            <a:endParaRPr lang="en-US" sz="1800" dirty="0"/>
          </a:p>
          <a:p>
            <a:pPr>
              <a:buNone/>
            </a:pPr>
            <a:endParaRPr lang="en-US" dirty="0"/>
          </a:p>
        </p:txBody>
      </p:sp>
      <p:sp>
        <p:nvSpPr>
          <p:cNvPr id="5" name="Date Placeholder 4"/>
          <p:cNvSpPr>
            <a:spLocks noGrp="1"/>
          </p:cNvSpPr>
          <p:nvPr>
            <p:ph type="dt" sz="half" idx="10"/>
          </p:nvPr>
        </p:nvSpPr>
        <p:spPr/>
        <p:txBody>
          <a:bodyPr/>
          <a:lstStyle/>
          <a:p>
            <a:fld id="{8F06919F-ACFE-435F-A332-F69D2E3B2C03}" type="datetime1">
              <a:rPr lang="en-US" smtClean="0"/>
              <a:t>11/30/2025</a:t>
            </a:fld>
            <a:endParaRPr lang="en-US"/>
          </a:p>
        </p:txBody>
      </p:sp>
      <p:sp>
        <p:nvSpPr>
          <p:cNvPr id="11" name="TextBox 10"/>
          <p:cNvSpPr txBox="1"/>
          <p:nvPr/>
        </p:nvSpPr>
        <p:spPr>
          <a:xfrm>
            <a:off x="535753" y="2708920"/>
            <a:ext cx="7636647" cy="4570482"/>
          </a:xfrm>
          <a:prstGeom prst="rect">
            <a:avLst/>
          </a:prstGeom>
          <a:noFill/>
        </p:spPr>
        <p:txBody>
          <a:bodyPr wrap="square" rtlCol="0">
            <a:spAutoFit/>
          </a:bodyPr>
          <a:lstStyle/>
          <a:p>
            <a:endParaRPr lang="en-US" sz="8800" b="1"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endParaRPr>
          </a:p>
          <a:p>
            <a:r>
              <a:rPr lang="en-US" sz="11500" b="1"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Thank you!</a:t>
            </a:r>
          </a:p>
          <a:p>
            <a:endParaRPr lang="en-US" sz="8800" b="1"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endParaRPr>
          </a:p>
        </p:txBody>
      </p:sp>
      <p:sp>
        <p:nvSpPr>
          <p:cNvPr id="2" name="Slide Number Placeholder 1"/>
          <p:cNvSpPr>
            <a:spLocks noGrp="1"/>
          </p:cNvSpPr>
          <p:nvPr>
            <p:ph type="sldNum" sz="quarter" idx="12"/>
          </p:nvPr>
        </p:nvSpPr>
        <p:spPr/>
        <p:txBody>
          <a:bodyPr/>
          <a:lstStyle/>
          <a:p>
            <a:fld id="{0CD0DF65-4CAC-4944-83E5-E1E6FD16285B}" type="slidenum">
              <a:rPr lang="en-US" sz="2000" b="1" smtClean="0">
                <a:solidFill>
                  <a:schemeClr val="tx1">
                    <a:lumMod val="95000"/>
                    <a:lumOff val="5000"/>
                  </a:schemeClr>
                </a:solidFill>
              </a:rPr>
              <a:pPr/>
              <a:t>10</a:t>
            </a:fld>
            <a:endParaRPr lang="en-US" sz="2000" b="1" dirty="0">
              <a:solidFill>
                <a:schemeClr val="tx1">
                  <a:lumMod val="95000"/>
                  <a:lumOff val="5000"/>
                </a:schemeClr>
              </a:solidFill>
            </a:endParaRPr>
          </a:p>
        </p:txBody>
      </p:sp>
    </p:spTree>
  </p:cSld>
  <p:clrMapOvr>
    <a:masterClrMapping/>
  </p:clrMapOvr>
  <p:transition spd="slow">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56088908"/>
              </p:ext>
            </p:extLst>
          </p:nvPr>
        </p:nvGraphicFramePr>
        <p:xfrm>
          <a:off x="571472" y="457200"/>
          <a:ext cx="7143800" cy="828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29"/>
          <p:cNvGrpSpPr/>
          <p:nvPr/>
        </p:nvGrpSpPr>
        <p:grpSpPr>
          <a:xfrm>
            <a:off x="571472" y="1428736"/>
            <a:ext cx="7176290" cy="5398844"/>
            <a:chOff x="467544" y="1776993"/>
            <a:chExt cx="7000056" cy="3001453"/>
          </a:xfrm>
        </p:grpSpPr>
        <p:sp>
          <p:nvSpPr>
            <p:cNvPr id="31" name="Rectangle 30"/>
            <p:cNvSpPr/>
            <p:nvPr/>
          </p:nvSpPr>
          <p:spPr>
            <a:xfrm>
              <a:off x="467544" y="2019280"/>
              <a:ext cx="7000056" cy="277200"/>
            </a:xfrm>
            <a:prstGeom prst="rect">
              <a:avLst/>
            </a:prstGeom>
            <a:solidFill>
              <a:sysClr val="window" lastClr="FFFFFF">
                <a:alpha val="90000"/>
                <a:hueOff val="0"/>
                <a:satOff val="0"/>
                <a:lumOff val="0"/>
                <a:alphaOff val="0"/>
              </a:sysClr>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Freeform 31"/>
            <p:cNvSpPr/>
            <p:nvPr/>
          </p:nvSpPr>
          <p:spPr>
            <a:xfrm>
              <a:off x="817546" y="1776993"/>
              <a:ext cx="5892297" cy="404646"/>
            </a:xfrm>
            <a:custGeom>
              <a:avLst/>
              <a:gdLst>
                <a:gd name="connsiteX0" fmla="*/ 0 w 5892297"/>
                <a:gd name="connsiteY0" fmla="*/ 67442 h 404646"/>
                <a:gd name="connsiteX1" fmla="*/ 67442 w 5892297"/>
                <a:gd name="connsiteY1" fmla="*/ 0 h 404646"/>
                <a:gd name="connsiteX2" fmla="*/ 5824855 w 5892297"/>
                <a:gd name="connsiteY2" fmla="*/ 0 h 404646"/>
                <a:gd name="connsiteX3" fmla="*/ 5892297 w 5892297"/>
                <a:gd name="connsiteY3" fmla="*/ 67442 h 404646"/>
                <a:gd name="connsiteX4" fmla="*/ 5892297 w 5892297"/>
                <a:gd name="connsiteY4" fmla="*/ 337204 h 404646"/>
                <a:gd name="connsiteX5" fmla="*/ 5824855 w 5892297"/>
                <a:gd name="connsiteY5" fmla="*/ 404646 h 404646"/>
                <a:gd name="connsiteX6" fmla="*/ 67442 w 5892297"/>
                <a:gd name="connsiteY6" fmla="*/ 404646 h 404646"/>
                <a:gd name="connsiteX7" fmla="*/ 0 w 5892297"/>
                <a:gd name="connsiteY7" fmla="*/ 337204 h 404646"/>
                <a:gd name="connsiteX8" fmla="*/ 0 w 5892297"/>
                <a:gd name="connsiteY8" fmla="*/ 67442 h 40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2297" h="404646">
                  <a:moveTo>
                    <a:pt x="0" y="67442"/>
                  </a:moveTo>
                  <a:cubicBezTo>
                    <a:pt x="0" y="30195"/>
                    <a:pt x="30195" y="0"/>
                    <a:pt x="67442" y="0"/>
                  </a:cubicBezTo>
                  <a:lnTo>
                    <a:pt x="5824855" y="0"/>
                  </a:lnTo>
                  <a:cubicBezTo>
                    <a:pt x="5862102" y="0"/>
                    <a:pt x="5892297" y="30195"/>
                    <a:pt x="5892297" y="67442"/>
                  </a:cubicBezTo>
                  <a:lnTo>
                    <a:pt x="5892297" y="337204"/>
                  </a:lnTo>
                  <a:cubicBezTo>
                    <a:pt x="5892297" y="374451"/>
                    <a:pt x="5862102" y="404646"/>
                    <a:pt x="5824855" y="404646"/>
                  </a:cubicBezTo>
                  <a:lnTo>
                    <a:pt x="67442" y="404646"/>
                  </a:lnTo>
                  <a:cubicBezTo>
                    <a:pt x="30195" y="404646"/>
                    <a:pt x="0" y="374451"/>
                    <a:pt x="0" y="337204"/>
                  </a:cubicBezTo>
                  <a:lnTo>
                    <a:pt x="0" y="67442"/>
                  </a:lnTo>
                  <a:close/>
                </a:path>
              </a:pathLst>
            </a:custGeom>
            <a:solidFill>
              <a:schemeClr val="tx2">
                <a:lumMod val="40000"/>
                <a:lumOff val="60000"/>
              </a:schemeClr>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03236" tIns="18026" rIns="203236" bIns="18026" numCol="1" spcCol="1270" anchor="ctr" anchorCtr="0">
              <a:noAutofit/>
            </a:bodyPr>
            <a:lstStyle/>
            <a:p>
              <a:pPr defTabSz="889000">
                <a:lnSpc>
                  <a:spcPct val="90000"/>
                </a:lnSpc>
                <a:spcBef>
                  <a:spcPct val="0"/>
                </a:spcBef>
                <a:spcAft>
                  <a:spcPct val="35000"/>
                </a:spcAft>
              </a:pPr>
              <a:endParaRPr lang="en-US" altLang="ar-SA" sz="2000" b="1" dirty="0">
                <a:solidFill>
                  <a:sysClr val="window" lastClr="FFFFFF"/>
                </a:solidFill>
                <a:latin typeface="Arial" pitchFamily="34" charset="0"/>
                <a:cs typeface="Arial" pitchFamily="34" charset="0"/>
              </a:endParaRPr>
            </a:p>
            <a:p>
              <a:pPr defTabSz="889000">
                <a:lnSpc>
                  <a:spcPct val="90000"/>
                </a:lnSpc>
                <a:spcBef>
                  <a:spcPct val="0"/>
                </a:spcBef>
                <a:spcAft>
                  <a:spcPct val="35000"/>
                </a:spcAft>
              </a:pPr>
              <a:r>
                <a:rPr lang="en-US" altLang="ar-SA" sz="2000" b="1" dirty="0">
                  <a:solidFill>
                    <a:sysClr val="window" lastClr="FFFFFF"/>
                  </a:solidFill>
                  <a:latin typeface="Arial" pitchFamily="34" charset="0"/>
                  <a:cs typeface="Arial" pitchFamily="34" charset="0"/>
                </a:rPr>
                <a:t>1. Introduction</a:t>
              </a:r>
              <a:endParaRPr lang="ar-EG" sz="2000" dirty="0">
                <a:solidFill>
                  <a:sysClr val="window" lastClr="FFFFFF"/>
                </a:solidFill>
                <a:latin typeface="Arial" pitchFamily="34" charset="0"/>
                <a:cs typeface="Arial" pitchFamily="34" charset="0"/>
              </a:endParaRPr>
            </a:p>
            <a:p>
              <a:pPr lvl="0" defTabSz="889000">
                <a:lnSpc>
                  <a:spcPct val="90000"/>
                </a:lnSpc>
                <a:spcBef>
                  <a:spcPct val="0"/>
                </a:spcBef>
                <a:spcAft>
                  <a:spcPct val="35000"/>
                </a:spcAft>
              </a:pPr>
              <a:endParaRPr lang="ar-EG" sz="2000" dirty="0">
                <a:solidFill>
                  <a:sysClr val="window" lastClr="FFFFFF"/>
                </a:solidFill>
                <a:latin typeface="Arial" pitchFamily="34" charset="0"/>
                <a:cs typeface="Arial" pitchFamily="34" charset="0"/>
              </a:endParaRPr>
            </a:p>
          </p:txBody>
        </p:sp>
        <p:sp>
          <p:nvSpPr>
            <p:cNvPr id="33" name="Rectangle 32"/>
            <p:cNvSpPr/>
            <p:nvPr/>
          </p:nvSpPr>
          <p:spPr>
            <a:xfrm>
              <a:off x="467544" y="2562781"/>
              <a:ext cx="7000056" cy="277200"/>
            </a:xfrm>
            <a:prstGeom prst="rect">
              <a:avLst/>
            </a:prstGeom>
            <a:solidFill>
              <a:sysClr val="window" lastClr="FFFFFF">
                <a:alpha val="90000"/>
                <a:hueOff val="0"/>
                <a:satOff val="0"/>
                <a:lumOff val="0"/>
                <a:alphaOff val="0"/>
              </a:sysClr>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Freeform 33"/>
            <p:cNvSpPr/>
            <p:nvPr/>
          </p:nvSpPr>
          <p:spPr>
            <a:xfrm>
              <a:off x="817546" y="2355880"/>
              <a:ext cx="5890582" cy="369261"/>
            </a:xfrm>
            <a:custGeom>
              <a:avLst/>
              <a:gdLst>
                <a:gd name="connsiteX0" fmla="*/ 0 w 5890582"/>
                <a:gd name="connsiteY0" fmla="*/ 61545 h 369261"/>
                <a:gd name="connsiteX1" fmla="*/ 61545 w 5890582"/>
                <a:gd name="connsiteY1" fmla="*/ 0 h 369261"/>
                <a:gd name="connsiteX2" fmla="*/ 5829037 w 5890582"/>
                <a:gd name="connsiteY2" fmla="*/ 0 h 369261"/>
                <a:gd name="connsiteX3" fmla="*/ 5890582 w 5890582"/>
                <a:gd name="connsiteY3" fmla="*/ 61545 h 369261"/>
                <a:gd name="connsiteX4" fmla="*/ 5890582 w 5890582"/>
                <a:gd name="connsiteY4" fmla="*/ 307716 h 369261"/>
                <a:gd name="connsiteX5" fmla="*/ 5829037 w 5890582"/>
                <a:gd name="connsiteY5" fmla="*/ 369261 h 369261"/>
                <a:gd name="connsiteX6" fmla="*/ 61545 w 5890582"/>
                <a:gd name="connsiteY6" fmla="*/ 369261 h 369261"/>
                <a:gd name="connsiteX7" fmla="*/ 0 w 5890582"/>
                <a:gd name="connsiteY7" fmla="*/ 307716 h 369261"/>
                <a:gd name="connsiteX8" fmla="*/ 0 w 5890582"/>
                <a:gd name="connsiteY8" fmla="*/ 61545 h 36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0582" h="369261">
                  <a:moveTo>
                    <a:pt x="0" y="61545"/>
                  </a:moveTo>
                  <a:cubicBezTo>
                    <a:pt x="0" y="27555"/>
                    <a:pt x="27555" y="0"/>
                    <a:pt x="61545" y="0"/>
                  </a:cubicBezTo>
                  <a:lnTo>
                    <a:pt x="5829037" y="0"/>
                  </a:lnTo>
                  <a:cubicBezTo>
                    <a:pt x="5863027" y="0"/>
                    <a:pt x="5890582" y="27555"/>
                    <a:pt x="5890582" y="61545"/>
                  </a:cubicBezTo>
                  <a:lnTo>
                    <a:pt x="5890582" y="307716"/>
                  </a:lnTo>
                  <a:cubicBezTo>
                    <a:pt x="5890582" y="341706"/>
                    <a:pt x="5863027" y="369261"/>
                    <a:pt x="5829037" y="369261"/>
                  </a:cubicBezTo>
                  <a:lnTo>
                    <a:pt x="61545" y="369261"/>
                  </a:lnTo>
                  <a:cubicBezTo>
                    <a:pt x="27555" y="369261"/>
                    <a:pt x="0" y="341706"/>
                    <a:pt x="0" y="307716"/>
                  </a:cubicBezTo>
                  <a:lnTo>
                    <a:pt x="0" y="61545"/>
                  </a:lnTo>
                  <a:close/>
                </a:path>
              </a:pathLst>
            </a:custGeom>
            <a:solidFill>
              <a:schemeClr val="tx2">
                <a:lumMod val="20000"/>
                <a:lumOff val="80000"/>
              </a:schemeClr>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03236" tIns="18026" rIns="203236" bIns="18026" numCol="1" spcCol="1270" anchor="ctr" anchorCtr="0">
              <a:noAutofit/>
            </a:bodyPr>
            <a:lstStyle/>
            <a:p>
              <a:pPr defTabSz="889000">
                <a:lnSpc>
                  <a:spcPct val="90000"/>
                </a:lnSpc>
                <a:spcBef>
                  <a:spcPct val="0"/>
                </a:spcBef>
                <a:spcAft>
                  <a:spcPct val="35000"/>
                </a:spcAft>
              </a:pPr>
              <a:endParaRPr lang="en-US" altLang="ar-SA" sz="2000" b="1" kern="1200" dirty="0">
                <a:solidFill>
                  <a:sysClr val="window" lastClr="FFFFFF"/>
                </a:solidFill>
                <a:latin typeface="Arial" pitchFamily="34" charset="0"/>
                <a:ea typeface="+mn-ea"/>
                <a:cs typeface="Arial" pitchFamily="34" charset="0"/>
              </a:endParaRPr>
            </a:p>
            <a:p>
              <a:pPr defTabSz="889000">
                <a:lnSpc>
                  <a:spcPct val="90000"/>
                </a:lnSpc>
                <a:spcBef>
                  <a:spcPct val="0"/>
                </a:spcBef>
                <a:spcAft>
                  <a:spcPct val="35000"/>
                </a:spcAft>
              </a:pPr>
              <a:r>
                <a:rPr lang="en-US" altLang="ar-SA" sz="2000" b="1" kern="1200" dirty="0">
                  <a:solidFill>
                    <a:sysClr val="window" lastClr="FFFFFF"/>
                  </a:solidFill>
                  <a:latin typeface="Arial" pitchFamily="34" charset="0"/>
                  <a:ea typeface="+mn-ea"/>
                  <a:cs typeface="Arial" pitchFamily="34" charset="0"/>
                </a:rPr>
                <a:t>2.  Main </a:t>
              </a:r>
              <a:r>
                <a:rPr lang="en-US" altLang="ar-SA" sz="2000" b="1" dirty="0">
                  <a:solidFill>
                    <a:sysClr val="window" lastClr="FFFFFF"/>
                  </a:solidFill>
                  <a:latin typeface="Arial" pitchFamily="34" charset="0"/>
                  <a:cs typeface="Arial" pitchFamily="34" charset="0"/>
                </a:rPr>
                <a:t>solar system components</a:t>
              </a:r>
              <a:endParaRPr lang="en-US" sz="2000" b="1" dirty="0">
                <a:solidFill>
                  <a:sysClr val="window" lastClr="FFFFFF"/>
                </a:solidFill>
                <a:latin typeface="Arial" pitchFamily="34" charset="0"/>
                <a:cs typeface="Arial" pitchFamily="34" charset="0"/>
              </a:endParaRPr>
            </a:p>
            <a:p>
              <a:pPr lvl="0" defTabSz="889000">
                <a:lnSpc>
                  <a:spcPct val="90000"/>
                </a:lnSpc>
                <a:spcBef>
                  <a:spcPct val="0"/>
                </a:spcBef>
                <a:spcAft>
                  <a:spcPct val="35000"/>
                </a:spcAft>
              </a:pPr>
              <a:endParaRPr lang="ar-EG" sz="2000" kern="1200" dirty="0">
                <a:solidFill>
                  <a:sysClr val="window" lastClr="FFFFFF"/>
                </a:solidFill>
                <a:latin typeface="Arial" pitchFamily="34" charset="0"/>
                <a:ea typeface="+mn-ea"/>
                <a:cs typeface="Arial" pitchFamily="34" charset="0"/>
              </a:endParaRPr>
            </a:p>
          </p:txBody>
        </p:sp>
        <p:sp>
          <p:nvSpPr>
            <p:cNvPr id="35" name="Rectangle 34"/>
            <p:cNvSpPr/>
            <p:nvPr/>
          </p:nvSpPr>
          <p:spPr>
            <a:xfrm>
              <a:off x="467544" y="3095889"/>
              <a:ext cx="7000056" cy="277200"/>
            </a:xfrm>
            <a:prstGeom prst="rect">
              <a:avLst/>
            </a:prstGeom>
            <a:solidFill>
              <a:sysClr val="window" lastClr="FFFFFF">
                <a:alpha val="90000"/>
                <a:hueOff val="0"/>
                <a:satOff val="0"/>
                <a:lumOff val="0"/>
                <a:alphaOff val="0"/>
              </a:sysClr>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6" name="Freeform 35"/>
            <p:cNvSpPr/>
            <p:nvPr/>
          </p:nvSpPr>
          <p:spPr>
            <a:xfrm>
              <a:off x="817546" y="2899381"/>
              <a:ext cx="5892297" cy="358867"/>
            </a:xfrm>
            <a:custGeom>
              <a:avLst/>
              <a:gdLst>
                <a:gd name="connsiteX0" fmla="*/ 0 w 5892297"/>
                <a:gd name="connsiteY0" fmla="*/ 59812 h 358867"/>
                <a:gd name="connsiteX1" fmla="*/ 59812 w 5892297"/>
                <a:gd name="connsiteY1" fmla="*/ 0 h 358867"/>
                <a:gd name="connsiteX2" fmla="*/ 5832485 w 5892297"/>
                <a:gd name="connsiteY2" fmla="*/ 0 h 358867"/>
                <a:gd name="connsiteX3" fmla="*/ 5892297 w 5892297"/>
                <a:gd name="connsiteY3" fmla="*/ 59812 h 358867"/>
                <a:gd name="connsiteX4" fmla="*/ 5892297 w 5892297"/>
                <a:gd name="connsiteY4" fmla="*/ 299055 h 358867"/>
                <a:gd name="connsiteX5" fmla="*/ 5832485 w 5892297"/>
                <a:gd name="connsiteY5" fmla="*/ 358867 h 358867"/>
                <a:gd name="connsiteX6" fmla="*/ 59812 w 5892297"/>
                <a:gd name="connsiteY6" fmla="*/ 358867 h 358867"/>
                <a:gd name="connsiteX7" fmla="*/ 0 w 5892297"/>
                <a:gd name="connsiteY7" fmla="*/ 299055 h 358867"/>
                <a:gd name="connsiteX8" fmla="*/ 0 w 5892297"/>
                <a:gd name="connsiteY8" fmla="*/ 59812 h 35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2297" h="358867">
                  <a:moveTo>
                    <a:pt x="0" y="59812"/>
                  </a:moveTo>
                  <a:cubicBezTo>
                    <a:pt x="0" y="26779"/>
                    <a:pt x="26779" y="0"/>
                    <a:pt x="59812" y="0"/>
                  </a:cubicBezTo>
                  <a:lnTo>
                    <a:pt x="5832485" y="0"/>
                  </a:lnTo>
                  <a:cubicBezTo>
                    <a:pt x="5865518" y="0"/>
                    <a:pt x="5892297" y="26779"/>
                    <a:pt x="5892297" y="59812"/>
                  </a:cubicBezTo>
                  <a:lnTo>
                    <a:pt x="5892297" y="299055"/>
                  </a:lnTo>
                  <a:cubicBezTo>
                    <a:pt x="5892297" y="332088"/>
                    <a:pt x="5865518" y="358867"/>
                    <a:pt x="5832485" y="358867"/>
                  </a:cubicBezTo>
                  <a:lnTo>
                    <a:pt x="59812" y="358867"/>
                  </a:lnTo>
                  <a:cubicBezTo>
                    <a:pt x="26779" y="358867"/>
                    <a:pt x="0" y="332088"/>
                    <a:pt x="0" y="299055"/>
                  </a:cubicBezTo>
                  <a:lnTo>
                    <a:pt x="0" y="59812"/>
                  </a:lnTo>
                  <a:close/>
                </a:path>
              </a:pathLst>
            </a:custGeom>
            <a:solidFill>
              <a:schemeClr val="accent3">
                <a:lumMod val="40000"/>
                <a:lumOff val="60000"/>
              </a:schemeClr>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02728" tIns="17518" rIns="202728" bIns="17518" numCol="1" spcCol="1270" anchor="ctr" anchorCtr="0">
              <a:noAutofit/>
            </a:bodyPr>
            <a:lstStyle/>
            <a:p>
              <a:pPr lvl="0" algn="l" defTabSz="889000" rtl="0">
                <a:lnSpc>
                  <a:spcPct val="90000"/>
                </a:lnSpc>
                <a:spcBef>
                  <a:spcPct val="0"/>
                </a:spcBef>
                <a:spcAft>
                  <a:spcPct val="35000"/>
                </a:spcAft>
              </a:pPr>
              <a:r>
                <a:rPr lang="en-US" altLang="ar-SA" sz="2000" b="1" kern="1200" dirty="0">
                  <a:solidFill>
                    <a:sysClr val="window" lastClr="FFFFFF"/>
                  </a:solidFill>
                  <a:latin typeface="Arial" pitchFamily="34" charset="0"/>
                  <a:ea typeface="+mn-ea"/>
                  <a:cs typeface="Arial" pitchFamily="34" charset="0"/>
                </a:rPr>
                <a:t>3. </a:t>
              </a:r>
              <a:r>
                <a:rPr lang="en-US" altLang="ar-SA" sz="2000" b="1" dirty="0">
                  <a:solidFill>
                    <a:sysClr val="window" lastClr="FFFFFF"/>
                  </a:solidFill>
                  <a:latin typeface="Arial" pitchFamily="34" charset="0"/>
                  <a:cs typeface="Arial" pitchFamily="34" charset="0"/>
                </a:rPr>
                <a:t>Description of system components</a:t>
              </a:r>
              <a:endParaRPr lang="ar-EG" sz="2000" kern="1200" dirty="0">
                <a:solidFill>
                  <a:sysClr val="window" lastClr="FFFFFF"/>
                </a:solidFill>
                <a:latin typeface="Arial" pitchFamily="34" charset="0"/>
                <a:ea typeface="+mn-ea"/>
                <a:cs typeface="Arial" pitchFamily="34" charset="0"/>
              </a:endParaRPr>
            </a:p>
          </p:txBody>
        </p:sp>
        <p:sp>
          <p:nvSpPr>
            <p:cNvPr id="37" name="Rectangle 36"/>
            <p:cNvSpPr/>
            <p:nvPr/>
          </p:nvSpPr>
          <p:spPr>
            <a:xfrm>
              <a:off x="467544" y="3634098"/>
              <a:ext cx="7000056" cy="277200"/>
            </a:xfrm>
            <a:prstGeom prst="rect">
              <a:avLst/>
            </a:prstGeom>
            <a:solidFill>
              <a:sysClr val="window" lastClr="FFFFFF">
                <a:alpha val="90000"/>
                <a:hueOff val="0"/>
                <a:satOff val="0"/>
                <a:lumOff val="0"/>
                <a:alphaOff val="0"/>
              </a:sysClr>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Freeform 37"/>
            <p:cNvSpPr/>
            <p:nvPr/>
          </p:nvSpPr>
          <p:spPr>
            <a:xfrm>
              <a:off x="815831" y="3447938"/>
              <a:ext cx="5892297" cy="363968"/>
            </a:xfrm>
            <a:custGeom>
              <a:avLst/>
              <a:gdLst>
                <a:gd name="connsiteX0" fmla="*/ 0 w 5892297"/>
                <a:gd name="connsiteY0" fmla="*/ 60663 h 363968"/>
                <a:gd name="connsiteX1" fmla="*/ 60663 w 5892297"/>
                <a:gd name="connsiteY1" fmla="*/ 0 h 363968"/>
                <a:gd name="connsiteX2" fmla="*/ 5831634 w 5892297"/>
                <a:gd name="connsiteY2" fmla="*/ 0 h 363968"/>
                <a:gd name="connsiteX3" fmla="*/ 5892297 w 5892297"/>
                <a:gd name="connsiteY3" fmla="*/ 60663 h 363968"/>
                <a:gd name="connsiteX4" fmla="*/ 5892297 w 5892297"/>
                <a:gd name="connsiteY4" fmla="*/ 303305 h 363968"/>
                <a:gd name="connsiteX5" fmla="*/ 5831634 w 5892297"/>
                <a:gd name="connsiteY5" fmla="*/ 363968 h 363968"/>
                <a:gd name="connsiteX6" fmla="*/ 60663 w 5892297"/>
                <a:gd name="connsiteY6" fmla="*/ 363968 h 363968"/>
                <a:gd name="connsiteX7" fmla="*/ 0 w 5892297"/>
                <a:gd name="connsiteY7" fmla="*/ 303305 h 363968"/>
                <a:gd name="connsiteX8" fmla="*/ 0 w 5892297"/>
                <a:gd name="connsiteY8" fmla="*/ 60663 h 36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2297" h="363968">
                  <a:moveTo>
                    <a:pt x="0" y="60663"/>
                  </a:moveTo>
                  <a:cubicBezTo>
                    <a:pt x="0" y="27160"/>
                    <a:pt x="27160" y="0"/>
                    <a:pt x="60663" y="0"/>
                  </a:cubicBezTo>
                  <a:lnTo>
                    <a:pt x="5831634" y="0"/>
                  </a:lnTo>
                  <a:cubicBezTo>
                    <a:pt x="5865137" y="0"/>
                    <a:pt x="5892297" y="27160"/>
                    <a:pt x="5892297" y="60663"/>
                  </a:cubicBezTo>
                  <a:lnTo>
                    <a:pt x="5892297" y="303305"/>
                  </a:lnTo>
                  <a:cubicBezTo>
                    <a:pt x="5892297" y="336808"/>
                    <a:pt x="5865137" y="363968"/>
                    <a:pt x="5831634" y="363968"/>
                  </a:cubicBezTo>
                  <a:lnTo>
                    <a:pt x="60663" y="363968"/>
                  </a:lnTo>
                  <a:cubicBezTo>
                    <a:pt x="27160" y="363968"/>
                    <a:pt x="0" y="336808"/>
                    <a:pt x="0" y="303305"/>
                  </a:cubicBezTo>
                  <a:lnTo>
                    <a:pt x="0" y="60663"/>
                  </a:lnTo>
                  <a:close/>
                </a:path>
              </a:pathLst>
            </a:custGeom>
            <a:solidFill>
              <a:srgbClr val="92D050"/>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02977" tIns="17767" rIns="202977" bIns="17767" numCol="1" spcCol="1270" anchor="ctr" anchorCtr="0">
              <a:noAutofit/>
            </a:bodyPr>
            <a:lstStyle/>
            <a:p>
              <a:pPr defTabSz="889000">
                <a:lnSpc>
                  <a:spcPct val="90000"/>
                </a:lnSpc>
                <a:spcBef>
                  <a:spcPct val="0"/>
                </a:spcBef>
                <a:spcAft>
                  <a:spcPct val="35000"/>
                </a:spcAft>
              </a:pPr>
              <a:endParaRPr lang="en-US" altLang="ar-SA" sz="2000" b="1" kern="1200" dirty="0">
                <a:solidFill>
                  <a:sysClr val="window" lastClr="FFFFFF"/>
                </a:solidFill>
                <a:latin typeface="Arial" pitchFamily="34" charset="0"/>
                <a:ea typeface="+mn-ea"/>
                <a:cs typeface="Arial" pitchFamily="34" charset="0"/>
              </a:endParaRPr>
            </a:p>
            <a:p>
              <a:pPr defTabSz="889000">
                <a:lnSpc>
                  <a:spcPct val="90000"/>
                </a:lnSpc>
                <a:spcBef>
                  <a:spcPct val="0"/>
                </a:spcBef>
                <a:spcAft>
                  <a:spcPct val="35000"/>
                </a:spcAft>
              </a:pPr>
              <a:r>
                <a:rPr lang="en-US" altLang="ar-SA" sz="2000" b="1" kern="1200" dirty="0">
                  <a:solidFill>
                    <a:sysClr val="window" lastClr="FFFFFF"/>
                  </a:solidFill>
                  <a:latin typeface="Arial" pitchFamily="34" charset="0"/>
                  <a:ea typeface="+mn-ea"/>
                  <a:cs typeface="Arial" pitchFamily="34" charset="0"/>
                </a:rPr>
                <a:t>4</a:t>
              </a:r>
              <a:r>
                <a:rPr lang="en-US" altLang="ar-SA" sz="2000" b="1" dirty="0">
                  <a:solidFill>
                    <a:sysClr val="window" lastClr="FFFFFF"/>
                  </a:solidFill>
                  <a:latin typeface="Arial" pitchFamily="34" charset="0"/>
                  <a:cs typeface="Arial" pitchFamily="34" charset="0"/>
                </a:rPr>
                <a:t>. </a:t>
              </a:r>
              <a:r>
                <a:rPr lang="en-US" sz="2000" b="1" dirty="0">
                  <a:solidFill>
                    <a:sysClr val="window" lastClr="FFFFFF"/>
                  </a:solidFill>
                  <a:latin typeface="Arial" pitchFamily="34" charset="0"/>
                  <a:cs typeface="Arial" pitchFamily="34" charset="0"/>
                </a:rPr>
                <a:t>Comparison of PV panel types</a:t>
              </a:r>
            </a:p>
            <a:p>
              <a:pPr defTabSz="889000">
                <a:lnSpc>
                  <a:spcPct val="90000"/>
                </a:lnSpc>
                <a:spcBef>
                  <a:spcPct val="0"/>
                </a:spcBef>
                <a:spcAft>
                  <a:spcPct val="35000"/>
                </a:spcAft>
              </a:pPr>
              <a:endParaRPr lang="ar-EG" sz="2000" kern="1200" dirty="0">
                <a:solidFill>
                  <a:sysClr val="window" lastClr="FFFFFF"/>
                </a:solidFill>
                <a:latin typeface="Arial" pitchFamily="34" charset="0"/>
                <a:ea typeface="+mn-ea"/>
                <a:cs typeface="Arial" pitchFamily="34" charset="0"/>
              </a:endParaRPr>
            </a:p>
          </p:txBody>
        </p:sp>
        <p:sp>
          <p:nvSpPr>
            <p:cNvPr id="39" name="Rectangle 38"/>
            <p:cNvSpPr/>
            <p:nvPr/>
          </p:nvSpPr>
          <p:spPr>
            <a:xfrm>
              <a:off x="467544" y="4133058"/>
              <a:ext cx="7000056" cy="277200"/>
            </a:xfrm>
            <a:prstGeom prst="rect">
              <a:avLst/>
            </a:prstGeom>
            <a:solidFill>
              <a:sysClr val="window" lastClr="FFFFFF">
                <a:alpha val="90000"/>
                <a:hueOff val="0"/>
                <a:satOff val="0"/>
                <a:lumOff val="0"/>
                <a:alphaOff val="0"/>
              </a:sysClr>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0" name="Freeform 39"/>
            <p:cNvSpPr/>
            <p:nvPr/>
          </p:nvSpPr>
          <p:spPr>
            <a:xfrm>
              <a:off x="817546" y="3970698"/>
              <a:ext cx="5892297" cy="324720"/>
            </a:xfrm>
            <a:custGeom>
              <a:avLst/>
              <a:gdLst>
                <a:gd name="connsiteX0" fmla="*/ 0 w 5892297"/>
                <a:gd name="connsiteY0" fmla="*/ 54121 h 324720"/>
                <a:gd name="connsiteX1" fmla="*/ 54121 w 5892297"/>
                <a:gd name="connsiteY1" fmla="*/ 0 h 324720"/>
                <a:gd name="connsiteX2" fmla="*/ 5838176 w 5892297"/>
                <a:gd name="connsiteY2" fmla="*/ 0 h 324720"/>
                <a:gd name="connsiteX3" fmla="*/ 5892297 w 5892297"/>
                <a:gd name="connsiteY3" fmla="*/ 54121 h 324720"/>
                <a:gd name="connsiteX4" fmla="*/ 5892297 w 5892297"/>
                <a:gd name="connsiteY4" fmla="*/ 270599 h 324720"/>
                <a:gd name="connsiteX5" fmla="*/ 5838176 w 5892297"/>
                <a:gd name="connsiteY5" fmla="*/ 324720 h 324720"/>
                <a:gd name="connsiteX6" fmla="*/ 54121 w 5892297"/>
                <a:gd name="connsiteY6" fmla="*/ 324720 h 324720"/>
                <a:gd name="connsiteX7" fmla="*/ 0 w 5892297"/>
                <a:gd name="connsiteY7" fmla="*/ 270599 h 324720"/>
                <a:gd name="connsiteX8" fmla="*/ 0 w 5892297"/>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2297" h="324720">
                  <a:moveTo>
                    <a:pt x="0" y="54121"/>
                  </a:moveTo>
                  <a:cubicBezTo>
                    <a:pt x="0" y="24231"/>
                    <a:pt x="24231" y="0"/>
                    <a:pt x="54121" y="0"/>
                  </a:cubicBezTo>
                  <a:lnTo>
                    <a:pt x="5838176" y="0"/>
                  </a:lnTo>
                  <a:cubicBezTo>
                    <a:pt x="5868066" y="0"/>
                    <a:pt x="5892297" y="24231"/>
                    <a:pt x="5892297" y="54121"/>
                  </a:cubicBezTo>
                  <a:lnTo>
                    <a:pt x="5892297" y="270599"/>
                  </a:lnTo>
                  <a:cubicBezTo>
                    <a:pt x="5892297" y="300489"/>
                    <a:pt x="5868066" y="324720"/>
                    <a:pt x="5838176" y="324720"/>
                  </a:cubicBezTo>
                  <a:lnTo>
                    <a:pt x="54121" y="324720"/>
                  </a:lnTo>
                  <a:cubicBezTo>
                    <a:pt x="24231" y="324720"/>
                    <a:pt x="0" y="300489"/>
                    <a:pt x="0" y="270599"/>
                  </a:cubicBezTo>
                  <a:lnTo>
                    <a:pt x="0" y="54121"/>
                  </a:lnTo>
                  <a:close/>
                </a:path>
              </a:pathLst>
            </a:custGeom>
            <a:solidFill>
              <a:srgbClr val="00B050"/>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01062" tIns="15852" rIns="201062" bIns="15852" numCol="1" spcCol="1270" anchor="ctr" anchorCtr="0">
              <a:noAutofit/>
            </a:bodyPr>
            <a:lstStyle/>
            <a:p>
              <a:pPr lvl="0" defTabSz="889000">
                <a:lnSpc>
                  <a:spcPct val="90000"/>
                </a:lnSpc>
                <a:spcBef>
                  <a:spcPct val="0"/>
                </a:spcBef>
                <a:spcAft>
                  <a:spcPct val="35000"/>
                </a:spcAft>
              </a:pPr>
              <a:endParaRPr lang="ar-IQ" altLang="ar-SA" sz="2000" b="1" kern="1200" dirty="0">
                <a:solidFill>
                  <a:sysClr val="window" lastClr="FFFFFF"/>
                </a:solidFill>
                <a:latin typeface="Arial" pitchFamily="34" charset="0"/>
                <a:ea typeface="+mn-ea"/>
                <a:cs typeface="Arial" pitchFamily="34" charset="0"/>
              </a:endParaRPr>
            </a:p>
            <a:p>
              <a:pPr lvl="0" defTabSz="889000">
                <a:lnSpc>
                  <a:spcPct val="90000"/>
                </a:lnSpc>
                <a:spcBef>
                  <a:spcPct val="0"/>
                </a:spcBef>
                <a:spcAft>
                  <a:spcPct val="35000"/>
                </a:spcAft>
              </a:pPr>
              <a:r>
                <a:rPr lang="en-US" altLang="ar-SA" sz="2000" b="1" kern="1200" dirty="0">
                  <a:solidFill>
                    <a:sysClr val="window" lastClr="FFFFFF"/>
                  </a:solidFill>
                  <a:latin typeface="Arial" pitchFamily="34" charset="0"/>
                  <a:ea typeface="+mn-ea"/>
                  <a:cs typeface="Arial" pitchFamily="34" charset="0"/>
                </a:rPr>
                <a:t>5. </a:t>
              </a:r>
              <a:r>
                <a:rPr lang="en-US" sz="2000" b="1" dirty="0"/>
                <a:t>Main types of  PV solar power system connection</a:t>
              </a:r>
              <a:br>
                <a:rPr lang="en-US" sz="2000" b="1" dirty="0"/>
              </a:br>
              <a:br>
                <a:rPr lang="en-US" sz="1050" u="sng" dirty="0">
                  <a:solidFill>
                    <a:srgbClr val="C00000"/>
                  </a:solidFill>
                  <a:latin typeface="Cambria" pitchFamily="18" charset="0"/>
                </a:rPr>
              </a:br>
              <a:r>
                <a:rPr lang="en-US" altLang="ar-SA" sz="2000" b="1" dirty="0">
                  <a:solidFill>
                    <a:sysClr val="window" lastClr="FFFFFF"/>
                  </a:solidFill>
                  <a:latin typeface="Arial" pitchFamily="34" charset="0"/>
                  <a:cs typeface="Arial" pitchFamily="34" charset="0"/>
                </a:rPr>
                <a:t> </a:t>
              </a:r>
              <a:endParaRPr lang="ar-EG" sz="2000" kern="1200" dirty="0">
                <a:solidFill>
                  <a:sysClr val="window" lastClr="FFFFFF"/>
                </a:solidFill>
                <a:latin typeface="Arial" pitchFamily="34" charset="0"/>
                <a:ea typeface="+mn-ea"/>
                <a:cs typeface="Arial" pitchFamily="34" charset="0"/>
              </a:endParaRPr>
            </a:p>
          </p:txBody>
        </p:sp>
        <p:sp>
          <p:nvSpPr>
            <p:cNvPr id="18" name="Rectangle 17">
              <a:extLst>
                <a:ext uri="{FF2B5EF4-FFF2-40B4-BE49-F238E27FC236}">
                  <a16:creationId xmlns:a16="http://schemas.microsoft.com/office/drawing/2014/main" id="{991126F3-6B26-4E4D-A789-73AE4EF22585}"/>
                </a:ext>
              </a:extLst>
            </p:cNvPr>
            <p:cNvSpPr/>
            <p:nvPr/>
          </p:nvSpPr>
          <p:spPr>
            <a:xfrm>
              <a:off x="467544" y="4501246"/>
              <a:ext cx="7000056" cy="277200"/>
            </a:xfrm>
            <a:prstGeom prst="rect">
              <a:avLst/>
            </a:prstGeom>
            <a:solidFill>
              <a:sysClr val="window" lastClr="FFFFFF">
                <a:alpha val="90000"/>
                <a:hueOff val="0"/>
                <a:satOff val="0"/>
                <a:lumOff val="0"/>
                <a:alphaOff val="0"/>
              </a:sysClr>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5122" name="AutoShape 2" descr="Image result for pic of su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pic of su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Date Placeholder 20"/>
          <p:cNvSpPr>
            <a:spLocks noGrp="1"/>
          </p:cNvSpPr>
          <p:nvPr>
            <p:ph type="dt" sz="half" idx="10"/>
          </p:nvPr>
        </p:nvSpPr>
        <p:spPr/>
        <p:txBody>
          <a:bodyPr/>
          <a:lstStyle/>
          <a:p>
            <a:fld id="{10C3D6D2-A6BE-4D9B-97F8-D97F7CFD0F15}" type="datetime1">
              <a:rPr lang="en-US" b="1" smtClean="0">
                <a:solidFill>
                  <a:schemeClr val="tx1"/>
                </a:solidFill>
              </a:rPr>
              <a:t>11/30/2025</a:t>
            </a:fld>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0CD0DF65-4CAC-4944-83E5-E1E6FD16285B}" type="slidenum">
              <a:rPr lang="en-US" sz="1600" b="1" smtClean="0">
                <a:solidFill>
                  <a:schemeClr val="tx1">
                    <a:lumMod val="95000"/>
                    <a:lumOff val="5000"/>
                  </a:schemeClr>
                </a:solidFill>
              </a:rPr>
              <a:pPr/>
              <a:t>2</a:t>
            </a:fld>
            <a:endParaRPr lang="en-US" sz="1600" b="1" dirty="0">
              <a:solidFill>
                <a:schemeClr val="tx1">
                  <a:lumMod val="95000"/>
                  <a:lumOff val="5000"/>
                </a:schemeClr>
              </a:solidFill>
            </a:endParaRPr>
          </a:p>
        </p:txBody>
      </p:sp>
      <p:sp>
        <p:nvSpPr>
          <p:cNvPr id="19" name="Freeform 39">
            <a:extLst>
              <a:ext uri="{FF2B5EF4-FFF2-40B4-BE49-F238E27FC236}">
                <a16:creationId xmlns:a16="http://schemas.microsoft.com/office/drawing/2014/main" id="{8536A42A-9BB3-4F01-8F2B-014C53CADE62}"/>
              </a:ext>
            </a:extLst>
          </p:cNvPr>
          <p:cNvSpPr/>
          <p:nvPr/>
        </p:nvSpPr>
        <p:spPr>
          <a:xfrm>
            <a:off x="571472" y="6135100"/>
            <a:ext cx="7024864" cy="584088"/>
          </a:xfrm>
          <a:custGeom>
            <a:avLst/>
            <a:gdLst>
              <a:gd name="connsiteX0" fmla="*/ 0 w 5892297"/>
              <a:gd name="connsiteY0" fmla="*/ 54121 h 324720"/>
              <a:gd name="connsiteX1" fmla="*/ 54121 w 5892297"/>
              <a:gd name="connsiteY1" fmla="*/ 0 h 324720"/>
              <a:gd name="connsiteX2" fmla="*/ 5838176 w 5892297"/>
              <a:gd name="connsiteY2" fmla="*/ 0 h 324720"/>
              <a:gd name="connsiteX3" fmla="*/ 5892297 w 5892297"/>
              <a:gd name="connsiteY3" fmla="*/ 54121 h 324720"/>
              <a:gd name="connsiteX4" fmla="*/ 5892297 w 5892297"/>
              <a:gd name="connsiteY4" fmla="*/ 270599 h 324720"/>
              <a:gd name="connsiteX5" fmla="*/ 5838176 w 5892297"/>
              <a:gd name="connsiteY5" fmla="*/ 324720 h 324720"/>
              <a:gd name="connsiteX6" fmla="*/ 54121 w 5892297"/>
              <a:gd name="connsiteY6" fmla="*/ 324720 h 324720"/>
              <a:gd name="connsiteX7" fmla="*/ 0 w 5892297"/>
              <a:gd name="connsiteY7" fmla="*/ 270599 h 324720"/>
              <a:gd name="connsiteX8" fmla="*/ 0 w 5892297"/>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2297" h="324720">
                <a:moveTo>
                  <a:pt x="0" y="54121"/>
                </a:moveTo>
                <a:cubicBezTo>
                  <a:pt x="0" y="24231"/>
                  <a:pt x="24231" y="0"/>
                  <a:pt x="54121" y="0"/>
                </a:cubicBezTo>
                <a:lnTo>
                  <a:pt x="5838176" y="0"/>
                </a:lnTo>
                <a:cubicBezTo>
                  <a:pt x="5868066" y="0"/>
                  <a:pt x="5892297" y="24231"/>
                  <a:pt x="5892297" y="54121"/>
                </a:cubicBezTo>
                <a:lnTo>
                  <a:pt x="5892297" y="270599"/>
                </a:lnTo>
                <a:cubicBezTo>
                  <a:pt x="5892297" y="300489"/>
                  <a:pt x="5868066" y="324720"/>
                  <a:pt x="5838176" y="324720"/>
                </a:cubicBezTo>
                <a:lnTo>
                  <a:pt x="54121" y="324720"/>
                </a:lnTo>
                <a:cubicBezTo>
                  <a:pt x="24231" y="324720"/>
                  <a:pt x="0" y="300489"/>
                  <a:pt x="0" y="270599"/>
                </a:cubicBezTo>
                <a:lnTo>
                  <a:pt x="0" y="54121"/>
                </a:lnTo>
                <a:close/>
              </a:path>
            </a:pathLst>
          </a:custGeom>
          <a:solidFill>
            <a:schemeClr val="accent6">
              <a:lumMod val="60000"/>
              <a:lumOff val="40000"/>
            </a:schemeClr>
          </a:solidFill>
          <a:ln w="25400" cap="flat" cmpd="sng" algn="ctr">
            <a:solidFill>
              <a:schemeClr val="bg2">
                <a:lumMod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01062" tIns="15852" rIns="201062" bIns="15852" numCol="1" spcCol="1270" anchor="ctr" anchorCtr="0">
            <a:noAutofit/>
          </a:bodyPr>
          <a:lstStyle/>
          <a:p>
            <a:pPr lvl="0" defTabSz="889000">
              <a:lnSpc>
                <a:spcPct val="90000"/>
              </a:lnSpc>
              <a:spcBef>
                <a:spcPct val="0"/>
              </a:spcBef>
              <a:spcAft>
                <a:spcPct val="35000"/>
              </a:spcAft>
            </a:pPr>
            <a:endParaRPr lang="ar-IQ" altLang="ar-SA" sz="2000" b="1" kern="1200" dirty="0">
              <a:solidFill>
                <a:sysClr val="window" lastClr="FFFFFF"/>
              </a:solidFill>
              <a:latin typeface="Arial" pitchFamily="34" charset="0"/>
              <a:ea typeface="+mn-ea"/>
              <a:cs typeface="Arial" pitchFamily="34" charset="0"/>
            </a:endParaRPr>
          </a:p>
          <a:p>
            <a:pPr defTabSz="889000">
              <a:lnSpc>
                <a:spcPct val="90000"/>
              </a:lnSpc>
              <a:spcBef>
                <a:spcPct val="0"/>
              </a:spcBef>
              <a:spcAft>
                <a:spcPct val="35000"/>
              </a:spcAft>
            </a:pPr>
            <a:endParaRPr lang="ar-IQ" altLang="ar-SA" sz="2000" b="1" kern="1200" dirty="0">
              <a:solidFill>
                <a:sysClr val="window" lastClr="FFFFFF"/>
              </a:solidFill>
              <a:latin typeface="Arial" pitchFamily="34" charset="0"/>
              <a:ea typeface="+mn-ea"/>
              <a:cs typeface="Arial" pitchFamily="34" charset="0"/>
            </a:endParaRPr>
          </a:p>
          <a:p>
            <a:pPr lvl="0" defTabSz="889000">
              <a:lnSpc>
                <a:spcPct val="90000"/>
              </a:lnSpc>
              <a:spcBef>
                <a:spcPct val="0"/>
              </a:spcBef>
              <a:spcAft>
                <a:spcPct val="35000"/>
              </a:spcAft>
            </a:pPr>
            <a:br>
              <a:rPr lang="en-US" sz="1050" u="sng" dirty="0">
                <a:solidFill>
                  <a:srgbClr val="C00000"/>
                </a:solidFill>
                <a:latin typeface="Cambria" pitchFamily="18" charset="0"/>
              </a:rPr>
            </a:br>
            <a:r>
              <a:rPr lang="en-US" altLang="ar-SA" sz="2000" b="1" dirty="0">
                <a:solidFill>
                  <a:sysClr val="window" lastClr="FFFFFF"/>
                </a:solidFill>
                <a:latin typeface="Arial" pitchFamily="34" charset="0"/>
                <a:cs typeface="Arial" pitchFamily="34" charset="0"/>
              </a:rPr>
              <a:t> </a:t>
            </a:r>
            <a:endParaRPr lang="ar-EG" sz="2000" kern="1200" dirty="0">
              <a:solidFill>
                <a:sysClr val="window" lastClr="FFFFFF"/>
              </a:solidFill>
              <a:latin typeface="Arial" pitchFamily="34" charset="0"/>
              <a:ea typeface="+mn-ea"/>
              <a:cs typeface="Arial" pitchFamily="34" charset="0"/>
            </a:endParaRPr>
          </a:p>
        </p:txBody>
      </p:sp>
    </p:spTree>
    <p:extLst>
      <p:ext uri="{BB962C8B-B14F-4D97-AF65-F5344CB8AC3E}">
        <p14:creationId xmlns:p14="http://schemas.microsoft.com/office/powerpoint/2010/main" val="82298566"/>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5728"/>
            <a:ext cx="9001156" cy="5816977"/>
          </a:xfrm>
          <a:prstGeom prst="rect">
            <a:avLst/>
          </a:prstGeom>
        </p:spPr>
        <p:txBody>
          <a:bodyPr wrap="square">
            <a:spAutoFit/>
          </a:bodyPr>
          <a:lstStyle/>
          <a:p>
            <a:pPr marL="285750" indent="-285750" algn="just">
              <a:buFont typeface="Wingdings" pitchFamily="2" charset="2"/>
              <a:buChar char="§"/>
            </a:pPr>
            <a:endParaRPr lang="en-US" b="1" dirty="0">
              <a:latin typeface="Cambria" pitchFamily="18" charset="0"/>
            </a:endParaRPr>
          </a:p>
          <a:p>
            <a:pPr marL="285750" indent="-285750" algn="just">
              <a:buFont typeface="Wingdings" pitchFamily="2" charset="2"/>
              <a:buChar char="Ø"/>
            </a:pPr>
            <a:r>
              <a:rPr lang="en-US" sz="2400" b="1" u="sng" dirty="0">
                <a:solidFill>
                  <a:srgbClr val="FF0000"/>
                </a:solidFill>
                <a:latin typeface="Cambria" pitchFamily="18" charset="0"/>
              </a:rPr>
              <a:t>Introduction of Photovoltaic System</a:t>
            </a:r>
          </a:p>
          <a:p>
            <a:pPr marL="285750" indent="-285750" algn="just"/>
            <a:endParaRPr lang="en-US" sz="2400" b="1" u="sng" dirty="0">
              <a:solidFill>
                <a:srgbClr val="FF0000"/>
              </a:solidFill>
              <a:latin typeface="Cambria" pitchFamily="18" charset="0"/>
            </a:endParaRPr>
          </a:p>
          <a:p>
            <a:pPr marL="285750" indent="-285750" algn="just">
              <a:buFont typeface="Wingdings" pitchFamily="2" charset="2"/>
              <a:buChar char="§"/>
            </a:pPr>
            <a:r>
              <a:rPr lang="en-US" b="1" dirty="0">
                <a:latin typeface="Cambria" pitchFamily="18" charset="0"/>
              </a:rPr>
              <a:t>One of the most important sources of renewable energy is solar energy or what is called clean energy because it depends mainly on solar radiation.</a:t>
            </a:r>
            <a:endParaRPr lang="ar-IQ" b="1" dirty="0">
              <a:latin typeface="Cambria" pitchFamily="18" charset="0"/>
            </a:endParaRPr>
          </a:p>
          <a:p>
            <a:pPr algn="just"/>
            <a:endParaRPr lang="ar-IQ" b="1" dirty="0">
              <a:latin typeface="Cambria" pitchFamily="18" charset="0"/>
            </a:endParaRPr>
          </a:p>
          <a:p>
            <a:pPr marL="285750" indent="-285750" algn="just">
              <a:buFont typeface="Wingdings" pitchFamily="2" charset="2"/>
              <a:buChar char="§"/>
            </a:pPr>
            <a:r>
              <a:rPr lang="en-US" b="1" dirty="0">
                <a:latin typeface="Cambria" pitchFamily="18" charset="0"/>
              </a:rPr>
              <a:t>Electricity produced by solar cells is clean and silent. Because they do not use fuel other than sunshine, PV systems do not release any harmful air or water pollution into the environment, deplete natural resources, or endanger human health.</a:t>
            </a:r>
          </a:p>
          <a:p>
            <a:pPr marL="285750" indent="-285750" algn="just">
              <a:buFont typeface="Wingdings" pitchFamily="2" charset="2"/>
              <a:buChar char="§"/>
            </a:pPr>
            <a:endParaRPr lang="en-US" b="1" dirty="0">
              <a:latin typeface="Cambria" pitchFamily="18" charset="0"/>
            </a:endParaRPr>
          </a:p>
          <a:p>
            <a:pPr marL="285750" indent="-285750" algn="just">
              <a:buFont typeface="Wingdings" pitchFamily="2" charset="2"/>
              <a:buChar char="§"/>
            </a:pPr>
            <a:r>
              <a:rPr lang="en-US" b="1" dirty="0">
                <a:latin typeface="Cambria" pitchFamily="18" charset="0"/>
              </a:rPr>
              <a:t>A PV system can be constructed to any size based on energy requirements. </a:t>
            </a:r>
          </a:p>
          <a:p>
            <a:pPr marL="285750" indent="-285750" algn="just"/>
            <a:endParaRPr lang="en-US" b="1" dirty="0">
              <a:latin typeface="Cambria" pitchFamily="18" charset="0"/>
            </a:endParaRPr>
          </a:p>
          <a:p>
            <a:pPr marL="285750" indent="-285750" algn="just">
              <a:buFont typeface="Wingdings" pitchFamily="2" charset="2"/>
              <a:buChar char="§"/>
            </a:pPr>
            <a:r>
              <a:rPr lang="en-US" b="1" dirty="0">
                <a:latin typeface="Cambria" pitchFamily="18" charset="0"/>
              </a:rPr>
              <a:t>Long term energy - PV systems often have a long lifespan and a good durability. At the same time, there is often a guarantee of minimum 20 years on solar panels.</a:t>
            </a:r>
          </a:p>
          <a:p>
            <a:pPr marL="285750" indent="-285750" algn="just"/>
            <a:endParaRPr lang="en-US" dirty="0"/>
          </a:p>
          <a:p>
            <a:pPr marL="285750" indent="-285750" algn="just">
              <a:buFont typeface="Wingdings" pitchFamily="2" charset="2"/>
              <a:buChar char="§"/>
            </a:pPr>
            <a:endParaRPr lang="ar-IQ" b="1" dirty="0">
              <a:latin typeface="Cambria" pitchFamily="18" charset="0"/>
            </a:endParaRPr>
          </a:p>
          <a:p>
            <a:pPr algn="just"/>
            <a:endParaRPr lang="en-US" b="1" dirty="0">
              <a:latin typeface="Cambria" pitchFamily="18" charset="0"/>
            </a:endParaRPr>
          </a:p>
          <a:p>
            <a:pPr algn="just"/>
            <a:r>
              <a:rPr lang="en-US" b="1" dirty="0">
                <a:latin typeface="Cambria" pitchFamily="18" charset="0"/>
              </a:rPr>
              <a:t> </a:t>
            </a:r>
          </a:p>
          <a:p>
            <a:pPr algn="just"/>
            <a:endParaRPr lang="en-US" b="1" dirty="0">
              <a:latin typeface="Cambria" pitchFamily="18" charset="0"/>
            </a:endParaRPr>
          </a:p>
        </p:txBody>
      </p:sp>
      <p:sp>
        <p:nvSpPr>
          <p:cNvPr id="5" name="Date Placeholder 4"/>
          <p:cNvSpPr>
            <a:spLocks noGrp="1"/>
          </p:cNvSpPr>
          <p:nvPr>
            <p:ph type="dt" sz="half" idx="10"/>
          </p:nvPr>
        </p:nvSpPr>
        <p:spPr/>
        <p:txBody>
          <a:bodyPr/>
          <a:lstStyle/>
          <a:p>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0CD0DF65-4CAC-4944-83E5-E1E6FD16285B}" type="slidenum">
              <a:rPr lang="en-US" sz="2400" b="1" smtClean="0">
                <a:solidFill>
                  <a:schemeClr val="tx1">
                    <a:lumMod val="95000"/>
                    <a:lumOff val="5000"/>
                  </a:schemeClr>
                </a:solidFill>
              </a:rPr>
              <a:pPr/>
              <a:t>3</a:t>
            </a:fld>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1174764663"/>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88E2644-9DE8-4062-9570-8B8C7D5920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Date Placeholder 4"/>
          <p:cNvSpPr>
            <a:spLocks noGrp="1"/>
          </p:cNvSpPr>
          <p:nvPr>
            <p:ph type="dt" sz="half" idx="10"/>
          </p:nvPr>
        </p:nvSpPr>
        <p:spPr/>
        <p:txBody>
          <a:bodyPr/>
          <a:lstStyle/>
          <a:p>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0CD0DF65-4CAC-4944-83E5-E1E6FD16285B}" type="slidenum">
              <a:rPr lang="en-US" sz="2000" b="1" smtClean="0">
                <a:solidFill>
                  <a:schemeClr val="tx1">
                    <a:lumMod val="95000"/>
                    <a:lumOff val="5000"/>
                  </a:schemeClr>
                </a:solidFill>
              </a:rPr>
              <a:pPr/>
              <a:t>4</a:t>
            </a:fld>
            <a:endParaRPr lang="en-US" sz="2000" b="1" dirty="0">
              <a:solidFill>
                <a:schemeClr val="tx1">
                  <a:lumMod val="95000"/>
                  <a:lumOff val="5000"/>
                </a:schemeClr>
              </a:solidFill>
            </a:endParaRPr>
          </a:p>
        </p:txBody>
      </p:sp>
      <p:sp>
        <p:nvSpPr>
          <p:cNvPr id="8" name="Rectangle 7">
            <a:extLst>
              <a:ext uri="{FF2B5EF4-FFF2-40B4-BE49-F238E27FC236}">
                <a16:creationId xmlns:a16="http://schemas.microsoft.com/office/drawing/2014/main" id="{B26144D2-C2E6-449B-A4A6-83C5D71F4026}"/>
              </a:ext>
            </a:extLst>
          </p:cNvPr>
          <p:cNvSpPr/>
          <p:nvPr/>
        </p:nvSpPr>
        <p:spPr>
          <a:xfrm>
            <a:off x="8244408" y="5445224"/>
            <a:ext cx="57606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76D52943-425F-4F2E-A189-9D26191DD45D}"/>
              </a:ext>
            </a:extLst>
          </p:cNvPr>
          <p:cNvSpPr/>
          <p:nvPr/>
        </p:nvSpPr>
        <p:spPr>
          <a:xfrm>
            <a:off x="6372200" y="2420888"/>
            <a:ext cx="86409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52ABF1-574E-4317-8673-AAA47AF8DAC1}"/>
              </a:ext>
            </a:extLst>
          </p:cNvPr>
          <p:cNvSpPr/>
          <p:nvPr/>
        </p:nvSpPr>
        <p:spPr>
          <a:xfrm>
            <a:off x="2915816" y="4509120"/>
            <a:ext cx="10801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583554"/>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olar.jpg"/>
          <p:cNvPicPr>
            <a:picLocks noChangeAspect="1"/>
          </p:cNvPicPr>
          <p:nvPr/>
        </p:nvPicPr>
        <p:blipFill>
          <a:blip r:embed="rId2"/>
          <a:stretch>
            <a:fillRect/>
          </a:stretch>
        </p:blipFill>
        <p:spPr>
          <a:xfrm>
            <a:off x="0" y="5846541"/>
            <a:ext cx="9144000" cy="1011458"/>
          </a:xfrm>
          <a:prstGeom prst="rect">
            <a:avLst/>
          </a:prstGeom>
        </p:spPr>
      </p:pic>
      <p:sp>
        <p:nvSpPr>
          <p:cNvPr id="5" name="Date Placeholder 4"/>
          <p:cNvSpPr>
            <a:spLocks noGrp="1"/>
          </p:cNvSpPr>
          <p:nvPr>
            <p:ph type="dt" sz="half" idx="10"/>
          </p:nvPr>
        </p:nvSpPr>
        <p:spPr/>
        <p:txBody>
          <a:bodyPr/>
          <a:lstStyle/>
          <a:p>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0CD0DF65-4CAC-4944-83E5-E1E6FD16285B}" type="slidenum">
              <a:rPr lang="en-US" sz="2000" b="1" smtClean="0">
                <a:solidFill>
                  <a:schemeClr val="tx1">
                    <a:lumMod val="95000"/>
                    <a:lumOff val="5000"/>
                  </a:schemeClr>
                </a:solidFill>
              </a:rPr>
              <a:pPr/>
              <a:t>5</a:t>
            </a:fld>
            <a:endParaRPr lang="en-US" sz="2000" b="1" dirty="0">
              <a:solidFill>
                <a:schemeClr val="tx1">
                  <a:lumMod val="95000"/>
                  <a:lumOff val="5000"/>
                </a:schemeClr>
              </a:solidFill>
            </a:endParaRPr>
          </a:p>
        </p:txBody>
      </p:sp>
      <p:sp>
        <p:nvSpPr>
          <p:cNvPr id="6" name="TextBox 5"/>
          <p:cNvSpPr txBox="1"/>
          <p:nvPr/>
        </p:nvSpPr>
        <p:spPr>
          <a:xfrm>
            <a:off x="619218" y="332674"/>
            <a:ext cx="4456838" cy="400110"/>
          </a:xfrm>
          <a:prstGeom prst="rect">
            <a:avLst/>
          </a:prstGeom>
          <a:noFill/>
        </p:spPr>
        <p:txBody>
          <a:bodyPr wrap="square" rtlCol="0">
            <a:spAutoFit/>
          </a:bodyPr>
          <a:lstStyle/>
          <a:p>
            <a:pPr marL="285750" indent="-285750">
              <a:buFont typeface="Wingdings" pitchFamily="2" charset="2"/>
              <a:buChar char="Ø"/>
            </a:pPr>
            <a:r>
              <a:rPr lang="en-US" altLang="ar-SA" sz="2000" b="1" i="1" u="sng" dirty="0">
                <a:solidFill>
                  <a:schemeClr val="tx2">
                    <a:lumMod val="60000"/>
                    <a:lumOff val="40000"/>
                  </a:schemeClr>
                </a:solidFill>
                <a:latin typeface="Arial" pitchFamily="34" charset="0"/>
              </a:rPr>
              <a:t> Main Solar system components</a:t>
            </a:r>
            <a:endParaRPr lang="en-US" sz="2000" i="1" u="sng" dirty="0"/>
          </a:p>
        </p:txBody>
      </p:sp>
      <p:sp>
        <p:nvSpPr>
          <p:cNvPr id="7" name="Content Placeholder 6">
            <a:extLst>
              <a:ext uri="{FF2B5EF4-FFF2-40B4-BE49-F238E27FC236}">
                <a16:creationId xmlns:a16="http://schemas.microsoft.com/office/drawing/2014/main" id="{2B5601A1-8399-4DD6-BF86-ED73B361C99D}"/>
              </a:ext>
            </a:extLst>
          </p:cNvPr>
          <p:cNvSpPr>
            <a:spLocks noGrp="1"/>
          </p:cNvSpPr>
          <p:nvPr>
            <p:ph idx="1"/>
          </p:nvPr>
        </p:nvSpPr>
        <p:spPr>
          <a:xfrm>
            <a:off x="107504" y="702006"/>
            <a:ext cx="8784976" cy="5144535"/>
          </a:xfrm>
        </p:spPr>
        <p:txBody>
          <a:bodyPr>
            <a:normAutofit/>
          </a:bodyPr>
          <a:lstStyle/>
          <a:p>
            <a:pPr marL="0" indent="0">
              <a:buNone/>
            </a:pPr>
            <a:r>
              <a:rPr lang="en-US" sz="2400" b="1" i="1" dirty="0"/>
              <a:t>Solar panels</a:t>
            </a:r>
            <a:r>
              <a:rPr lang="ar-IQ" sz="2400" b="1" i="1" dirty="0"/>
              <a:t> </a:t>
            </a:r>
            <a:r>
              <a:rPr lang="en-US" sz="2400" b="1" i="1" dirty="0"/>
              <a:t>         </a:t>
            </a:r>
            <a:r>
              <a:rPr lang="ar-IQ" sz="2400" b="1" i="1" dirty="0"/>
              <a:t>   </a:t>
            </a:r>
            <a:r>
              <a:rPr lang="en-US" sz="2400" b="1" i="1" dirty="0"/>
              <a:t>     </a:t>
            </a:r>
            <a:r>
              <a:rPr lang="ar-IQ" sz="2400" b="1" i="1" dirty="0"/>
              <a:t>                                       </a:t>
            </a:r>
            <a:r>
              <a:rPr lang="en-US" sz="2400" b="1" i="1" dirty="0"/>
              <a:t>Controller</a:t>
            </a:r>
          </a:p>
          <a:p>
            <a:pPr marL="0" indent="0">
              <a:buNone/>
            </a:pPr>
            <a:r>
              <a:rPr lang="ar-IQ" sz="2400" b="1" i="1" dirty="0"/>
              <a:t>                                     </a:t>
            </a:r>
          </a:p>
          <a:p>
            <a:pPr marL="0" indent="0">
              <a:buNone/>
            </a:pPr>
            <a:endParaRPr lang="ar-IQ" sz="2400" b="1" i="1" dirty="0"/>
          </a:p>
          <a:p>
            <a:pPr marL="0" indent="0">
              <a:buNone/>
            </a:pPr>
            <a:r>
              <a:rPr lang="en-US" sz="2400" b="1" i="1" dirty="0"/>
              <a:t>  </a:t>
            </a:r>
            <a:endParaRPr lang="ar-IQ" sz="2400" b="1" i="1" dirty="0"/>
          </a:p>
          <a:p>
            <a:pPr marL="0" indent="0">
              <a:buNone/>
            </a:pPr>
            <a:endParaRPr lang="ar-IQ" sz="2400" b="1" i="1" dirty="0"/>
          </a:p>
          <a:p>
            <a:pPr marL="0" indent="0">
              <a:buNone/>
            </a:pPr>
            <a:endParaRPr lang="ar-IQ" sz="2400" b="1" i="1" dirty="0"/>
          </a:p>
          <a:p>
            <a:pPr marL="0" indent="0">
              <a:buNone/>
            </a:pPr>
            <a:r>
              <a:rPr lang="en-US" sz="2400" b="1" i="1" dirty="0"/>
              <a:t>Solar inverter</a:t>
            </a:r>
            <a:r>
              <a:rPr lang="ar-IQ" sz="2400" b="1" i="1" dirty="0"/>
              <a:t>                                        </a:t>
            </a:r>
            <a:r>
              <a:rPr lang="en-US" sz="2400" b="1" i="1" dirty="0"/>
              <a:t>           Solar Batteries</a:t>
            </a:r>
          </a:p>
          <a:p>
            <a:endParaRPr lang="en-US" b="1" dirty="0"/>
          </a:p>
          <a:p>
            <a:pPr marL="0" indent="0">
              <a:buNone/>
            </a:pPr>
            <a:endParaRPr lang="en-US" b="1" i="1" dirty="0"/>
          </a:p>
        </p:txBody>
      </p:sp>
      <p:pic>
        <p:nvPicPr>
          <p:cNvPr id="8" name="Picture 7">
            <a:extLst>
              <a:ext uri="{FF2B5EF4-FFF2-40B4-BE49-F238E27FC236}">
                <a16:creationId xmlns:a16="http://schemas.microsoft.com/office/drawing/2014/main" id="{02132855-8EAB-4A89-ACB7-BE0E0E7C6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48" y="1211815"/>
            <a:ext cx="2194218" cy="2073169"/>
          </a:xfrm>
          <a:prstGeom prst="rect">
            <a:avLst/>
          </a:prstGeom>
        </p:spPr>
      </p:pic>
      <p:pic>
        <p:nvPicPr>
          <p:cNvPr id="10" name="Picture 9">
            <a:extLst>
              <a:ext uri="{FF2B5EF4-FFF2-40B4-BE49-F238E27FC236}">
                <a16:creationId xmlns:a16="http://schemas.microsoft.com/office/drawing/2014/main" id="{A51813E1-2B1E-4675-97CE-8705A1CE9E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088712"/>
            <a:ext cx="2736304" cy="2216496"/>
          </a:xfrm>
          <a:prstGeom prst="rect">
            <a:avLst/>
          </a:prstGeom>
        </p:spPr>
      </p:pic>
      <p:pic>
        <p:nvPicPr>
          <p:cNvPr id="12" name="Picture 11">
            <a:extLst>
              <a:ext uri="{FF2B5EF4-FFF2-40B4-BE49-F238E27FC236}">
                <a16:creationId xmlns:a16="http://schemas.microsoft.com/office/drawing/2014/main" id="{83E98D68-D6BD-4818-9BF7-D38FD8969A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12" y="3882728"/>
            <a:ext cx="2295254" cy="1963813"/>
          </a:xfrm>
          <a:prstGeom prst="rect">
            <a:avLst/>
          </a:prstGeom>
        </p:spPr>
      </p:pic>
      <p:pic>
        <p:nvPicPr>
          <p:cNvPr id="14" name="Picture 13">
            <a:extLst>
              <a:ext uri="{FF2B5EF4-FFF2-40B4-BE49-F238E27FC236}">
                <a16:creationId xmlns:a16="http://schemas.microsoft.com/office/drawing/2014/main" id="{9210A67A-9E57-4CF0-9856-7EB4039A65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112" y="3805475"/>
            <a:ext cx="2664296" cy="1963813"/>
          </a:xfrm>
          <a:prstGeom prst="rect">
            <a:avLst/>
          </a:prstGeom>
        </p:spPr>
      </p:pic>
    </p:spTree>
    <p:extLst>
      <p:ext uri="{BB962C8B-B14F-4D97-AF65-F5344CB8AC3E}">
        <p14:creationId xmlns:p14="http://schemas.microsoft.com/office/powerpoint/2010/main" val="2399218237"/>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286544"/>
          </a:xfrm>
        </p:spPr>
        <p:txBody>
          <a:bodyPr>
            <a:normAutofit/>
          </a:bodyPr>
          <a:lstStyle/>
          <a:p>
            <a:pPr>
              <a:buFont typeface="Wingdings" pitchFamily="2" charset="2"/>
              <a:buChar char="Ø"/>
            </a:pPr>
            <a:r>
              <a:rPr lang="en-US" altLang="ar-SA" sz="2000" b="1" u="sng" dirty="0">
                <a:solidFill>
                  <a:srgbClr val="FF0000"/>
                </a:solidFill>
                <a:latin typeface="Arial" pitchFamily="34" charset="0"/>
                <a:cs typeface="Arial" pitchFamily="34" charset="0"/>
              </a:rPr>
              <a:t>Description of System Components</a:t>
            </a:r>
            <a:endParaRPr lang="en-US" sz="2000" b="1" dirty="0">
              <a:solidFill>
                <a:srgbClr val="C00000"/>
              </a:solidFill>
            </a:endParaRPr>
          </a:p>
          <a:p>
            <a:pPr>
              <a:buFont typeface="Wingdings" pitchFamily="2" charset="2"/>
              <a:buChar char="q"/>
            </a:pPr>
            <a:r>
              <a:rPr lang="en-US" sz="2000" b="1" dirty="0">
                <a:solidFill>
                  <a:srgbClr val="C00000"/>
                </a:solidFill>
              </a:rPr>
              <a:t> PV cell</a:t>
            </a:r>
          </a:p>
          <a:p>
            <a:pPr>
              <a:buNone/>
            </a:pPr>
            <a:endParaRPr lang="en-US" sz="2000" b="1" dirty="0">
              <a:solidFill>
                <a:srgbClr val="C00000"/>
              </a:solidFill>
            </a:endParaRPr>
          </a:p>
        </p:txBody>
      </p:sp>
      <p:pic>
        <p:nvPicPr>
          <p:cNvPr id="4" name="Picture 3" descr="Solar-Cells-and-Modules-Market farm.png"/>
          <p:cNvPicPr>
            <a:picLocks noChangeAspect="1"/>
          </p:cNvPicPr>
          <p:nvPr/>
        </p:nvPicPr>
        <p:blipFill>
          <a:blip r:embed="rId2"/>
          <a:stretch>
            <a:fillRect/>
          </a:stretch>
        </p:blipFill>
        <p:spPr>
          <a:xfrm>
            <a:off x="428596" y="1285860"/>
            <a:ext cx="8001056" cy="2414896"/>
          </a:xfrm>
          <a:prstGeom prst="rect">
            <a:avLst/>
          </a:prstGeom>
        </p:spPr>
      </p:pic>
      <p:pic>
        <p:nvPicPr>
          <p:cNvPr id="5" name="Picture 4" descr="solar-panel-components.png"/>
          <p:cNvPicPr>
            <a:picLocks noChangeAspect="1"/>
          </p:cNvPicPr>
          <p:nvPr/>
        </p:nvPicPr>
        <p:blipFill>
          <a:blip r:embed="rId3"/>
          <a:stretch>
            <a:fillRect/>
          </a:stretch>
        </p:blipFill>
        <p:spPr>
          <a:xfrm>
            <a:off x="428596" y="3643314"/>
            <a:ext cx="8001056" cy="2655006"/>
          </a:xfrm>
          <a:prstGeom prst="rect">
            <a:avLst/>
          </a:prstGeom>
        </p:spPr>
      </p:pic>
      <p:pic>
        <p:nvPicPr>
          <p:cNvPr id="6" name="Picture 5" descr="solar.jpg"/>
          <p:cNvPicPr>
            <a:picLocks noChangeAspect="1"/>
          </p:cNvPicPr>
          <p:nvPr/>
        </p:nvPicPr>
        <p:blipFill>
          <a:blip r:embed="rId4"/>
          <a:stretch>
            <a:fillRect/>
          </a:stretch>
        </p:blipFill>
        <p:spPr>
          <a:xfrm>
            <a:off x="0" y="6143644"/>
            <a:ext cx="9144000" cy="714356"/>
          </a:xfrm>
          <a:prstGeom prst="rect">
            <a:avLst/>
          </a:prstGeom>
        </p:spPr>
      </p:pic>
      <p:sp>
        <p:nvSpPr>
          <p:cNvPr id="7" name="Date Placeholder 6"/>
          <p:cNvSpPr>
            <a:spLocks noGrp="1"/>
          </p:cNvSpPr>
          <p:nvPr>
            <p:ph type="dt" sz="half" idx="10"/>
          </p:nvPr>
        </p:nvSpPr>
        <p:spPr/>
        <p:txBody>
          <a:bodyPr/>
          <a:lstStyle/>
          <a:p>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0CD0DF65-4CAC-4944-83E5-E1E6FD16285B}" type="slidenum">
              <a:rPr lang="en-US" sz="2000" b="1" smtClean="0">
                <a:solidFill>
                  <a:schemeClr val="tx1">
                    <a:lumMod val="95000"/>
                    <a:lumOff val="5000"/>
                  </a:schemeClr>
                </a:solidFill>
              </a:rPr>
              <a:pPr/>
              <a:t>6</a:t>
            </a:fld>
            <a:endParaRPr lang="en-US" sz="2000" b="1" dirty="0">
              <a:solidFill>
                <a:schemeClr val="tx1">
                  <a:lumMod val="95000"/>
                  <a:lumOff val="5000"/>
                </a:schemeClr>
              </a:solidFill>
            </a:endParaRPr>
          </a:p>
        </p:txBody>
      </p:sp>
    </p:spTree>
    <p:extLst>
      <p:ext uri="{BB962C8B-B14F-4D97-AF65-F5344CB8AC3E}">
        <p14:creationId xmlns:p14="http://schemas.microsoft.com/office/powerpoint/2010/main" val="1064375278"/>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643998" cy="6286544"/>
          </a:xfrm>
        </p:spPr>
        <p:txBody>
          <a:bodyPr>
            <a:normAutofit/>
          </a:bodyPr>
          <a:lstStyle/>
          <a:p>
            <a:pPr>
              <a:buFont typeface="Wingdings" pitchFamily="2" charset="2"/>
              <a:buChar char="v"/>
            </a:pPr>
            <a:r>
              <a:rPr lang="en-US" sz="2400" b="1" u="sng" dirty="0">
                <a:solidFill>
                  <a:srgbClr val="C00000"/>
                </a:solidFill>
              </a:rPr>
              <a:t>Types of PV Cell</a:t>
            </a:r>
          </a:p>
          <a:p>
            <a:pPr>
              <a:buNone/>
            </a:pPr>
            <a:endParaRPr lang="en-US" sz="2000" b="1" u="sng" dirty="0">
              <a:solidFill>
                <a:srgbClr val="C00000"/>
              </a:solidFill>
            </a:endParaRPr>
          </a:p>
          <a:p>
            <a:pPr marL="0" indent="0">
              <a:buNone/>
            </a:pPr>
            <a:r>
              <a:rPr lang="en-US" sz="1600" b="1" dirty="0"/>
              <a:t>Monocrystalline panels                  Polycrystalline Solar Panels                </a:t>
            </a:r>
            <a:r>
              <a:rPr lang="en-US" sz="1600" b="1" i="1" dirty="0"/>
              <a:t>Thin-Film Solar Cells</a:t>
            </a:r>
          </a:p>
          <a:p>
            <a:pPr marL="0" indent="0">
              <a:buNone/>
            </a:pPr>
            <a:endParaRPr lang="en-US" sz="1600" b="1" dirty="0"/>
          </a:p>
          <a:p>
            <a:pPr marL="0" indent="0">
              <a:buNone/>
            </a:pPr>
            <a:endParaRPr lang="en-US" sz="1800" b="1" dirty="0"/>
          </a:p>
          <a:p>
            <a:pPr marL="457200" indent="-457200">
              <a:buNone/>
            </a:pPr>
            <a:r>
              <a:rPr lang="en-US" sz="2000" dirty="0"/>
              <a:t> </a:t>
            </a:r>
            <a:endParaRPr lang="en-US" sz="2000" b="1" u="sng" dirty="0">
              <a:solidFill>
                <a:srgbClr val="C00000"/>
              </a:solidFill>
            </a:endParaRPr>
          </a:p>
        </p:txBody>
      </p:sp>
      <p:pic>
        <p:nvPicPr>
          <p:cNvPr id="4" name="Picture 3" descr="mono.png"/>
          <p:cNvPicPr>
            <a:picLocks noChangeAspect="1"/>
          </p:cNvPicPr>
          <p:nvPr/>
        </p:nvPicPr>
        <p:blipFill>
          <a:blip r:embed="rId2"/>
          <a:stretch>
            <a:fillRect/>
          </a:stretch>
        </p:blipFill>
        <p:spPr>
          <a:xfrm>
            <a:off x="107504" y="1268760"/>
            <a:ext cx="2633516" cy="2880321"/>
          </a:xfrm>
          <a:prstGeom prst="rect">
            <a:avLst/>
          </a:prstGeom>
        </p:spPr>
      </p:pic>
      <p:sp>
        <p:nvSpPr>
          <p:cNvPr id="6" name="Date Placeholder 5"/>
          <p:cNvSpPr>
            <a:spLocks noGrp="1"/>
          </p:cNvSpPr>
          <p:nvPr>
            <p:ph type="dt" sz="half" idx="10"/>
          </p:nvPr>
        </p:nvSpPr>
        <p:spPr/>
        <p:txBody>
          <a:bodyPr/>
          <a:lstStyle/>
          <a:p>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0CD0DF65-4CAC-4944-83E5-E1E6FD16285B}" type="slidenum">
              <a:rPr lang="en-US" sz="2000" b="1" smtClean="0">
                <a:solidFill>
                  <a:schemeClr val="tx1">
                    <a:lumMod val="95000"/>
                    <a:lumOff val="5000"/>
                  </a:schemeClr>
                </a:solidFill>
              </a:rPr>
              <a:pPr/>
              <a:t>7</a:t>
            </a:fld>
            <a:endParaRPr lang="en-US" sz="2000" b="1" dirty="0">
              <a:solidFill>
                <a:schemeClr val="tx1">
                  <a:lumMod val="95000"/>
                  <a:lumOff val="5000"/>
                </a:schemeClr>
              </a:solidFill>
            </a:endParaRPr>
          </a:p>
        </p:txBody>
      </p:sp>
      <p:pic>
        <p:nvPicPr>
          <p:cNvPr id="7" name="Picture 6" descr="poly.png"/>
          <p:cNvPicPr>
            <a:picLocks noChangeAspect="1"/>
          </p:cNvPicPr>
          <p:nvPr/>
        </p:nvPicPr>
        <p:blipFill>
          <a:blip r:embed="rId3"/>
          <a:stretch>
            <a:fillRect/>
          </a:stretch>
        </p:blipFill>
        <p:spPr>
          <a:xfrm>
            <a:off x="2987824" y="1268761"/>
            <a:ext cx="2710084" cy="2880320"/>
          </a:xfrm>
          <a:prstGeom prst="rect">
            <a:avLst/>
          </a:prstGeom>
          <a:noFill/>
          <a:ln>
            <a:noFill/>
          </a:ln>
        </p:spPr>
      </p:pic>
      <p:pic>
        <p:nvPicPr>
          <p:cNvPr id="8" name="Picture 7" descr="thin.png"/>
          <p:cNvPicPr>
            <a:picLocks noChangeAspect="1"/>
          </p:cNvPicPr>
          <p:nvPr/>
        </p:nvPicPr>
        <p:blipFill>
          <a:blip r:embed="rId4"/>
          <a:stretch>
            <a:fillRect/>
          </a:stretch>
        </p:blipFill>
        <p:spPr>
          <a:xfrm>
            <a:off x="5940152" y="1268760"/>
            <a:ext cx="2664296" cy="2880321"/>
          </a:xfrm>
          <a:prstGeom prst="rect">
            <a:avLst/>
          </a:prstGeom>
        </p:spPr>
      </p:pic>
      <p:pic>
        <p:nvPicPr>
          <p:cNvPr id="9" name="Picture 8" descr="concentrated-pv-cell.png"/>
          <p:cNvPicPr>
            <a:picLocks noChangeAspect="1"/>
          </p:cNvPicPr>
          <p:nvPr/>
        </p:nvPicPr>
        <p:blipFill>
          <a:blip r:embed="rId5"/>
          <a:stretch>
            <a:fillRect/>
          </a:stretch>
        </p:blipFill>
        <p:spPr>
          <a:xfrm>
            <a:off x="1187624" y="4725144"/>
            <a:ext cx="6192688" cy="1631206"/>
          </a:xfrm>
          <a:prstGeom prst="rect">
            <a:avLst/>
          </a:prstGeom>
        </p:spPr>
      </p:pic>
      <p:sp>
        <p:nvSpPr>
          <p:cNvPr id="10" name="Rectangle 9"/>
          <p:cNvSpPr/>
          <p:nvPr/>
        </p:nvSpPr>
        <p:spPr>
          <a:xfrm>
            <a:off x="3160779" y="4301026"/>
            <a:ext cx="2183034" cy="369332"/>
          </a:xfrm>
          <a:prstGeom prst="rect">
            <a:avLst/>
          </a:prstGeom>
        </p:spPr>
        <p:txBody>
          <a:bodyPr wrap="none">
            <a:spAutoFit/>
          </a:bodyPr>
          <a:lstStyle/>
          <a:p>
            <a:r>
              <a:rPr lang="en-US" b="1" i="1" dirty="0"/>
              <a:t>Concentrated PV Cell</a:t>
            </a:r>
          </a:p>
        </p:txBody>
      </p:sp>
    </p:spTree>
    <p:extLst>
      <p:ext uri="{BB962C8B-B14F-4D97-AF65-F5344CB8AC3E}">
        <p14:creationId xmlns:p14="http://schemas.microsoft.com/office/powerpoint/2010/main" val="2936443401"/>
      </p:ext>
    </p:extLst>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86874" cy="6429420"/>
          </a:xfrm>
        </p:spPr>
        <p:txBody>
          <a:bodyPr>
            <a:normAutofit/>
          </a:bodyPr>
          <a:lstStyle/>
          <a:p>
            <a:pPr>
              <a:buFont typeface="Wingdings" pitchFamily="2" charset="2"/>
              <a:buChar char="Ø"/>
            </a:pPr>
            <a:r>
              <a:rPr lang="en-US" sz="2400" b="1" i="1" u="sng" dirty="0">
                <a:solidFill>
                  <a:schemeClr val="accent1"/>
                </a:solidFill>
              </a:rPr>
              <a:t>Main types of  PV solar power system connections</a:t>
            </a:r>
          </a:p>
          <a:p>
            <a:pPr>
              <a:buFont typeface="Wingdings" pitchFamily="2" charset="2"/>
              <a:buChar char="Ø"/>
            </a:pPr>
            <a:r>
              <a:rPr lang="en-US" sz="2400" u="sng" dirty="0">
                <a:solidFill>
                  <a:srgbClr val="C00000"/>
                </a:solidFill>
                <a:latin typeface="Cambria" pitchFamily="18" charset="0"/>
              </a:rPr>
              <a:t> </a:t>
            </a:r>
            <a:r>
              <a:rPr lang="en-US" sz="1800" b="1" u="sng" dirty="0">
                <a:solidFill>
                  <a:srgbClr val="C00000"/>
                </a:solidFill>
                <a:latin typeface="Cambria" pitchFamily="18" charset="0"/>
              </a:rPr>
              <a:t>ON- Grid Connected PV System</a:t>
            </a:r>
            <a:r>
              <a:rPr lang="en-US" sz="1800" b="1" dirty="0">
                <a:latin typeface="Cambria" pitchFamily="18" charset="0"/>
              </a:rPr>
              <a:t>: </a:t>
            </a:r>
            <a:r>
              <a:rPr lang="en-US" sz="1800" b="1" dirty="0">
                <a:latin typeface="Arial" panose="020B0604020202020204" pitchFamily="34" charset="0"/>
                <a:cs typeface="Arial" panose="020B0604020202020204" pitchFamily="34" charset="0"/>
              </a:rPr>
              <a:t>On-grid solar systems, also known as grid-tied systems, connect to the electric grid. They provide a reliable power source ,Grid access is useful when your PV solar system are not producing enough energy or when the batteries that store unused solar power have been depleted and need time to recharge.</a:t>
            </a:r>
            <a:endParaRPr lang="en-US" sz="2400" b="1" dirty="0">
              <a:latin typeface="Arial" panose="020B0604020202020204" pitchFamily="34" charset="0"/>
              <a:cs typeface="Arial" panose="020B0604020202020204" pitchFamily="34" charset="0"/>
            </a:endParaRPr>
          </a:p>
        </p:txBody>
      </p:sp>
      <p:sp>
        <p:nvSpPr>
          <p:cNvPr id="5" name="Rectangle 4"/>
          <p:cNvSpPr/>
          <p:nvPr/>
        </p:nvSpPr>
        <p:spPr>
          <a:xfrm>
            <a:off x="2286000" y="2551837"/>
            <a:ext cx="4572000" cy="646331"/>
          </a:xfrm>
          <a:prstGeom prst="rect">
            <a:avLst/>
          </a:prstGeom>
        </p:spPr>
        <p:txBody>
          <a:bodyPr>
            <a:spAutoFit/>
          </a:bodyPr>
          <a:lstStyle/>
          <a:p>
            <a:br>
              <a:rPr lang="en-US" dirty="0"/>
            </a:br>
            <a:endParaRPr lang="en-US" dirty="0"/>
          </a:p>
        </p:txBody>
      </p:sp>
      <p:sp>
        <p:nvSpPr>
          <p:cNvPr id="6" name="Date Placeholder 5"/>
          <p:cNvSpPr>
            <a:spLocks noGrp="1"/>
          </p:cNvSpPr>
          <p:nvPr>
            <p:ph type="dt" sz="half" idx="10"/>
          </p:nvPr>
        </p:nvSpPr>
        <p:spPr/>
        <p:txBody>
          <a:bodyPr/>
          <a:lstStyle/>
          <a:p>
            <a:fld id="{ECFDA701-3701-4A6B-908D-2A6C37C00D02}" type="datetime1">
              <a:rPr lang="en-US" b="1" smtClean="0">
                <a:solidFill>
                  <a:schemeClr val="tx1"/>
                </a:solidFill>
              </a:rPr>
              <a:t>11/30/2025</a:t>
            </a:fld>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0CD0DF65-4CAC-4944-83E5-E1E6FD16285B}" type="slidenum">
              <a:rPr lang="en-US" sz="2000" b="1" smtClean="0">
                <a:solidFill>
                  <a:schemeClr val="tx1">
                    <a:lumMod val="95000"/>
                    <a:lumOff val="5000"/>
                  </a:schemeClr>
                </a:solidFill>
              </a:rPr>
              <a:pPr/>
              <a:t>8</a:t>
            </a:fld>
            <a:endParaRPr lang="en-US" sz="2000" b="1" dirty="0">
              <a:solidFill>
                <a:schemeClr val="tx1">
                  <a:lumMod val="95000"/>
                  <a:lumOff val="5000"/>
                </a:schemeClr>
              </a:solidFill>
            </a:endParaRPr>
          </a:p>
        </p:txBody>
      </p:sp>
      <p:pic>
        <p:nvPicPr>
          <p:cNvPr id="8" name="Picture 7">
            <a:extLst>
              <a:ext uri="{FF2B5EF4-FFF2-40B4-BE49-F238E27FC236}">
                <a16:creationId xmlns:a16="http://schemas.microsoft.com/office/drawing/2014/main" id="{1DC2808C-6B9C-4A8D-BEF2-EB1F44F27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44" y="2474071"/>
            <a:ext cx="8858312" cy="4247403"/>
          </a:xfrm>
          <a:prstGeom prst="rect">
            <a:avLst/>
          </a:prstGeom>
        </p:spPr>
      </p:pic>
    </p:spTree>
    <p:extLst>
      <p:ext uri="{BB962C8B-B14F-4D97-AF65-F5344CB8AC3E}">
        <p14:creationId xmlns:p14="http://schemas.microsoft.com/office/powerpoint/2010/main" val="1211425948"/>
      </p:ext>
    </p:extLst>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86874" cy="6429420"/>
          </a:xfrm>
        </p:spPr>
        <p:txBody>
          <a:bodyPr>
            <a:normAutofit/>
          </a:bodyPr>
          <a:lstStyle/>
          <a:p>
            <a:pPr>
              <a:buFont typeface="Wingdings" pitchFamily="2" charset="2"/>
              <a:buChar char="Ø"/>
            </a:pPr>
            <a:r>
              <a:rPr lang="en-US" sz="2400" b="1" u="sng" dirty="0">
                <a:solidFill>
                  <a:srgbClr val="C00000"/>
                </a:solidFill>
                <a:latin typeface="Cambria" pitchFamily="18" charset="0"/>
              </a:rPr>
              <a:t>Stand-Alone PV System </a:t>
            </a:r>
            <a:r>
              <a:rPr lang="en-US" sz="2400" b="1" dirty="0">
                <a:latin typeface="Cambria" pitchFamily="18" charset="0"/>
              </a:rPr>
              <a:t>:</a:t>
            </a:r>
          </a:p>
          <a:p>
            <a:pPr marL="0" indent="0">
              <a:buNone/>
            </a:pPr>
            <a:r>
              <a:rPr lang="en-US" sz="1800" b="1" dirty="0">
                <a:latin typeface="Arial" panose="020B0604020202020204" pitchFamily="34" charset="0"/>
                <a:cs typeface="Arial" panose="020B0604020202020204" pitchFamily="34" charset="0"/>
              </a:rPr>
              <a:t>This system is not connected to the electric grid and are instead entirely self-sufficient. As a result, they are often helpful in remote locations where it is not practical or feasible to connect to the grid. They’re also popular among homeowners who want to be completely independent of the grid. </a:t>
            </a:r>
          </a:p>
        </p:txBody>
      </p:sp>
      <p:sp>
        <p:nvSpPr>
          <p:cNvPr id="5" name="Rectangle 4"/>
          <p:cNvSpPr/>
          <p:nvPr/>
        </p:nvSpPr>
        <p:spPr>
          <a:xfrm>
            <a:off x="2286000" y="2551837"/>
            <a:ext cx="4572000" cy="646331"/>
          </a:xfrm>
          <a:prstGeom prst="rect">
            <a:avLst/>
          </a:prstGeom>
        </p:spPr>
        <p:txBody>
          <a:bodyPr>
            <a:spAutoFit/>
          </a:bodyPr>
          <a:lstStyle/>
          <a:p>
            <a:br>
              <a:rPr lang="en-US" dirty="0"/>
            </a:br>
            <a:endParaRPr lang="en-US" dirty="0"/>
          </a:p>
        </p:txBody>
      </p:sp>
      <p:sp>
        <p:nvSpPr>
          <p:cNvPr id="6" name="Date Placeholder 5"/>
          <p:cNvSpPr>
            <a:spLocks noGrp="1"/>
          </p:cNvSpPr>
          <p:nvPr>
            <p:ph type="dt" sz="half" idx="10"/>
          </p:nvPr>
        </p:nvSpPr>
        <p:spPr/>
        <p:txBody>
          <a:bodyPr/>
          <a:lstStyle/>
          <a:p>
            <a:fld id="{D10A809B-DED8-4A1A-8BF7-2EE6D7810C45}" type="datetime1">
              <a:rPr lang="en-US" b="1" smtClean="0">
                <a:solidFill>
                  <a:schemeClr val="tx1"/>
                </a:solidFill>
              </a:rPr>
              <a:t>11/30/2025</a:t>
            </a:fld>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0CD0DF65-4CAC-4944-83E5-E1E6FD16285B}" type="slidenum">
              <a:rPr lang="en-US" sz="2000" b="1" smtClean="0">
                <a:solidFill>
                  <a:schemeClr val="tx1">
                    <a:lumMod val="95000"/>
                    <a:lumOff val="5000"/>
                  </a:schemeClr>
                </a:solidFill>
              </a:rPr>
              <a:pPr/>
              <a:t>9</a:t>
            </a:fld>
            <a:endParaRPr lang="en-US" sz="2000" b="1" dirty="0">
              <a:solidFill>
                <a:schemeClr val="tx1">
                  <a:lumMod val="95000"/>
                  <a:lumOff val="5000"/>
                </a:schemeClr>
              </a:solidFill>
            </a:endParaRPr>
          </a:p>
        </p:txBody>
      </p:sp>
      <p:pic>
        <p:nvPicPr>
          <p:cNvPr id="8" name="Picture 7">
            <a:extLst>
              <a:ext uri="{FF2B5EF4-FFF2-40B4-BE49-F238E27FC236}">
                <a16:creationId xmlns:a16="http://schemas.microsoft.com/office/drawing/2014/main" id="{53F62FBE-B129-4E84-B841-66337E5BC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82" y="1916832"/>
            <a:ext cx="8715435" cy="4692830"/>
          </a:xfrm>
          <a:prstGeom prst="rect">
            <a:avLst/>
          </a:prstGeom>
        </p:spPr>
      </p:pic>
    </p:spTree>
    <p:extLst>
      <p:ext uri="{BB962C8B-B14F-4D97-AF65-F5344CB8AC3E}">
        <p14:creationId xmlns:p14="http://schemas.microsoft.com/office/powerpoint/2010/main" val="2355949244"/>
      </p:ext>
    </p:extLst>
  </p:cSld>
  <p:clrMapOvr>
    <a:masterClrMapping/>
  </p:clrMapOvr>
  <p:transition spd="slow">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17061247</TotalTime>
  <Words>357</Words>
  <Application>Microsoft Office PowerPoint</Application>
  <PresentationFormat>On-screen Show (4:3)</PresentationFormat>
  <Paragraphs>73</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Black</vt:lpstr>
      <vt:lpstr>Calibri</vt:lpstr>
      <vt:lpstr>Cambria</vt:lpstr>
      <vt:lpstr>Swis721 Blk BT</vt:lpstr>
      <vt:lpstr>Swis721 BlkCn BT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Galaxy</dc:creator>
  <cp:lastModifiedBy>HP1</cp:lastModifiedBy>
  <cp:revision>578</cp:revision>
  <dcterms:created xsi:type="dcterms:W3CDTF">2019-07-07T13:45:55Z</dcterms:created>
  <dcterms:modified xsi:type="dcterms:W3CDTF">2025-11-30T07:28:09Z</dcterms:modified>
</cp:coreProperties>
</file>