
<file path=[Content_Types].xml><?xml version="1.0" encoding="utf-8"?>
<Types xmlns="http://schemas.openxmlformats.org/package/2006/content-types">
  <Default Extension="bin" ContentType="image/unknown"/>
  <Default Extension="emf" ContentType="image/x-emf"/>
  <Default Extension="jpg" ContentType="image/jpeg"/>
  <Default Extension="png" ContentType="image/png"/>
  <Default Extension="ppm"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removePersonalInfoOnSave="1" saveSubsetFonts="1" autoCompressPictures="0">
  <p:sldMasterIdLst>
    <p:sldMasterId id="2147483725" r:id="rId4"/>
  </p:sldMasterIdLst>
  <p:notesMasterIdLst>
    <p:notesMasterId r:id="rId17"/>
  </p:notesMasterIdLst>
  <p:handoutMasterIdLst>
    <p:handoutMasterId r:id="rId18"/>
  </p:handoutMasterIdLst>
  <p:sldIdLst>
    <p:sldId id="256" r:id="rId5"/>
    <p:sldId id="298" r:id="rId6"/>
    <p:sldId id="261" r:id="rId7"/>
    <p:sldId id="299" r:id="rId8"/>
    <p:sldId id="302" r:id="rId9"/>
    <p:sldId id="305" r:id="rId10"/>
    <p:sldId id="296" r:id="rId11"/>
    <p:sldId id="297" r:id="rId12"/>
    <p:sldId id="304" r:id="rId13"/>
    <p:sldId id="310" r:id="rId14"/>
    <p:sldId id="309"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50564F-E098-4FAB-A1D5-61B885E684A6}">
          <p14:sldIdLst>
            <p14:sldId id="256"/>
            <p14:sldId id="298"/>
            <p14:sldId id="261"/>
            <p14:sldId id="299"/>
            <p14:sldId id="302"/>
            <p14:sldId id="305"/>
            <p14:sldId id="296"/>
            <p14:sldId id="297"/>
            <p14:sldId id="304"/>
            <p14:sldId id="310"/>
            <p14:sldId id="309"/>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249" autoAdjust="0"/>
  </p:normalViewPr>
  <p:slideViewPr>
    <p:cSldViewPr snapToGrid="0" showGuides="1">
      <p:cViewPr varScale="1">
        <p:scale>
          <a:sx n="63" d="100"/>
          <a:sy n="63" d="100"/>
        </p:scale>
        <p:origin x="804" y="7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0" d="100"/>
          <a:sy n="60" d="100"/>
        </p:scale>
        <p:origin x="3187"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PFA</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multiLvlStrRef>
              <c:f>Sheet1!$A$2:$B$7</c:f>
              <c:multiLvlStrCache>
                <c:ptCount val="6"/>
                <c:lvl>
                  <c:pt idx="0">
                    <c:v>25%</c:v>
                  </c:pt>
                  <c:pt idx="1">
                    <c:v>35%</c:v>
                  </c:pt>
                  <c:pt idx="2">
                    <c:v>50%</c:v>
                  </c:pt>
                  <c:pt idx="3">
                    <c:v>25%</c:v>
                  </c:pt>
                  <c:pt idx="4">
                    <c:v>35%</c:v>
                  </c:pt>
                  <c:pt idx="5">
                    <c:v>50%</c:v>
                  </c:pt>
                </c:lvl>
                <c:lvl>
                  <c:pt idx="0">
                    <c:v>Algorithm-1</c:v>
                  </c:pt>
                  <c:pt idx="3">
                    <c:v>Algorithm-2</c:v>
                  </c:pt>
                </c:lvl>
              </c:multiLvlStrCache>
            </c:multiLvl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8531-4319-B01D-D048E3F8CC80}"/>
            </c:ext>
          </c:extLst>
        </c:ser>
        <c:ser>
          <c:idx val="2"/>
          <c:order val="2"/>
          <c:tx>
            <c:strRef>
              <c:f>Sheet1!$D$1</c:f>
              <c:strCache>
                <c:ptCount val="1"/>
                <c:pt idx="0">
                  <c:v>PFR</c:v>
                </c:pt>
              </c:strCache>
            </c:strRef>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multiLvlStrRef>
              <c:f>Sheet1!$A$2:$B$7</c:f>
              <c:multiLvlStrCache>
                <c:ptCount val="6"/>
                <c:lvl>
                  <c:pt idx="0">
                    <c:v>25%</c:v>
                  </c:pt>
                  <c:pt idx="1">
                    <c:v>35%</c:v>
                  </c:pt>
                  <c:pt idx="2">
                    <c:v>50%</c:v>
                  </c:pt>
                  <c:pt idx="3">
                    <c:v>25%</c:v>
                  </c:pt>
                  <c:pt idx="4">
                    <c:v>35%</c:v>
                  </c:pt>
                  <c:pt idx="5">
                    <c:v>50%</c:v>
                  </c:pt>
                </c:lvl>
                <c:lvl>
                  <c:pt idx="0">
                    <c:v>Algorithm-1</c:v>
                  </c:pt>
                  <c:pt idx="3">
                    <c:v>Algorithm-2</c:v>
                  </c:pt>
                </c:lvl>
              </c:multiLvlStrCache>
            </c:multiLvlStrRef>
          </c:cat>
          <c:val>
            <c:numRef>
              <c:f>Sheet1!$D$2:$D$7</c:f>
              <c:numCache>
                <c:formatCode>0.00%</c:formatCode>
                <c:ptCount val="6"/>
                <c:pt idx="0">
                  <c:v>1.0200000000000001E-2</c:v>
                </c:pt>
                <c:pt idx="1">
                  <c:v>1.41E-2</c:v>
                </c:pt>
                <c:pt idx="2">
                  <c:v>2.1999999999999999E-2</c:v>
                </c:pt>
                <c:pt idx="3">
                  <c:v>4.1700000000000001E-2</c:v>
                </c:pt>
                <c:pt idx="4">
                  <c:v>5.7799999999999997E-2</c:v>
                </c:pt>
                <c:pt idx="5">
                  <c:v>8.6400000000000005E-2</c:v>
                </c:pt>
              </c:numCache>
            </c:numRef>
          </c:val>
          <c:extLst>
            <c:ext xmlns:c16="http://schemas.microsoft.com/office/drawing/2014/chart" uri="{C3380CC4-5D6E-409C-BE32-E72D297353CC}">
              <c16:uniqueId val="{00000001-8531-4319-B01D-D048E3F8CC80}"/>
            </c:ext>
          </c:extLst>
        </c:ser>
        <c:dLbls>
          <c:showLegendKey val="0"/>
          <c:showVal val="0"/>
          <c:showCatName val="0"/>
          <c:showSerName val="0"/>
          <c:showPercent val="0"/>
          <c:showBubbleSize val="0"/>
        </c:dLbls>
        <c:gapWidth val="100"/>
        <c:overlap val="-24"/>
        <c:axId val="348853952"/>
        <c:axId val="41063478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TR%</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multiLvlStrRef>
                    <c:extLst>
                      <c:ext uri="{02D57815-91ED-43cb-92C2-25804820EDAC}">
                        <c15:formulaRef>
                          <c15:sqref>Sheet1!$A$2:$B$7</c15:sqref>
                        </c15:formulaRef>
                      </c:ext>
                    </c:extLst>
                    <c:multiLvlStrCache>
                      <c:ptCount val="6"/>
                      <c:lvl>
                        <c:pt idx="0">
                          <c:v>25%</c:v>
                        </c:pt>
                        <c:pt idx="1">
                          <c:v>35%</c:v>
                        </c:pt>
                        <c:pt idx="2">
                          <c:v>50%</c:v>
                        </c:pt>
                        <c:pt idx="3">
                          <c:v>25%</c:v>
                        </c:pt>
                        <c:pt idx="4">
                          <c:v>35%</c:v>
                        </c:pt>
                        <c:pt idx="5">
                          <c:v>50%</c:v>
                        </c:pt>
                      </c:lvl>
                      <c:lvl>
                        <c:pt idx="0">
                          <c:v>Algorithm-1</c:v>
                        </c:pt>
                        <c:pt idx="3">
                          <c:v>Algorithm-2</c:v>
                        </c:pt>
                      </c:lvl>
                    </c:multiLvlStrCache>
                  </c:multiLvlStrRef>
                </c:cat>
                <c:val>
                  <c:numRef>
                    <c:extLst>
                      <c:ext uri="{02D57815-91ED-43cb-92C2-25804820EDAC}">
                        <c15:formulaRef>
                          <c15:sqref>Sheet1!$B$2:$B$7</c15:sqref>
                        </c15:formulaRef>
                      </c:ext>
                    </c:extLst>
                    <c:numCache>
                      <c:formatCode>0%</c:formatCode>
                      <c:ptCount val="6"/>
                      <c:pt idx="0">
                        <c:v>0.25</c:v>
                      </c:pt>
                      <c:pt idx="1">
                        <c:v>0.35</c:v>
                      </c:pt>
                      <c:pt idx="2">
                        <c:v>0.5</c:v>
                      </c:pt>
                      <c:pt idx="3">
                        <c:v>0.25</c:v>
                      </c:pt>
                      <c:pt idx="4">
                        <c:v>0.35</c:v>
                      </c:pt>
                      <c:pt idx="5">
                        <c:v>0.5</c:v>
                      </c:pt>
                    </c:numCache>
                  </c:numRef>
                </c:val>
                <c:extLst>
                  <c:ext xmlns:c16="http://schemas.microsoft.com/office/drawing/2014/chart" uri="{C3380CC4-5D6E-409C-BE32-E72D297353CC}">
                    <c16:uniqueId val="{00000002-8531-4319-B01D-D048E3F8CC80}"/>
                  </c:ext>
                </c:extLst>
              </c15:ser>
            </c15:filteredBarSeries>
          </c:ext>
        </c:extLst>
      </c:barChart>
      <c:catAx>
        <c:axId val="3488539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IQ"/>
          </a:p>
        </c:txPr>
        <c:crossAx val="410634784"/>
        <c:crosses val="autoZero"/>
        <c:auto val="1"/>
        <c:lblAlgn val="ctr"/>
        <c:lblOffset val="100"/>
        <c:noMultiLvlLbl val="0"/>
      </c:catAx>
      <c:valAx>
        <c:axId val="410634784"/>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IQ"/>
          </a:p>
        </c:txPr>
        <c:crossAx val="3488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IQ"/>
        </a:p>
      </c:txPr>
    </c:legend>
    <c:plotVisOnly val="1"/>
    <c:dispBlanksAs val="gap"/>
    <c:showDLblsOverMax val="0"/>
  </c:chart>
  <c:spPr>
    <a:noFill/>
    <a:ln>
      <a:noFill/>
    </a:ln>
    <a:effectLst/>
  </c:spPr>
  <c:txPr>
    <a:bodyPr/>
    <a:lstStyle/>
    <a:p>
      <a:pPr>
        <a:defRPr/>
      </a:pPr>
      <a:endParaRPr lang="ar-IQ"/>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EE95FC5-CD6B-4A50-9262-DC414E16C3EA}">
      <dgm:prSet custT="1"/>
      <dgm:spPr/>
      <dgm:t>
        <a:bodyPr/>
        <a:lstStyle/>
        <a:p>
          <a:r>
            <a:rPr lang="en-US" sz="2400" b="1" dirty="0">
              <a:solidFill>
                <a:schemeClr val="tx1">
                  <a:alpha val="60000"/>
                </a:schemeClr>
              </a:solidFill>
            </a:rPr>
            <a:t>Introduction</a:t>
          </a: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dgm:spPr/>
      <dgm:t>
        <a:bodyPr/>
        <a:lstStyle/>
        <a:p>
          <a:endParaRPr lang="en-US"/>
        </a:p>
      </dgm:t>
    </dgm:pt>
    <dgm:pt modelId="{F05611F0-8256-4954-B6CB-ED6B4F2DD397}">
      <dgm:prSet custT="1"/>
      <dgm:spPr/>
      <dgm:t>
        <a:bodyPr/>
        <a:lstStyle/>
        <a:p>
          <a:r>
            <a:rPr lang="en-US" sz="2400" b="1" dirty="0">
              <a:solidFill>
                <a:schemeClr val="tx1">
                  <a:alpha val="60000"/>
                </a:schemeClr>
              </a:solidFill>
            </a:rPr>
            <a:t>Motivation</a:t>
          </a: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dgm:spPr/>
      <dgm:t>
        <a:bodyPr/>
        <a:lstStyle/>
        <a:p>
          <a:endParaRPr lang="en-US"/>
        </a:p>
      </dgm:t>
    </dgm:pt>
    <dgm:pt modelId="{22625139-F93A-4F3F-A7AA-4923A01AEDF3}">
      <dgm:prSet custT="1"/>
      <dgm:spPr/>
      <dgm:t>
        <a:bodyPr/>
        <a:lstStyle/>
        <a:p>
          <a:r>
            <a:rPr lang="en-US" sz="2400" b="1" dirty="0">
              <a:solidFill>
                <a:schemeClr val="tx1">
                  <a:alpha val="60000"/>
                </a:schemeClr>
              </a:solidFill>
            </a:rPr>
            <a:t>Problem Statements</a:t>
          </a: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dgm:spPr/>
      <dgm:t>
        <a:bodyPr/>
        <a:lstStyle/>
        <a:p>
          <a:endParaRPr lang="en-US"/>
        </a:p>
      </dgm:t>
    </dgm:pt>
    <dgm:pt modelId="{140952D0-0E1D-4F48-9F16-53581487CFA0}">
      <dgm:prSet custT="1"/>
      <dgm:spPr/>
      <dgm:t>
        <a:bodyPr/>
        <a:lstStyle/>
        <a:p>
          <a:r>
            <a:rPr lang="en-US" sz="2400" b="1" dirty="0">
              <a:solidFill>
                <a:schemeClr val="tx1">
                  <a:alpha val="60000"/>
                </a:schemeClr>
              </a:solidFill>
            </a:rPr>
            <a:t>Aims of Project</a:t>
          </a: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dgm:spPr/>
      <dgm:t>
        <a:bodyPr/>
        <a:lstStyle/>
        <a:p>
          <a:endParaRPr lang="en-US"/>
        </a:p>
      </dgm:t>
    </dgm:pt>
    <dgm:pt modelId="{C2F8C7F7-44C4-414A-BCCD-56E91DD0A777}">
      <dgm:prSet custT="1"/>
      <dgm:spPr/>
      <dgm:t>
        <a:bodyPr/>
        <a:lstStyle/>
        <a:p>
          <a:r>
            <a:rPr lang="en-US" sz="2400" b="1" dirty="0">
              <a:solidFill>
                <a:schemeClr val="tx1">
                  <a:alpha val="60000"/>
                </a:schemeClr>
              </a:solidFill>
            </a:rPr>
            <a:t>Methodology</a:t>
          </a: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dgm:spPr/>
      <dgm:t>
        <a:bodyPr/>
        <a:lstStyle/>
        <a:p>
          <a:endParaRPr lang="en-US"/>
        </a:p>
      </dgm:t>
    </dgm:pt>
    <dgm:pt modelId="{539F0B2D-763D-4639-B4AA-CC4EE0B8029F}" type="pres">
      <dgm:prSet presAssocID="{D0F07F19-1F50-4B42-A7A0-278DF9D25BB1}" presName="root" presStyleCnt="0">
        <dgm:presLayoutVars>
          <dgm:dir/>
          <dgm:resizeHandles val="exact"/>
        </dgm:presLayoutVars>
      </dgm:prSet>
      <dgm:spPr/>
    </dgm:pt>
    <dgm:pt modelId="{7C57C5FD-BC94-4852-B3EC-3A72C51988CA}" type="pres">
      <dgm:prSet presAssocID="{2EE95FC5-CD6B-4A50-9262-DC414E16C3EA}" presName="compNode" presStyleCnt="0"/>
      <dgm:spPr/>
    </dgm:pt>
    <dgm:pt modelId="{8D5BCCB0-FE2C-4B39-92FA-86E015360BFE}" type="pres">
      <dgm:prSet presAssocID="{2EE95FC5-CD6B-4A50-9262-DC414E16C3EA}" presName="bgRect" presStyleLbl="bgShp" presStyleIdx="0" presStyleCnt="5"/>
      <dgm:spPr>
        <a:prstGeom prst="rect">
          <a:avLst/>
        </a:prstGeom>
        <a:solidFill>
          <a:schemeClr val="accent1">
            <a:lumMod val="40000"/>
            <a:lumOff val="60000"/>
            <a:alpha val="50000"/>
          </a:schemeClr>
        </a:solidFill>
      </dgm:spPr>
    </dgm:pt>
    <dgm:pt modelId="{B970FC54-593D-4FE9-AFCD-C77EE53A4F01}" type="pres">
      <dgm:prSet presAssocID="{2EE95FC5-CD6B-4A50-9262-DC414E16C3EA}" presName="iconRect" presStyleLbl="node1" presStyleIdx="0" presStyleCnt="5" custLinFactNeighborX="-18002"/>
      <dgm:spPr>
        <a:blipFill dpi="0" rotWithShape="1">
          <a:blip xmlns:r="http://schemas.openxmlformats.org/officeDocument/2006/relationships" r:embed="rId1">
            <a:alphaModFix amt="5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ncil"/>
        </a:ext>
      </dgm:extLst>
    </dgm:pt>
    <dgm:pt modelId="{8B0477A4-6C5F-46E6-8910-A51FA1F661B5}" type="pres">
      <dgm:prSet presAssocID="{2EE95FC5-CD6B-4A50-9262-DC414E16C3EA}" presName="spaceRect" presStyleCnt="0"/>
      <dgm:spPr/>
    </dgm:pt>
    <dgm:pt modelId="{1002F504-21FD-4710-AB54-6DD4AE8B1DEB}" type="pres">
      <dgm:prSet presAssocID="{2EE95FC5-CD6B-4A50-9262-DC414E16C3EA}" presName="parTx" presStyleLbl="revTx" presStyleIdx="0" presStyleCnt="5" custLinFactNeighborX="-2848">
        <dgm:presLayoutVars>
          <dgm:chMax val="0"/>
          <dgm:chPref val="0"/>
        </dgm:presLayoutVars>
      </dgm:prSet>
      <dgm:spPr/>
    </dgm:pt>
    <dgm:pt modelId="{C5D2D154-D04C-4060-B371-4FA5C99B7538}" type="pres">
      <dgm:prSet presAssocID="{C99EBBB1-E916-471C-83C9-ABE85B42AC26}" presName="sibTrans" presStyleCnt="0"/>
      <dgm:spPr/>
    </dgm:pt>
    <dgm:pt modelId="{0E0B23C8-D5E1-4B41-BDA7-2CE57755BE6A}" type="pres">
      <dgm:prSet presAssocID="{F05611F0-8256-4954-B6CB-ED6B4F2DD397}" presName="compNode" presStyleCnt="0"/>
      <dgm:spPr/>
    </dgm:pt>
    <dgm:pt modelId="{CD05AFB1-E184-456B-B0D2-9C36C4272D02}" type="pres">
      <dgm:prSet presAssocID="{F05611F0-8256-4954-B6CB-ED6B4F2DD397}" presName="bgRect" presStyleLbl="bgShp" presStyleIdx="1" presStyleCnt="5"/>
      <dgm:spPr>
        <a:prstGeom prst="rect">
          <a:avLst/>
        </a:prstGeom>
        <a:solidFill>
          <a:schemeClr val="accent1">
            <a:lumMod val="40000"/>
            <a:lumOff val="60000"/>
            <a:alpha val="50000"/>
          </a:schemeClr>
        </a:solidFill>
      </dgm:spPr>
    </dgm:pt>
    <dgm:pt modelId="{74FDC127-8DFD-4460-AE93-0411105DEB60}" type="pres">
      <dgm:prSet presAssocID="{F05611F0-8256-4954-B6CB-ED6B4F2DD397}" presName="iconRect" presStyleLbl="node1" presStyleIdx="1" presStyleCnt="5"/>
      <dgm:spPr>
        <a:blipFill dpi="0" rotWithShape="1">
          <a:blip xmlns:r="http://schemas.openxmlformats.org/officeDocument/2006/relationships"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eaker"/>
        </a:ext>
      </dgm:extLst>
    </dgm:pt>
    <dgm:pt modelId="{58414D7F-A9B2-47FB-8B18-5EF591AE26CC}" type="pres">
      <dgm:prSet presAssocID="{F05611F0-8256-4954-B6CB-ED6B4F2DD397}" presName="spaceRect" presStyleCnt="0"/>
      <dgm:spPr/>
    </dgm:pt>
    <dgm:pt modelId="{1A91019B-6FF6-4E88-A622-AA77E19BE965}" type="pres">
      <dgm:prSet presAssocID="{F05611F0-8256-4954-B6CB-ED6B4F2DD397}" presName="parTx" presStyleLbl="revTx" presStyleIdx="1" presStyleCnt="5" custLinFactNeighborX="-2848">
        <dgm:presLayoutVars>
          <dgm:chMax val="0"/>
          <dgm:chPref val="0"/>
        </dgm:presLayoutVars>
      </dgm:prSet>
      <dgm:spPr/>
    </dgm:pt>
    <dgm:pt modelId="{7016EE3B-7F4A-42C5-A09F-919C1401C4BC}" type="pres">
      <dgm:prSet presAssocID="{6BD5265A-8333-420D-BDB2-65F10B3EBD76}" presName="sibTrans" presStyleCnt="0"/>
      <dgm:spPr/>
    </dgm:pt>
    <dgm:pt modelId="{815AA52A-6D18-4177-AE6D-E0559FAFDE78}" type="pres">
      <dgm:prSet presAssocID="{22625139-F93A-4F3F-A7AA-4923A01AEDF3}" presName="compNode" presStyleCnt="0"/>
      <dgm:spPr/>
    </dgm:pt>
    <dgm:pt modelId="{A8176E5D-B119-4234-91AB-EFE9C2CF80B7}" type="pres">
      <dgm:prSet presAssocID="{22625139-F93A-4F3F-A7AA-4923A01AEDF3}" presName="bgRect" presStyleLbl="bgShp" presStyleIdx="2" presStyleCnt="5"/>
      <dgm:spPr>
        <a:prstGeom prst="rect">
          <a:avLst/>
        </a:prstGeom>
        <a:solidFill>
          <a:schemeClr val="accent1">
            <a:lumMod val="40000"/>
            <a:lumOff val="60000"/>
            <a:alpha val="50000"/>
          </a:schemeClr>
        </a:solidFill>
      </dgm:spPr>
    </dgm:pt>
    <dgm:pt modelId="{DB85AE0A-C466-4604-9C2E-87F8EA52DD0F}" type="pres">
      <dgm:prSet presAssocID="{22625139-F93A-4F3F-A7AA-4923A01AEDF3}" presName="iconRect" presStyleLbl="node1" presStyleIdx="2" presStyleCnt="5"/>
      <dgm:spPr>
        <a:blipFill dpi="0" rotWithShape="1">
          <a:blip xmlns:r="http://schemas.openxmlformats.org/officeDocument/2006/relationships" r:embed="rId5">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Book"/>
        </a:ext>
      </dgm:extLst>
    </dgm:pt>
    <dgm:pt modelId="{A8722341-C6F1-4D89-89A6-4EF02F8B76E1}" type="pres">
      <dgm:prSet presAssocID="{22625139-F93A-4F3F-A7AA-4923A01AEDF3}" presName="spaceRect" presStyleCnt="0"/>
      <dgm:spPr/>
    </dgm:pt>
    <dgm:pt modelId="{5A5E0268-7557-41F6-A6CC-892DF11AAC18}" type="pres">
      <dgm:prSet presAssocID="{22625139-F93A-4F3F-A7AA-4923A01AEDF3}" presName="parTx" presStyleLbl="revTx" presStyleIdx="2" presStyleCnt="5" custLinFactNeighborX="-2848">
        <dgm:presLayoutVars>
          <dgm:chMax val="0"/>
          <dgm:chPref val="0"/>
        </dgm:presLayoutVars>
      </dgm:prSet>
      <dgm:spPr/>
    </dgm:pt>
    <dgm:pt modelId="{5ACA2613-1755-4541-BF52-A7AD043980F4}" type="pres">
      <dgm:prSet presAssocID="{A8E2FA08-4DD4-4654-A85D-9A99162D6201}" presName="sibTrans" presStyleCnt="0"/>
      <dgm:spPr/>
    </dgm:pt>
    <dgm:pt modelId="{D58F1FE7-CDEB-42F6-BC01-82FB71EDF9C0}" type="pres">
      <dgm:prSet presAssocID="{140952D0-0E1D-4F48-9F16-53581487CFA0}" presName="compNode" presStyleCnt="0"/>
      <dgm:spPr/>
    </dgm:pt>
    <dgm:pt modelId="{A102E018-9C2C-4317-8572-9362E8FC1AF8}" type="pres">
      <dgm:prSet presAssocID="{140952D0-0E1D-4F48-9F16-53581487CFA0}" presName="bgRect" presStyleLbl="bgShp" presStyleIdx="3" presStyleCnt="5"/>
      <dgm:spPr>
        <a:prstGeom prst="rect">
          <a:avLst/>
        </a:prstGeom>
        <a:solidFill>
          <a:schemeClr val="accent1">
            <a:lumMod val="40000"/>
            <a:lumOff val="60000"/>
            <a:alpha val="50000"/>
          </a:schemeClr>
        </a:solidFill>
      </dgm:spPr>
    </dgm:pt>
    <dgm:pt modelId="{3353CF1D-5822-47BA-A6C2-AC7DC94D5A9C}" type="pres">
      <dgm:prSet presAssocID="{140952D0-0E1D-4F48-9F16-53581487CFA0}" presName="iconRect" presStyleLbl="node1" presStyleIdx="3" presStyleCnt="5"/>
      <dgm:spPr>
        <a:blipFill dpi="0" rotWithShape="1">
          <a:blip xmlns:r="http://schemas.openxmlformats.org/officeDocument/2006/relationships"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icroscope"/>
        </a:ext>
      </dgm:extLst>
    </dgm:pt>
    <dgm:pt modelId="{0326715C-7787-454B-B5D4-2E4B73514584}" type="pres">
      <dgm:prSet presAssocID="{140952D0-0E1D-4F48-9F16-53581487CFA0}" presName="spaceRect" presStyleCnt="0"/>
      <dgm:spPr/>
    </dgm:pt>
    <dgm:pt modelId="{B05634FC-081B-4BC5-BE4E-70E96448CBC7}" type="pres">
      <dgm:prSet presAssocID="{140952D0-0E1D-4F48-9F16-53581487CFA0}" presName="parTx" presStyleLbl="revTx" presStyleIdx="3" presStyleCnt="5" custLinFactNeighborX="-2848">
        <dgm:presLayoutVars>
          <dgm:chMax val="0"/>
          <dgm:chPref val="0"/>
        </dgm:presLayoutVars>
      </dgm:prSet>
      <dgm:spPr/>
    </dgm:pt>
    <dgm:pt modelId="{941E5EAA-3190-4C8A-9550-C01AB013F3B6}" type="pres">
      <dgm:prSet presAssocID="{2804F27C-9BA9-4D07-AB02-74BE7DFA2C0E}" presName="sibTrans" presStyleCnt="0"/>
      <dgm:spPr/>
    </dgm:pt>
    <dgm:pt modelId="{E4485791-256C-479D-93C2-2AB8EE372B1D}" type="pres">
      <dgm:prSet presAssocID="{C2F8C7F7-44C4-414A-BCCD-56E91DD0A777}" presName="compNode" presStyleCnt="0"/>
      <dgm:spPr/>
    </dgm:pt>
    <dgm:pt modelId="{E3FB0205-9E6F-404E-BB9F-D3662F49AF1C}" type="pres">
      <dgm:prSet presAssocID="{C2F8C7F7-44C4-414A-BCCD-56E91DD0A777}" presName="bgRect" presStyleLbl="bgShp" presStyleIdx="4" presStyleCnt="5"/>
      <dgm:spPr>
        <a:prstGeom prst="rect">
          <a:avLst/>
        </a:prstGeom>
        <a:solidFill>
          <a:schemeClr val="accent1">
            <a:lumMod val="40000"/>
            <a:lumOff val="60000"/>
            <a:alpha val="50000"/>
          </a:schemeClr>
        </a:solidFill>
      </dgm:spPr>
    </dgm:pt>
    <dgm:pt modelId="{7169F0BE-38ED-4AA0-BD0F-6AEA778C8DB9}" type="pres">
      <dgm:prSet presAssocID="{C2F8C7F7-44C4-414A-BCCD-56E91DD0A777}" presName="iconRect" presStyleLbl="node1" presStyleIdx="4" presStyleCnt="5"/>
      <dgm:spPr>
        <a:blipFill dpi="0" rotWithShape="1">
          <a:blip xmlns:r="http://schemas.openxmlformats.org/officeDocument/2006/relationships" r:embed="rId9">
            <a:alphaModFix amt="50000"/>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Flask"/>
        </a:ext>
      </dgm:extLst>
    </dgm:pt>
    <dgm:pt modelId="{58BC7B20-3838-469F-BE20-773F9621E096}" type="pres">
      <dgm:prSet presAssocID="{C2F8C7F7-44C4-414A-BCCD-56E91DD0A777}" presName="spaceRect" presStyleCnt="0"/>
      <dgm:spPr/>
    </dgm:pt>
    <dgm:pt modelId="{EB0F5FA3-DAEB-4780-B272-E569966A52CF}" type="pres">
      <dgm:prSet presAssocID="{C2F8C7F7-44C4-414A-BCCD-56E91DD0A777}" presName="parTx" presStyleLbl="revTx" presStyleIdx="4" presStyleCnt="5" custLinFactNeighborX="-3204">
        <dgm:presLayoutVars>
          <dgm:chMax val="0"/>
          <dgm:chPref val="0"/>
        </dgm:presLayoutVars>
      </dgm:prSet>
      <dgm:spPr/>
    </dgm:pt>
  </dgm:ptLst>
  <dgm:cxnLst>
    <dgm:cxn modelId="{FAEA9C64-F0D3-4558-9A35-23F0581DC7BF}" type="presOf" srcId="{140952D0-0E1D-4F48-9F16-53581487CFA0}" destId="{B05634FC-081B-4BC5-BE4E-70E96448CBC7}" srcOrd="0" destOrd="0" presId="urn:microsoft.com/office/officeart/2018/2/layout/IconVerticalSolidList"/>
    <dgm:cxn modelId="{E901F845-631E-42AD-82B2-653DA40B389B}" type="presOf" srcId="{C2F8C7F7-44C4-414A-BCCD-56E91DD0A777}" destId="{EB0F5FA3-DAEB-4780-B272-E569966A52CF}" srcOrd="0" destOrd="0" presId="urn:microsoft.com/office/officeart/2018/2/layout/IconVerticalSolidList"/>
    <dgm:cxn modelId="{D28FE450-D56C-43DC-901C-B2275D62B369}" type="presOf" srcId="{2EE95FC5-CD6B-4A50-9262-DC414E16C3EA}" destId="{1002F504-21FD-4710-AB54-6DD4AE8B1DEB}" srcOrd="0" destOrd="0" presId="urn:microsoft.com/office/officeart/2018/2/layout/IconVerticalSolidList"/>
    <dgm:cxn modelId="{09B52955-21F8-4660-80B5-8AC2F661638E}" type="presOf" srcId="{22625139-F93A-4F3F-A7AA-4923A01AEDF3}" destId="{5A5E0268-7557-41F6-A6CC-892DF11AAC18}" srcOrd="0" destOrd="0" presId="urn:microsoft.com/office/officeart/2018/2/layout/IconVerticalSolidList"/>
    <dgm:cxn modelId="{14D43B81-F92D-4CD8-9D1E-78CBF092C750}" srcId="{D0F07F19-1F50-4B42-A7A0-278DF9D25BB1}" destId="{C2F8C7F7-44C4-414A-BCCD-56E91DD0A777}" srcOrd="4" destOrd="0" parTransId="{E6C6DF88-9436-40D7-BA84-18FE896A6151}" sibTransId="{4E39967D-43EF-4F15-814A-2F491D900D43}"/>
    <dgm:cxn modelId="{FA896689-06F0-4649-9FF7-0D3A04B5B25E}" type="presOf" srcId="{D0F07F19-1F50-4B42-A7A0-278DF9D25BB1}" destId="{539F0B2D-763D-4639-B4AA-CC4EE0B8029F}" srcOrd="0" destOrd="0" presId="urn:microsoft.com/office/officeart/2018/2/layout/IconVerticalSolidList"/>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3CC82EFE-ECBC-4EF1-9AD1-94F2F4D0F7F0}" type="presOf" srcId="{F05611F0-8256-4954-B6CB-ED6B4F2DD397}" destId="{1A91019B-6FF6-4E88-A622-AA77E19BE965}" srcOrd="0" destOrd="0" presId="urn:microsoft.com/office/officeart/2018/2/layout/IconVerticalSolidList"/>
    <dgm:cxn modelId="{3141AECC-0824-4D33-B56E-0AA0BF76ADC4}" type="presParOf" srcId="{539F0B2D-763D-4639-B4AA-CC4EE0B8029F}" destId="{7C57C5FD-BC94-4852-B3EC-3A72C51988CA}" srcOrd="0" destOrd="0" presId="urn:microsoft.com/office/officeart/2018/2/layout/IconVerticalSolidList"/>
    <dgm:cxn modelId="{91B124C7-32BD-48C5-A045-6B89C6FA61EE}" type="presParOf" srcId="{7C57C5FD-BC94-4852-B3EC-3A72C51988CA}" destId="{8D5BCCB0-FE2C-4B39-92FA-86E015360BFE}" srcOrd="0" destOrd="0" presId="urn:microsoft.com/office/officeart/2018/2/layout/IconVerticalSolidList"/>
    <dgm:cxn modelId="{5C408221-FD1D-4546-A6E6-8330B2208253}" type="presParOf" srcId="{7C57C5FD-BC94-4852-B3EC-3A72C51988CA}" destId="{B970FC54-593D-4FE9-AFCD-C77EE53A4F01}" srcOrd="1" destOrd="0" presId="urn:microsoft.com/office/officeart/2018/2/layout/IconVerticalSolidList"/>
    <dgm:cxn modelId="{935E623E-CFDC-4AF8-B6EA-214446B4F401}" type="presParOf" srcId="{7C57C5FD-BC94-4852-B3EC-3A72C51988CA}" destId="{8B0477A4-6C5F-46E6-8910-A51FA1F661B5}" srcOrd="2" destOrd="0" presId="urn:microsoft.com/office/officeart/2018/2/layout/IconVerticalSolidList"/>
    <dgm:cxn modelId="{1E88C30E-19D9-4E39-B8C1-CD0573176A9E}" type="presParOf" srcId="{7C57C5FD-BC94-4852-B3EC-3A72C51988CA}" destId="{1002F504-21FD-4710-AB54-6DD4AE8B1DEB}" srcOrd="3" destOrd="0" presId="urn:microsoft.com/office/officeart/2018/2/layout/IconVerticalSolidList"/>
    <dgm:cxn modelId="{D98E3B47-5678-4183-ABFE-C52A79C56F19}" type="presParOf" srcId="{539F0B2D-763D-4639-B4AA-CC4EE0B8029F}" destId="{C5D2D154-D04C-4060-B371-4FA5C99B7538}" srcOrd="1" destOrd="0" presId="urn:microsoft.com/office/officeart/2018/2/layout/IconVerticalSolidList"/>
    <dgm:cxn modelId="{1C8B9CA9-55DE-4C4A-B6C3-9BF7170578A8}" type="presParOf" srcId="{539F0B2D-763D-4639-B4AA-CC4EE0B8029F}" destId="{0E0B23C8-D5E1-4B41-BDA7-2CE57755BE6A}" srcOrd="2" destOrd="0" presId="urn:microsoft.com/office/officeart/2018/2/layout/IconVerticalSolidList"/>
    <dgm:cxn modelId="{59E394A4-2CB8-4285-8A2E-C7AD9707C88A}" type="presParOf" srcId="{0E0B23C8-D5E1-4B41-BDA7-2CE57755BE6A}" destId="{CD05AFB1-E184-456B-B0D2-9C36C4272D02}" srcOrd="0" destOrd="0" presId="urn:microsoft.com/office/officeart/2018/2/layout/IconVerticalSolidList"/>
    <dgm:cxn modelId="{017797BA-DA8F-42A6-9B4B-2E3B232A9487}" type="presParOf" srcId="{0E0B23C8-D5E1-4B41-BDA7-2CE57755BE6A}" destId="{74FDC127-8DFD-4460-AE93-0411105DEB60}" srcOrd="1" destOrd="0" presId="urn:microsoft.com/office/officeart/2018/2/layout/IconVerticalSolidList"/>
    <dgm:cxn modelId="{75F07183-B2DD-4414-A5B8-8308084B8E3F}" type="presParOf" srcId="{0E0B23C8-D5E1-4B41-BDA7-2CE57755BE6A}" destId="{58414D7F-A9B2-47FB-8B18-5EF591AE26CC}" srcOrd="2" destOrd="0" presId="urn:microsoft.com/office/officeart/2018/2/layout/IconVerticalSolidList"/>
    <dgm:cxn modelId="{04F8BED2-D78F-4CD5-BBBC-7FC8C9F8F207}" type="presParOf" srcId="{0E0B23C8-D5E1-4B41-BDA7-2CE57755BE6A}" destId="{1A91019B-6FF6-4E88-A622-AA77E19BE965}" srcOrd="3" destOrd="0" presId="urn:microsoft.com/office/officeart/2018/2/layout/IconVerticalSolidList"/>
    <dgm:cxn modelId="{BCFD135B-FCED-466E-9159-B02BFE9D4001}" type="presParOf" srcId="{539F0B2D-763D-4639-B4AA-CC4EE0B8029F}" destId="{7016EE3B-7F4A-42C5-A09F-919C1401C4BC}" srcOrd="3" destOrd="0" presId="urn:microsoft.com/office/officeart/2018/2/layout/IconVerticalSolidList"/>
    <dgm:cxn modelId="{58EF4718-ACD6-43F8-805B-D62F90D9A920}" type="presParOf" srcId="{539F0B2D-763D-4639-B4AA-CC4EE0B8029F}" destId="{815AA52A-6D18-4177-AE6D-E0559FAFDE78}" srcOrd="4" destOrd="0" presId="urn:microsoft.com/office/officeart/2018/2/layout/IconVerticalSolidList"/>
    <dgm:cxn modelId="{D1615F48-ADED-4C2B-BB8A-59749B8AE730}" type="presParOf" srcId="{815AA52A-6D18-4177-AE6D-E0559FAFDE78}" destId="{A8176E5D-B119-4234-91AB-EFE9C2CF80B7}" srcOrd="0" destOrd="0" presId="urn:microsoft.com/office/officeart/2018/2/layout/IconVerticalSolidList"/>
    <dgm:cxn modelId="{79312827-D440-4AF8-9B00-B884A9E4A3BB}" type="presParOf" srcId="{815AA52A-6D18-4177-AE6D-E0559FAFDE78}" destId="{DB85AE0A-C466-4604-9C2E-87F8EA52DD0F}" srcOrd="1" destOrd="0" presId="urn:microsoft.com/office/officeart/2018/2/layout/IconVerticalSolidList"/>
    <dgm:cxn modelId="{E7924D5D-988A-4115-9A93-08F335B8947A}" type="presParOf" srcId="{815AA52A-6D18-4177-AE6D-E0559FAFDE78}" destId="{A8722341-C6F1-4D89-89A6-4EF02F8B76E1}" srcOrd="2" destOrd="0" presId="urn:microsoft.com/office/officeart/2018/2/layout/IconVerticalSolidList"/>
    <dgm:cxn modelId="{C6AD5C36-9185-4F14-9584-D2A1D2C97E1C}" type="presParOf" srcId="{815AA52A-6D18-4177-AE6D-E0559FAFDE78}" destId="{5A5E0268-7557-41F6-A6CC-892DF11AAC18}" srcOrd="3" destOrd="0" presId="urn:microsoft.com/office/officeart/2018/2/layout/IconVerticalSolidList"/>
    <dgm:cxn modelId="{7CC5D15E-F8FA-444A-AC16-03C2AF2F8435}" type="presParOf" srcId="{539F0B2D-763D-4639-B4AA-CC4EE0B8029F}" destId="{5ACA2613-1755-4541-BF52-A7AD043980F4}" srcOrd="5" destOrd="0" presId="urn:microsoft.com/office/officeart/2018/2/layout/IconVerticalSolidList"/>
    <dgm:cxn modelId="{459894C0-6852-4DFB-AB0C-15C59FA57691}" type="presParOf" srcId="{539F0B2D-763D-4639-B4AA-CC4EE0B8029F}" destId="{D58F1FE7-CDEB-42F6-BC01-82FB71EDF9C0}" srcOrd="6" destOrd="0" presId="urn:microsoft.com/office/officeart/2018/2/layout/IconVerticalSolidList"/>
    <dgm:cxn modelId="{14EE37A9-59E2-472A-B59D-2230A528B9EE}" type="presParOf" srcId="{D58F1FE7-CDEB-42F6-BC01-82FB71EDF9C0}" destId="{A102E018-9C2C-4317-8572-9362E8FC1AF8}" srcOrd="0" destOrd="0" presId="urn:microsoft.com/office/officeart/2018/2/layout/IconVerticalSolidList"/>
    <dgm:cxn modelId="{DA750973-958E-459C-8387-641E8911B272}" type="presParOf" srcId="{D58F1FE7-CDEB-42F6-BC01-82FB71EDF9C0}" destId="{3353CF1D-5822-47BA-A6C2-AC7DC94D5A9C}" srcOrd="1" destOrd="0" presId="urn:microsoft.com/office/officeart/2018/2/layout/IconVerticalSolidList"/>
    <dgm:cxn modelId="{62D5D3B0-A3FA-4D1D-8E7C-76B0202DCF7E}" type="presParOf" srcId="{D58F1FE7-CDEB-42F6-BC01-82FB71EDF9C0}" destId="{0326715C-7787-454B-B5D4-2E4B73514584}" srcOrd="2" destOrd="0" presId="urn:microsoft.com/office/officeart/2018/2/layout/IconVerticalSolidList"/>
    <dgm:cxn modelId="{BB5FA47B-6E17-41EB-8EF7-D7734FFE7C72}" type="presParOf" srcId="{D58F1FE7-CDEB-42F6-BC01-82FB71EDF9C0}" destId="{B05634FC-081B-4BC5-BE4E-70E96448CBC7}" srcOrd="3" destOrd="0" presId="urn:microsoft.com/office/officeart/2018/2/layout/IconVerticalSolidList"/>
    <dgm:cxn modelId="{45BA8686-C800-4DF7-8561-A1CCEF354961}" type="presParOf" srcId="{539F0B2D-763D-4639-B4AA-CC4EE0B8029F}" destId="{941E5EAA-3190-4C8A-9550-C01AB013F3B6}" srcOrd="7" destOrd="0" presId="urn:microsoft.com/office/officeart/2018/2/layout/IconVerticalSolidList"/>
    <dgm:cxn modelId="{68B47999-4EDD-48C8-9446-785154B26990}" type="presParOf" srcId="{539F0B2D-763D-4639-B4AA-CC4EE0B8029F}" destId="{E4485791-256C-479D-93C2-2AB8EE372B1D}" srcOrd="8" destOrd="0" presId="urn:microsoft.com/office/officeart/2018/2/layout/IconVerticalSolidList"/>
    <dgm:cxn modelId="{68222549-0ADC-4DDE-8A37-85CDBE618F3B}" type="presParOf" srcId="{E4485791-256C-479D-93C2-2AB8EE372B1D}" destId="{E3FB0205-9E6F-404E-BB9F-D3662F49AF1C}" srcOrd="0" destOrd="0" presId="urn:microsoft.com/office/officeart/2018/2/layout/IconVerticalSolidList"/>
    <dgm:cxn modelId="{B22CD18D-75A5-4D43-BC73-FCFE070FDE52}" type="presParOf" srcId="{E4485791-256C-479D-93C2-2AB8EE372B1D}" destId="{7169F0BE-38ED-4AA0-BD0F-6AEA778C8DB9}" srcOrd="1" destOrd="0" presId="urn:microsoft.com/office/officeart/2018/2/layout/IconVerticalSolidList"/>
    <dgm:cxn modelId="{E9EF9AA2-ACFB-454C-A417-FD4BEC0253A5}" type="presParOf" srcId="{E4485791-256C-479D-93C2-2AB8EE372B1D}" destId="{58BC7B20-3838-469F-BE20-773F9621E096}" srcOrd="2" destOrd="0" presId="urn:microsoft.com/office/officeart/2018/2/layout/IconVerticalSolidList"/>
    <dgm:cxn modelId="{A0770496-1BBC-4289-8714-0247E119A24C}" type="presParOf" srcId="{E4485791-256C-479D-93C2-2AB8EE372B1D}" destId="{EB0F5FA3-DAEB-4780-B272-E569966A52C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CCB0-FE2C-4B39-92FA-86E015360BFE}">
      <dsp:nvSpPr>
        <dsp:cNvPr id="0" name=""/>
        <dsp:cNvSpPr/>
      </dsp:nvSpPr>
      <dsp:spPr>
        <a:xfrm>
          <a:off x="0" y="2928"/>
          <a:ext cx="4954587" cy="623705"/>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B970FC54-593D-4FE9-AFCD-C77EE53A4F01}">
      <dsp:nvSpPr>
        <dsp:cNvPr id="0" name=""/>
        <dsp:cNvSpPr/>
      </dsp:nvSpPr>
      <dsp:spPr>
        <a:xfrm>
          <a:off x="126917" y="143261"/>
          <a:ext cx="343037" cy="343037"/>
        </a:xfrm>
        <a:prstGeom prst="rect">
          <a:avLst/>
        </a:prstGeom>
        <a:blipFill dpi="0" rotWithShape="1">
          <a:blip xmlns:r="http://schemas.openxmlformats.org/officeDocument/2006/relationships" r:embed="rId1">
            <a:alphaModFix amt="5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02F504-21FD-4710-AB54-6DD4AE8B1DEB}">
      <dsp:nvSpPr>
        <dsp:cNvPr id="0" name=""/>
        <dsp:cNvSpPr/>
      </dsp:nvSpPr>
      <dsp:spPr>
        <a:xfrm>
          <a:off x="599789" y="2928"/>
          <a:ext cx="4234207" cy="62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09" tIns="66009" rIns="66009" bIns="66009"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alpha val="60000"/>
                </a:schemeClr>
              </a:solidFill>
            </a:rPr>
            <a:t>Introduction</a:t>
          </a:r>
        </a:p>
      </dsp:txBody>
      <dsp:txXfrm>
        <a:off x="599789" y="2928"/>
        <a:ext cx="4234207" cy="623705"/>
      </dsp:txXfrm>
    </dsp:sp>
    <dsp:sp modelId="{CD05AFB1-E184-456B-B0D2-9C36C4272D02}">
      <dsp:nvSpPr>
        <dsp:cNvPr id="0" name=""/>
        <dsp:cNvSpPr/>
      </dsp:nvSpPr>
      <dsp:spPr>
        <a:xfrm>
          <a:off x="0" y="782559"/>
          <a:ext cx="4954587" cy="623705"/>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74FDC127-8DFD-4460-AE93-0411105DEB60}">
      <dsp:nvSpPr>
        <dsp:cNvPr id="0" name=""/>
        <dsp:cNvSpPr/>
      </dsp:nvSpPr>
      <dsp:spPr>
        <a:xfrm>
          <a:off x="188670" y="922893"/>
          <a:ext cx="343037" cy="343037"/>
        </a:xfrm>
        <a:prstGeom prst="rect">
          <a:avLst/>
        </a:prstGeom>
        <a:blipFill dpi="0" rotWithShape="1">
          <a:blip xmlns:r="http://schemas.openxmlformats.org/officeDocument/2006/relationships"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91019B-6FF6-4E88-A622-AA77E19BE965}">
      <dsp:nvSpPr>
        <dsp:cNvPr id="0" name=""/>
        <dsp:cNvSpPr/>
      </dsp:nvSpPr>
      <dsp:spPr>
        <a:xfrm>
          <a:off x="599789" y="782559"/>
          <a:ext cx="4234207" cy="62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09" tIns="66009" rIns="66009" bIns="66009"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alpha val="60000"/>
                </a:schemeClr>
              </a:solidFill>
            </a:rPr>
            <a:t>Motivation</a:t>
          </a:r>
        </a:p>
      </dsp:txBody>
      <dsp:txXfrm>
        <a:off x="599789" y="782559"/>
        <a:ext cx="4234207" cy="623705"/>
      </dsp:txXfrm>
    </dsp:sp>
    <dsp:sp modelId="{A8176E5D-B119-4234-91AB-EFE9C2CF80B7}">
      <dsp:nvSpPr>
        <dsp:cNvPr id="0" name=""/>
        <dsp:cNvSpPr/>
      </dsp:nvSpPr>
      <dsp:spPr>
        <a:xfrm>
          <a:off x="0" y="1562191"/>
          <a:ext cx="4954587" cy="623705"/>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DB85AE0A-C466-4604-9C2E-87F8EA52DD0F}">
      <dsp:nvSpPr>
        <dsp:cNvPr id="0" name=""/>
        <dsp:cNvSpPr/>
      </dsp:nvSpPr>
      <dsp:spPr>
        <a:xfrm>
          <a:off x="188670" y="1702525"/>
          <a:ext cx="343037" cy="343037"/>
        </a:xfrm>
        <a:prstGeom prst="rect">
          <a:avLst/>
        </a:prstGeom>
        <a:blipFill dpi="0" rotWithShape="1">
          <a:blip xmlns:r="http://schemas.openxmlformats.org/officeDocument/2006/relationships" r:embed="rId5">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5E0268-7557-41F6-A6CC-892DF11AAC18}">
      <dsp:nvSpPr>
        <dsp:cNvPr id="0" name=""/>
        <dsp:cNvSpPr/>
      </dsp:nvSpPr>
      <dsp:spPr>
        <a:xfrm>
          <a:off x="599789" y="1562191"/>
          <a:ext cx="4234207" cy="62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09" tIns="66009" rIns="66009" bIns="66009"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alpha val="60000"/>
                </a:schemeClr>
              </a:solidFill>
            </a:rPr>
            <a:t>Problem Statements</a:t>
          </a:r>
        </a:p>
      </dsp:txBody>
      <dsp:txXfrm>
        <a:off x="599789" y="1562191"/>
        <a:ext cx="4234207" cy="623705"/>
      </dsp:txXfrm>
    </dsp:sp>
    <dsp:sp modelId="{A102E018-9C2C-4317-8572-9362E8FC1AF8}">
      <dsp:nvSpPr>
        <dsp:cNvPr id="0" name=""/>
        <dsp:cNvSpPr/>
      </dsp:nvSpPr>
      <dsp:spPr>
        <a:xfrm>
          <a:off x="0" y="2341822"/>
          <a:ext cx="4954587" cy="623705"/>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3353CF1D-5822-47BA-A6C2-AC7DC94D5A9C}">
      <dsp:nvSpPr>
        <dsp:cNvPr id="0" name=""/>
        <dsp:cNvSpPr/>
      </dsp:nvSpPr>
      <dsp:spPr>
        <a:xfrm>
          <a:off x="188670" y="2482156"/>
          <a:ext cx="343037" cy="343037"/>
        </a:xfrm>
        <a:prstGeom prst="rect">
          <a:avLst/>
        </a:prstGeom>
        <a:blipFill dpi="0" rotWithShape="1">
          <a:blip xmlns:r="http://schemas.openxmlformats.org/officeDocument/2006/relationships"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5634FC-081B-4BC5-BE4E-70E96448CBC7}">
      <dsp:nvSpPr>
        <dsp:cNvPr id="0" name=""/>
        <dsp:cNvSpPr/>
      </dsp:nvSpPr>
      <dsp:spPr>
        <a:xfrm>
          <a:off x="599789" y="2341822"/>
          <a:ext cx="4234207" cy="62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09" tIns="66009" rIns="66009" bIns="66009"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alpha val="60000"/>
                </a:schemeClr>
              </a:solidFill>
            </a:rPr>
            <a:t>Aims of Project</a:t>
          </a:r>
        </a:p>
      </dsp:txBody>
      <dsp:txXfrm>
        <a:off x="599789" y="2341822"/>
        <a:ext cx="4234207" cy="623705"/>
      </dsp:txXfrm>
    </dsp:sp>
    <dsp:sp modelId="{E3FB0205-9E6F-404E-BB9F-D3662F49AF1C}">
      <dsp:nvSpPr>
        <dsp:cNvPr id="0" name=""/>
        <dsp:cNvSpPr/>
      </dsp:nvSpPr>
      <dsp:spPr>
        <a:xfrm>
          <a:off x="0" y="3121454"/>
          <a:ext cx="4954587" cy="623705"/>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7169F0BE-38ED-4AA0-BD0F-6AEA778C8DB9}">
      <dsp:nvSpPr>
        <dsp:cNvPr id="0" name=""/>
        <dsp:cNvSpPr/>
      </dsp:nvSpPr>
      <dsp:spPr>
        <a:xfrm>
          <a:off x="188670" y="3261788"/>
          <a:ext cx="343037" cy="343037"/>
        </a:xfrm>
        <a:prstGeom prst="rect">
          <a:avLst/>
        </a:prstGeom>
        <a:blipFill dpi="0" rotWithShape="1">
          <a:blip xmlns:r="http://schemas.openxmlformats.org/officeDocument/2006/relationships" r:embed="rId9">
            <a:alphaModFix amt="50000"/>
            <a:extLs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0F5FA3-DAEB-4780-B272-E569966A52CF}">
      <dsp:nvSpPr>
        <dsp:cNvPr id="0" name=""/>
        <dsp:cNvSpPr/>
      </dsp:nvSpPr>
      <dsp:spPr>
        <a:xfrm>
          <a:off x="584715" y="3121454"/>
          <a:ext cx="4234207" cy="62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09" tIns="66009" rIns="66009" bIns="66009"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alpha val="60000"/>
                </a:schemeClr>
              </a:solidFill>
            </a:rPr>
            <a:t>Methodology</a:t>
          </a:r>
        </a:p>
      </dsp:txBody>
      <dsp:txXfrm>
        <a:off x="584715" y="3121454"/>
        <a:ext cx="4234207" cy="6237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11/30/2025</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11/30/2025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a:t>
            </a:fld>
            <a:endParaRPr lang="en-US" dirty="0"/>
          </a:p>
        </p:txBody>
      </p:sp>
    </p:spTree>
    <p:extLst>
      <p:ext uri="{BB962C8B-B14F-4D97-AF65-F5344CB8AC3E}">
        <p14:creationId xmlns:p14="http://schemas.microsoft.com/office/powerpoint/2010/main" val="381278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10</a:t>
            </a:fld>
            <a:endParaRPr lang="en-US" dirty="0"/>
          </a:p>
        </p:txBody>
      </p:sp>
    </p:spTree>
    <p:extLst>
      <p:ext uri="{BB962C8B-B14F-4D97-AF65-F5344CB8AC3E}">
        <p14:creationId xmlns:p14="http://schemas.microsoft.com/office/powerpoint/2010/main" val="215513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11</a:t>
            </a:fld>
            <a:endParaRPr lang="en-US" dirty="0"/>
          </a:p>
        </p:txBody>
      </p:sp>
    </p:spTree>
    <p:extLst>
      <p:ext uri="{BB962C8B-B14F-4D97-AF65-F5344CB8AC3E}">
        <p14:creationId xmlns:p14="http://schemas.microsoft.com/office/powerpoint/2010/main" val="109836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12</a:t>
            </a:fld>
            <a:endParaRPr lang="en-US" dirty="0"/>
          </a:p>
        </p:txBody>
      </p:sp>
    </p:spTree>
    <p:extLst>
      <p:ext uri="{BB962C8B-B14F-4D97-AF65-F5344CB8AC3E}">
        <p14:creationId xmlns:p14="http://schemas.microsoft.com/office/powerpoint/2010/main" val="387133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2</a:t>
            </a:fld>
            <a:endParaRPr lang="en-US" dirty="0"/>
          </a:p>
        </p:txBody>
      </p:sp>
    </p:spTree>
    <p:extLst>
      <p:ext uri="{BB962C8B-B14F-4D97-AF65-F5344CB8AC3E}">
        <p14:creationId xmlns:p14="http://schemas.microsoft.com/office/powerpoint/2010/main" val="240691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3</a:t>
            </a:fld>
            <a:endParaRPr lang="en-US" dirty="0"/>
          </a:p>
        </p:txBody>
      </p:sp>
    </p:spTree>
    <p:extLst>
      <p:ext uri="{BB962C8B-B14F-4D97-AF65-F5344CB8AC3E}">
        <p14:creationId xmlns:p14="http://schemas.microsoft.com/office/powerpoint/2010/main" val="36574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4</a:t>
            </a:fld>
            <a:endParaRPr lang="en-US" dirty="0"/>
          </a:p>
        </p:txBody>
      </p:sp>
    </p:spTree>
    <p:extLst>
      <p:ext uri="{BB962C8B-B14F-4D97-AF65-F5344CB8AC3E}">
        <p14:creationId xmlns:p14="http://schemas.microsoft.com/office/powerpoint/2010/main" val="274752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5</a:t>
            </a:fld>
            <a:endParaRPr lang="en-US" dirty="0"/>
          </a:p>
        </p:txBody>
      </p:sp>
    </p:spTree>
    <p:extLst>
      <p:ext uri="{BB962C8B-B14F-4D97-AF65-F5344CB8AC3E}">
        <p14:creationId xmlns:p14="http://schemas.microsoft.com/office/powerpoint/2010/main" val="53240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6</a:t>
            </a:fld>
            <a:endParaRPr lang="en-US" dirty="0"/>
          </a:p>
        </p:txBody>
      </p:sp>
    </p:spTree>
    <p:extLst>
      <p:ext uri="{BB962C8B-B14F-4D97-AF65-F5344CB8AC3E}">
        <p14:creationId xmlns:p14="http://schemas.microsoft.com/office/powerpoint/2010/main" val="390463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7</a:t>
            </a:fld>
            <a:endParaRPr lang="en-US" dirty="0"/>
          </a:p>
        </p:txBody>
      </p:sp>
    </p:spTree>
    <p:extLst>
      <p:ext uri="{BB962C8B-B14F-4D97-AF65-F5344CB8AC3E}">
        <p14:creationId xmlns:p14="http://schemas.microsoft.com/office/powerpoint/2010/main" val="340518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8</a:t>
            </a:fld>
            <a:endParaRPr lang="en-US" dirty="0"/>
          </a:p>
        </p:txBody>
      </p:sp>
    </p:spTree>
    <p:extLst>
      <p:ext uri="{BB962C8B-B14F-4D97-AF65-F5344CB8AC3E}">
        <p14:creationId xmlns:p14="http://schemas.microsoft.com/office/powerpoint/2010/main" val="197765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smtClean="0"/>
              <a:t>9</a:t>
            </a:fld>
            <a:endParaRPr lang="en-US" dirty="0"/>
          </a:p>
        </p:txBody>
      </p:sp>
    </p:spTree>
    <p:extLst>
      <p:ext uri="{BB962C8B-B14F-4D97-AF65-F5344CB8AC3E}">
        <p14:creationId xmlns:p14="http://schemas.microsoft.com/office/powerpoint/2010/main" val="138504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accent1">
                    <a:lumMod val="40000"/>
                    <a:lumOff val="60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D96A7EE9-F079-4AED-9858-DCD74447B2DE}" type="datetime1">
              <a:rPr lang="en-US" smtClean="0"/>
              <a:t>11/30/2025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dirty="0"/>
              <a:t>TEACH A COURSE</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150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1821FD72-49BE-4A27-B81D-6695ECD46A0C}" type="datetime1">
              <a:rPr lang="en-US" smtClean="0"/>
              <a:t>11/30/2025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TEACH A COURSE</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294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92C4CF0-BD34-45B4-94FF-59AD3A70A72E}"/>
              </a:ext>
            </a:extLst>
          </p:cNvPr>
          <p:cNvSpPr>
            <a:spLocks noGrp="1"/>
          </p:cNvSpPr>
          <p:nvPr>
            <p:ph type="pic" sz="quarter" idx="13"/>
          </p:nvPr>
        </p:nvSpPr>
        <p:spPr>
          <a:xfrm>
            <a:off x="0" y="0"/>
            <a:ext cx="12192000" cy="6400165"/>
          </a:xfrm>
          <a:noFill/>
        </p:spPr>
        <p:txBody>
          <a:bodyPr lIns="0" tIns="792000" anchor="ctr" anchorCtr="0"/>
          <a:lstStyle>
            <a:lvl1pPr algn="ctr">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16D90D66-BCB9-4229-A829-628874352AC0}"/>
              </a:ext>
            </a:extLst>
          </p:cNvPr>
          <p:cNvSpPr/>
          <p:nvPr/>
        </p:nvSpPr>
        <p:spPr>
          <a:xfrm>
            <a:off x="4804496" y="0"/>
            <a:ext cx="7387504" cy="6446520"/>
          </a:xfrm>
          <a:prstGeom prst="rect">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7110AB5-E047-427B-9192-3F2FCCB479A8}"/>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488254"/>
            <a:ext cx="3517567" cy="1087974"/>
          </a:xfrm>
        </p:spPr>
        <p:txBody>
          <a:bodyPr anchor="b">
            <a:normAutofit/>
          </a:bodyPr>
          <a:lstStyle>
            <a:lvl1pPr>
              <a:lnSpc>
                <a:spcPct val="90000"/>
              </a:lnSpc>
              <a:defRPr sz="3600" b="0">
                <a:solidFill>
                  <a:schemeClr val="accent1">
                    <a:lumMod val="50000"/>
                  </a:schemeClr>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03625" y="2038720"/>
            <a:ext cx="3517567" cy="3311706"/>
          </a:xfrm>
        </p:spPr>
        <p:txBody>
          <a:bodyPr lIns="91440" rIns="91440">
            <a:normAutofit/>
          </a:bodyPr>
          <a:lstStyle>
            <a:lvl1pPr marL="216000" indent="-216000">
              <a:spcAft>
                <a:spcPts val="0"/>
              </a:spcAft>
              <a:buFont typeface="Wingdings" panose="05000000000000000000" pitchFamily="2" charset="2"/>
              <a:buChar char="§"/>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5">
            <a:extLst>
              <a:ext uri="{FF2B5EF4-FFF2-40B4-BE49-F238E27FC236}">
                <a16:creationId xmlns:a16="http://schemas.microsoft.com/office/drawing/2014/main" id="{00A2BA60-500D-4BD0-8C7F-2936FDDD1586}"/>
              </a:ext>
            </a:extLst>
          </p:cNvPr>
          <p:cNvSpPr>
            <a:spLocks noGrp="1"/>
          </p:cNvSpPr>
          <p:nvPr>
            <p:ph type="dt" sz="half" idx="10"/>
          </p:nvPr>
        </p:nvSpPr>
        <p:spPr>
          <a:xfrm>
            <a:off x="8218426" y="6446838"/>
            <a:ext cx="2584850" cy="365125"/>
          </a:xfrm>
        </p:spPr>
        <p:txBody>
          <a:bodyPr/>
          <a:lstStyle/>
          <a:p>
            <a:fld id="{397F0DEF-140C-43BE-9FE2-8C6F0F16B2BD}" type="datetime1">
              <a:rPr lang="en-US" smtClean="0"/>
              <a:t>11/30/2025</a:t>
            </a:fld>
            <a:endParaRPr lang="en-US" dirty="0"/>
          </a:p>
        </p:txBody>
      </p:sp>
      <p:sp>
        <p:nvSpPr>
          <p:cNvPr id="13" name="Footer Placeholder 6">
            <a:extLst>
              <a:ext uri="{FF2B5EF4-FFF2-40B4-BE49-F238E27FC236}">
                <a16:creationId xmlns:a16="http://schemas.microsoft.com/office/drawing/2014/main" id="{371A0A82-5458-43A1-AD4C-A4FF7CD09F10}"/>
              </a:ext>
            </a:extLst>
          </p:cNvPr>
          <p:cNvSpPr>
            <a:spLocks noGrp="1"/>
          </p:cNvSpPr>
          <p:nvPr>
            <p:ph type="ftr" sz="quarter" idx="11"/>
          </p:nvPr>
        </p:nvSpPr>
        <p:spPr>
          <a:xfrm>
            <a:off x="643051" y="6446838"/>
            <a:ext cx="6818262" cy="365125"/>
          </a:xfrm>
        </p:spPr>
        <p:txBody>
          <a:bodyPr/>
          <a:lstStyle/>
          <a:p>
            <a:r>
              <a:rPr lang="en-US" dirty="0"/>
              <a:t>TEACH A COURSE</a:t>
            </a:r>
          </a:p>
        </p:txBody>
      </p:sp>
      <p:sp>
        <p:nvSpPr>
          <p:cNvPr id="14" name="Slide Number Placeholder 7">
            <a:extLst>
              <a:ext uri="{FF2B5EF4-FFF2-40B4-BE49-F238E27FC236}">
                <a16:creationId xmlns:a16="http://schemas.microsoft.com/office/drawing/2014/main" id="{2ABD9582-0263-41AF-B003-2E748948571F}"/>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a:t>
            </a:fld>
            <a:endParaRPr lang="en-US" dirty="0"/>
          </a:p>
        </p:txBody>
      </p:sp>
      <p:sp>
        <p:nvSpPr>
          <p:cNvPr id="5" name="Picture Placeholder 4">
            <a:extLst>
              <a:ext uri="{FF2B5EF4-FFF2-40B4-BE49-F238E27FC236}">
                <a16:creationId xmlns:a16="http://schemas.microsoft.com/office/drawing/2014/main" id="{FF66DD5E-2E55-4BFB-8214-2B5C5051F287}"/>
              </a:ext>
            </a:extLst>
          </p:cNvPr>
          <p:cNvSpPr>
            <a:spLocks noGrp="1"/>
          </p:cNvSpPr>
          <p:nvPr>
            <p:ph type="pic" sz="quarter" idx="14"/>
          </p:nvPr>
        </p:nvSpPr>
        <p:spPr>
          <a:xfrm>
            <a:off x="5599113" y="1692275"/>
            <a:ext cx="6592887" cy="3190875"/>
          </a:xfrm>
          <a:solidFill>
            <a:schemeClr val="bg1">
              <a:lumMod val="85000"/>
              <a:alpha val="50000"/>
            </a:schemeClr>
          </a:solidFill>
        </p:spPr>
        <p:txBody>
          <a:bodyPr anchor="ctr" anchorCtr="0"/>
          <a:lstStyle>
            <a:lvl1pPr algn="ctr">
              <a:defRPr/>
            </a:lvl1pPr>
          </a:lstStyle>
          <a:p>
            <a:r>
              <a:rPr lang="en-US"/>
              <a:t>Click icon to add picture</a:t>
            </a:r>
            <a:endParaRPr lang="ru-RU" dirty="0"/>
          </a:p>
        </p:txBody>
      </p:sp>
      <p:cxnSp>
        <p:nvCxnSpPr>
          <p:cNvPr id="16" name="Straight Connector 15">
            <a:extLst>
              <a:ext uri="{FF2B5EF4-FFF2-40B4-BE49-F238E27FC236}">
                <a16:creationId xmlns:a16="http://schemas.microsoft.com/office/drawing/2014/main" id="{76A38BEF-96DA-4CBE-8464-985906D9F5F1}"/>
              </a:ext>
            </a:extLst>
          </p:cNvPr>
          <p:cNvCxnSpPr>
            <a:cxnSpLocks/>
          </p:cNvCxnSpPr>
          <p:nvPr userDrawn="1"/>
        </p:nvCxnSpPr>
        <p:spPr>
          <a:xfrm>
            <a:off x="723686" y="1767848"/>
            <a:ext cx="3291840" cy="0"/>
          </a:xfrm>
          <a:prstGeom prst="line">
            <a:avLst/>
          </a:prstGeom>
          <a:ln w="15875">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94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12193200" cy="6400800"/>
          </a:xfrm>
        </p:spPr>
        <p:txBody>
          <a:bodyPr anchor="ctr" anchorCtr="0"/>
          <a:lstStyle>
            <a:lvl1pPr algn="ctr">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3B957EED-32E8-4384-BFBB-06742F30AA87}"/>
              </a:ext>
            </a:extLst>
          </p:cNvPr>
          <p:cNvSpPr>
            <a:spLocks noGrp="1"/>
          </p:cNvSpPr>
          <p:nvPr>
            <p:ph type="body" sz="quarter" idx="14" hasCustomPrompt="1"/>
          </p:nvPr>
        </p:nvSpPr>
        <p:spPr>
          <a:xfrm>
            <a:off x="5356422" y="5034909"/>
            <a:ext cx="6835291" cy="817251"/>
          </a:xfrm>
          <a:solidFill>
            <a:srgbClr val="262626"/>
          </a:solidFill>
        </p:spPr>
        <p:txBody>
          <a:bodyPr lIns="396000" tIns="0" anchor="ctr" anchorCtr="0">
            <a:normAutofit/>
          </a:bodyPr>
          <a:lstStyle>
            <a:lvl1pPr>
              <a:defRPr sz="2400">
                <a:solidFill>
                  <a:schemeClr val="accent1">
                    <a:lumMod val="40000"/>
                    <a:lumOff val="60000"/>
                  </a:schemeClr>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Subtitle</a:t>
            </a:r>
            <a:endParaRPr lang="ru-RU" dirty="0"/>
          </a:p>
        </p:txBody>
      </p:sp>
      <p:sp>
        <p:nvSpPr>
          <p:cNvPr id="15" name="Title 14">
            <a:extLst>
              <a:ext uri="{FF2B5EF4-FFF2-40B4-BE49-F238E27FC236}">
                <a16:creationId xmlns:a16="http://schemas.microsoft.com/office/drawing/2014/main" id="{23EC876B-6AD7-452A-94C9-45B89DA7D7D0}"/>
              </a:ext>
            </a:extLst>
          </p:cNvPr>
          <p:cNvSpPr>
            <a:spLocks noGrp="1"/>
          </p:cNvSpPr>
          <p:nvPr>
            <p:ph type="title" hasCustomPrompt="1"/>
          </p:nvPr>
        </p:nvSpPr>
        <p:spPr>
          <a:xfrm>
            <a:off x="5356143" y="3975295"/>
            <a:ext cx="6835858" cy="1089350"/>
          </a:xfrm>
          <a:custGeom>
            <a:avLst/>
            <a:gdLst>
              <a:gd name="connsiteX0" fmla="*/ 0 w 6906198"/>
              <a:gd name="connsiteY0" fmla="*/ 0 h 1089350"/>
              <a:gd name="connsiteX1" fmla="*/ 6906198 w 6906198"/>
              <a:gd name="connsiteY1" fmla="*/ 0 h 1089350"/>
              <a:gd name="connsiteX2" fmla="*/ 6906198 w 6906198"/>
              <a:gd name="connsiteY2" fmla="*/ 1089350 h 1089350"/>
              <a:gd name="connsiteX3" fmla="*/ 3805731 w 6906198"/>
              <a:gd name="connsiteY3" fmla="*/ 1089350 h 1089350"/>
              <a:gd name="connsiteX4" fmla="*/ 218470 w 6906198"/>
              <a:gd name="connsiteY4" fmla="*/ 1089350 h 1089350"/>
              <a:gd name="connsiteX5" fmla="*/ 0 w 6906198"/>
              <a:gd name="connsiteY5" fmla="*/ 1089350 h 10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6198" h="1089350">
                <a:moveTo>
                  <a:pt x="0" y="0"/>
                </a:moveTo>
                <a:lnTo>
                  <a:pt x="6906198" y="0"/>
                </a:lnTo>
                <a:lnTo>
                  <a:pt x="6906198" y="1089350"/>
                </a:lnTo>
                <a:lnTo>
                  <a:pt x="3805731" y="1089350"/>
                </a:lnTo>
                <a:lnTo>
                  <a:pt x="218470" y="1089350"/>
                </a:lnTo>
                <a:lnTo>
                  <a:pt x="0" y="1089350"/>
                </a:lnTo>
                <a:close/>
              </a:path>
            </a:pathLst>
          </a:custGeom>
          <a:solidFill>
            <a:srgbClr val="262626"/>
          </a:solidFill>
        </p:spPr>
        <p:txBody>
          <a:bodyPr wrap="square" lIns="396000" tIns="252000" anchor="t" anchorCtr="0">
            <a:noAutofit/>
          </a:bodyPr>
          <a:lstStyle>
            <a:lvl1pPr>
              <a:lnSpc>
                <a:spcPct val="90000"/>
              </a:lnSpc>
              <a:defRPr sz="3600" b="0">
                <a:solidFill>
                  <a:schemeClr val="bg1"/>
                </a:solidFill>
              </a:defRPr>
            </a:lvl1pPr>
          </a:lstStyle>
          <a:p>
            <a:r>
              <a:rPr lang="en-US" dirty="0"/>
              <a:t>First Lesson Summary</a:t>
            </a:r>
          </a:p>
        </p:txBody>
      </p:sp>
      <p:sp>
        <p:nvSpPr>
          <p:cNvPr id="11" name="Rectangle 10">
            <a:extLst>
              <a:ext uri="{FF2B5EF4-FFF2-40B4-BE49-F238E27FC236}">
                <a16:creationId xmlns:a16="http://schemas.microsoft.com/office/drawing/2014/main" id="{D7110AB5-E047-427B-9192-3F2FCCB479A8}"/>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p:cNvSpPr>
            <a:spLocks noGrp="1"/>
          </p:cNvSpPr>
          <p:nvPr>
            <p:ph type="body" sz="half" idx="2"/>
          </p:nvPr>
        </p:nvSpPr>
        <p:spPr>
          <a:xfrm>
            <a:off x="678635" y="0"/>
            <a:ext cx="3998873" cy="5852160"/>
          </a:xfrm>
          <a:solidFill>
            <a:srgbClr val="262626"/>
          </a:solidFill>
        </p:spPr>
        <p:txBody>
          <a:bodyPr lIns="360000" tIns="46800" rIns="360000" anchor="ctr" anchorCtr="0">
            <a:normAutofit/>
          </a:bodyPr>
          <a:lstStyle>
            <a:lvl1pPr marL="0" indent="0">
              <a:buNone/>
              <a:defRPr lang="en-US" dirty="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5">
            <a:extLst>
              <a:ext uri="{FF2B5EF4-FFF2-40B4-BE49-F238E27FC236}">
                <a16:creationId xmlns:a16="http://schemas.microsoft.com/office/drawing/2014/main" id="{00A2BA60-500D-4BD0-8C7F-2936FDDD1586}"/>
              </a:ext>
            </a:extLst>
          </p:cNvPr>
          <p:cNvSpPr>
            <a:spLocks noGrp="1"/>
          </p:cNvSpPr>
          <p:nvPr>
            <p:ph type="dt" sz="half" idx="10"/>
          </p:nvPr>
        </p:nvSpPr>
        <p:spPr>
          <a:xfrm>
            <a:off x="8218426" y="6446838"/>
            <a:ext cx="2584850" cy="365125"/>
          </a:xfrm>
        </p:spPr>
        <p:txBody>
          <a:bodyPr/>
          <a:lstStyle/>
          <a:p>
            <a:fld id="{9071F196-4D99-4CA1-AF3D-D9270AA86530}" type="datetime1">
              <a:rPr lang="en-US" smtClean="0"/>
              <a:t>11/30/2025</a:t>
            </a:fld>
            <a:endParaRPr lang="en-US" dirty="0"/>
          </a:p>
        </p:txBody>
      </p:sp>
      <p:sp>
        <p:nvSpPr>
          <p:cNvPr id="13" name="Footer Placeholder 6">
            <a:extLst>
              <a:ext uri="{FF2B5EF4-FFF2-40B4-BE49-F238E27FC236}">
                <a16:creationId xmlns:a16="http://schemas.microsoft.com/office/drawing/2014/main" id="{371A0A82-5458-43A1-AD4C-A4FF7CD09F10}"/>
              </a:ext>
            </a:extLst>
          </p:cNvPr>
          <p:cNvSpPr>
            <a:spLocks noGrp="1"/>
          </p:cNvSpPr>
          <p:nvPr>
            <p:ph type="ftr" sz="quarter" idx="11"/>
          </p:nvPr>
        </p:nvSpPr>
        <p:spPr>
          <a:xfrm>
            <a:off x="643051" y="6446838"/>
            <a:ext cx="6818262" cy="365125"/>
          </a:xfrm>
        </p:spPr>
        <p:txBody>
          <a:bodyPr/>
          <a:lstStyle/>
          <a:p>
            <a:r>
              <a:rPr lang="en-US" dirty="0"/>
              <a:t>TEACH A COURSE</a:t>
            </a:r>
          </a:p>
        </p:txBody>
      </p:sp>
      <p:sp>
        <p:nvSpPr>
          <p:cNvPr id="14" name="Slide Number Placeholder 7">
            <a:extLst>
              <a:ext uri="{FF2B5EF4-FFF2-40B4-BE49-F238E27FC236}">
                <a16:creationId xmlns:a16="http://schemas.microsoft.com/office/drawing/2014/main" id="{2ABD9582-0263-41AF-B003-2E748948571F}"/>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41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chemeClr val="accent1">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CB475C95-6709-4448-8164-8B465DDBFDB6}" type="datetime1">
              <a:rPr lang="en-US" smtClean="0"/>
              <a:t>11/30/2025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231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userDrawn="1"/>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60C3818-5B7F-4F38-B42C-7D48EDABA17E}" type="datetime1">
              <a:rPr lang="en-US" smtClean="0"/>
              <a:t>11/30/2025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TEACH A COURSE</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831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E9209D8F-547E-4C36-AE3A-50B051D9F239}" type="datetime1">
              <a:rPr lang="en-US" smtClean="0"/>
              <a:t>11/30/2025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TEACH A COURSE</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816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ree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055A408-237F-4430-903D-49994B8E1677}" type="datetime1">
              <a:rPr lang="en-US" smtClean="0"/>
              <a:t>11/30/2025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TEACH A COURSE</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dirty="0"/>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720000" tIns="108000" anchor="ctr" anchorCtr="0">
            <a:normAutofit/>
          </a:bodyPr>
          <a:lstStyle>
            <a:lvl1pPr>
              <a:defRPr sz="3600"/>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4355" y="1812759"/>
            <a:ext cx="4954159"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2F227ADD-898B-46CB-92A8-AC4962D20811}"/>
              </a:ext>
            </a:extLst>
          </p:cNvPr>
          <p:cNvSpPr>
            <a:spLocks noGrp="1"/>
          </p:cNvSpPr>
          <p:nvPr>
            <p:ph sz="half" idx="2"/>
          </p:nvPr>
        </p:nvSpPr>
        <p:spPr>
          <a:xfrm>
            <a:off x="6499901" y="1812759"/>
            <a:ext cx="4954159"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78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Picture with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74C8CE4-6594-4434-AA7B-C5DDAFBE02A0}" type="datetime1">
              <a:rPr lang="en-US" smtClean="0"/>
              <a:t>11/30/2025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TEACH A COURSE</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dirty="0"/>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684000" tIns="108000" anchor="ctr" anchorCtr="0">
            <a:normAutofit/>
          </a:bodyPr>
          <a:lstStyle>
            <a:lvl1pPr>
              <a:defRPr sz="3600"/>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7981" y="1812759"/>
            <a:ext cx="10905457" cy="40884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32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_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C21F8EC-6CCD-434E-925E-0A9FF574DA19}"/>
              </a:ext>
            </a:extLst>
          </p:cNvPr>
          <p:cNvSpPr>
            <a:spLocks noGrp="1"/>
          </p:cNvSpPr>
          <p:nvPr>
            <p:ph type="pic" sz="quarter" idx="13"/>
          </p:nvPr>
        </p:nvSpPr>
        <p:spPr>
          <a:xfrm>
            <a:off x="0" y="1907362"/>
            <a:ext cx="12192000" cy="4493433"/>
          </a:xfrm>
        </p:spPr>
        <p:txBody>
          <a:bodyPr anchor="ctr" anchorCtr="0"/>
          <a:lstStyle>
            <a:lvl1pPr algn="ctr">
              <a:defRPr/>
            </a:lvl1pPr>
          </a:lstStyle>
          <a:p>
            <a:r>
              <a:rPr lang="en-US"/>
              <a:t>Click icon to add picture</a:t>
            </a:r>
            <a:endParaRPr lang="en-US" dirty="0"/>
          </a:p>
        </p:txBody>
      </p:sp>
      <p:sp>
        <p:nvSpPr>
          <p:cNvPr id="8" name="Title 7"/>
          <p:cNvSpPr>
            <a:spLocks noGrp="1"/>
          </p:cNvSpPr>
          <p:nvPr>
            <p:ph type="title"/>
          </p:nvPr>
        </p:nvSpPr>
        <p:spPr>
          <a:xfrm>
            <a:off x="1097280" y="230332"/>
            <a:ext cx="10058400" cy="1450757"/>
          </a:xfrm>
        </p:spPr>
        <p:txBody>
          <a:bodyPr/>
          <a:lstStyle/>
          <a:p>
            <a:r>
              <a:rPr lang="en-US"/>
              <a:t>Click to edit Master title style</a:t>
            </a:r>
            <a:endParaRPr lang="en-US" dirty="0"/>
          </a:p>
        </p:txBody>
      </p:sp>
      <p:sp>
        <p:nvSpPr>
          <p:cNvPr id="4" name="Content Placeholder 3"/>
          <p:cNvSpPr>
            <a:spLocks noGrp="1"/>
          </p:cNvSpPr>
          <p:nvPr>
            <p:ph sz="half" idx="2"/>
          </p:nvPr>
        </p:nvSpPr>
        <p:spPr>
          <a:xfrm>
            <a:off x="1097280" y="2464540"/>
            <a:ext cx="10058400"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903176FD-E365-4307-A1BF-FBA56929E02D}" type="datetime1">
              <a:rPr lang="en-US" smtClean="0"/>
              <a:t>11/30/2025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TEACH A COURSE</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cxnSp>
        <p:nvCxnSpPr>
          <p:cNvPr id="5" name="Straight Connector 4">
            <a:extLst>
              <a:ext uri="{FF2B5EF4-FFF2-40B4-BE49-F238E27FC236}">
                <a16:creationId xmlns:a16="http://schemas.microsoft.com/office/drawing/2014/main" id="{18DEBF4F-95EE-485E-BCD1-56682C51B641}"/>
              </a:ext>
            </a:extLst>
          </p:cNvPr>
          <p:cNvCxnSpPr/>
          <p:nvPr userDrawn="1"/>
        </p:nvCxnSpPr>
        <p:spPr>
          <a:xfrm>
            <a:off x="0" y="1900553"/>
            <a:ext cx="12192000"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31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F1064CC3-3A25-40C5-8F52-C7B371775282}" type="datetime1">
              <a:rPr lang="en-US" smtClean="0"/>
              <a:t>11/30/2025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TEACH A COURSE</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6" name="Picture Placeholder 5">
            <a:extLst>
              <a:ext uri="{FF2B5EF4-FFF2-40B4-BE49-F238E27FC236}">
                <a16:creationId xmlns:a16="http://schemas.microsoft.com/office/drawing/2014/main" id="{C85C68E9-6B5E-46D9-AAB7-BE93B1378B84}"/>
              </a:ext>
            </a:extLst>
          </p:cNvPr>
          <p:cNvSpPr>
            <a:spLocks noGrp="1"/>
          </p:cNvSpPr>
          <p:nvPr>
            <p:ph type="pic" sz="quarter" idx="13"/>
          </p:nvPr>
        </p:nvSpPr>
        <p:spPr>
          <a:xfrm>
            <a:off x="0" y="1907362"/>
            <a:ext cx="12192000" cy="4493433"/>
          </a:xfrm>
        </p:spPr>
        <p:txBody>
          <a:bodyPr anchor="ctr" anchorCtr="0"/>
          <a:lstStyle>
            <a:lvl1pPr algn="ctr">
              <a:defRPr/>
            </a:lvl1pPr>
          </a:lstStyle>
          <a:p>
            <a:r>
              <a:rPr lang="en-US"/>
              <a:t>Click icon to add picture</a:t>
            </a:r>
            <a:endParaRPr lang="en-US" dirty="0"/>
          </a:p>
        </p:txBody>
      </p:sp>
      <p:sp>
        <p:nvSpPr>
          <p:cNvPr id="7" name="Title 7">
            <a:extLst>
              <a:ext uri="{FF2B5EF4-FFF2-40B4-BE49-F238E27FC236}">
                <a16:creationId xmlns:a16="http://schemas.microsoft.com/office/drawing/2014/main" id="{7DEE74D2-9B60-4DE8-9A31-91D3CBA8DC64}"/>
              </a:ext>
            </a:extLst>
          </p:cNvPr>
          <p:cNvSpPr>
            <a:spLocks noGrp="1"/>
          </p:cNvSpPr>
          <p:nvPr>
            <p:ph type="title"/>
          </p:nvPr>
        </p:nvSpPr>
        <p:spPr>
          <a:xfrm>
            <a:off x="1097280" y="230332"/>
            <a:ext cx="10058400" cy="1450757"/>
          </a:xfrm>
        </p:spPr>
        <p:txBody>
          <a:bodyPr/>
          <a:lstStyle/>
          <a:p>
            <a:r>
              <a:rPr lang="en-US"/>
              <a:t>Click to edit Master title style</a:t>
            </a:r>
            <a:endParaRPr lang="en-US" dirty="0"/>
          </a:p>
        </p:txBody>
      </p:sp>
      <p:sp>
        <p:nvSpPr>
          <p:cNvPr id="8" name="Content Placeholder 3">
            <a:extLst>
              <a:ext uri="{FF2B5EF4-FFF2-40B4-BE49-F238E27FC236}">
                <a16:creationId xmlns:a16="http://schemas.microsoft.com/office/drawing/2014/main" id="{390A09A4-2667-45F1-9F4E-37A50F1F58BA}"/>
              </a:ext>
            </a:extLst>
          </p:cNvPr>
          <p:cNvSpPr>
            <a:spLocks noGrp="1"/>
          </p:cNvSpPr>
          <p:nvPr>
            <p:ph sz="half" idx="2"/>
          </p:nvPr>
        </p:nvSpPr>
        <p:spPr>
          <a:xfrm>
            <a:off x="1080347" y="2346008"/>
            <a:ext cx="10058400" cy="3748194"/>
          </a:xfrm>
        </p:spPr>
        <p:txBody>
          <a:bodyPr numCol="2" spcCol="540000">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CA14E254-0C82-4865-9922-29444D17B571}"/>
              </a:ext>
            </a:extLst>
          </p:cNvPr>
          <p:cNvCxnSpPr/>
          <p:nvPr userDrawn="1"/>
        </p:nvCxnSpPr>
        <p:spPr>
          <a:xfrm>
            <a:off x="0" y="1900553"/>
            <a:ext cx="12192000"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6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C6553904-8E92-4E81-A5F1-2FE23324A701}" type="datetime1">
              <a:rPr lang="en-US" smtClean="0"/>
              <a:t>11/30/2025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TEACH A COURSE</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184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F6F61582-894B-4548-8F6A-77DD222024CA}" type="datetime1">
              <a:rPr lang="en-US" smtClean="0"/>
              <a:t>11/30/2025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TEACH A COURSE</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7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BCE8B62D-7B77-49C5-A369-DA7962108BC9}" type="datetime1">
              <a:rPr lang="en-US" smtClean="0"/>
              <a:t>11/30/2025</a:t>
            </a:fld>
            <a:endParaRPr lang="en-US" dirty="0"/>
          </a:p>
        </p:txBody>
      </p:sp>
      <p:sp>
        <p:nvSpPr>
          <p:cNvPr id="5" name="Footer Placeholder 4"/>
          <p:cNvSpPr>
            <a:spLocks noGrp="1"/>
          </p:cNvSpPr>
          <p:nvPr>
            <p:ph type="ftr" sz="quarter" idx="3"/>
          </p:nvPr>
        </p:nvSpPr>
        <p:spPr>
          <a:xfrm>
            <a:off x="643051" y="6446838"/>
            <a:ext cx="6818262" cy="365125"/>
          </a:xfrm>
          <a:prstGeom prst="rect">
            <a:avLst/>
          </a:prstGeom>
        </p:spPr>
        <p:txBody>
          <a:bodyPr vert="horz" lIns="91440" tIns="45720" rIns="91440" bIns="45720" rtlCol="0" anchor="ctr"/>
          <a:lstStyle>
            <a:lvl1pPr algn="l">
              <a:defRPr sz="900" cap="all" baseline="0">
                <a:solidFill>
                  <a:schemeClr val="accent1">
                    <a:lumMod val="40000"/>
                    <a:lumOff val="60000"/>
                  </a:schemeClr>
                </a:solidFill>
              </a:defRPr>
            </a:lvl1pPr>
          </a:lstStyle>
          <a:p>
            <a:r>
              <a:rPr lang="en-US" dirty="0"/>
              <a:t>TEACH A COURSE</a:t>
            </a:r>
          </a:p>
        </p:txBody>
      </p:sp>
      <p:sp>
        <p:nvSpPr>
          <p:cNvPr id="6" name="Slide Number Placeholder 5"/>
          <p:cNvSpPr>
            <a:spLocks noGrp="1"/>
          </p:cNvSpPr>
          <p:nvPr>
            <p:ph type="sldNum" sz="quarter" idx="4"/>
          </p:nvPr>
        </p:nvSpPr>
        <p:spPr>
          <a:xfrm>
            <a:off x="10930596" y="6446838"/>
            <a:ext cx="617912"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pPr/>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14" r:id="rId1"/>
    <p:sldLayoutId id="2147483734" r:id="rId2"/>
    <p:sldLayoutId id="2147483728" r:id="rId3"/>
    <p:sldLayoutId id="2147483740" r:id="rId4"/>
    <p:sldLayoutId id="2147483741" r:id="rId5"/>
    <p:sldLayoutId id="2147483735" r:id="rId6"/>
    <p:sldLayoutId id="2147483738" r:id="rId7"/>
    <p:sldLayoutId id="2147483730" r:id="rId8"/>
    <p:sldLayoutId id="2147483731" r:id="rId9"/>
    <p:sldLayoutId id="2147483732" r:id="rId10"/>
    <p:sldLayoutId id="2147483736" r:id="rId11"/>
    <p:sldLayoutId id="2147483737" r:id="rId12"/>
    <p:sldLayoutId id="2147483733" r:id="rId13"/>
  </p:sldLayoutIdLst>
  <p:hf hdr="0" dt="0"/>
  <p:txStyles>
    <p:titleStyle>
      <a:lvl1pPr algn="l" defTabSz="914400" rtl="1" eaLnBrk="1" latinLnBrk="0" hangingPunct="1">
        <a:lnSpc>
          <a:spcPct val="90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0.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diagramColors" Target="../diagrams/colors1.xml"/><Relationship Id="rId12"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0" Type="http://schemas.openxmlformats.org/officeDocument/2006/relationships/image" Target="../media/image4.svg"/><Relationship Id="rId4" Type="http://schemas.openxmlformats.org/officeDocument/2006/relationships/diagramData" Target="../diagrams/data1.xml"/><Relationship Id="rId9" Type="http://schemas.openxmlformats.org/officeDocument/2006/relationships/image" Target="../media/image3.png"/><Relationship Id="rId1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ppm"/></Relationships>
</file>

<file path=ppt/slides/_rels/slide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1.jpg"/><Relationship Id="rId7" Type="http://schemas.openxmlformats.org/officeDocument/2006/relationships/image" Target="../media/image22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3.png"/><Relationship Id="rId10" Type="http://schemas.openxmlformats.org/officeDocument/2006/relationships/image" Target="../media/image26.emf"/><Relationship Id="rId4" Type="http://schemas.openxmlformats.org/officeDocument/2006/relationships/image" Target="../media/image22.png"/><Relationship Id="rId9"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IQ"/>
          </a:p>
        </p:txBody>
      </p:sp>
      <p:sp>
        <p:nvSpPr>
          <p:cNvPr id="2" name="Title 1">
            <a:extLst>
              <a:ext uri="{FF2B5EF4-FFF2-40B4-BE49-F238E27FC236}">
                <a16:creationId xmlns:a16="http://schemas.microsoft.com/office/drawing/2014/main" id="{AB512D56-3115-4658-A559-1918ADBF37B8}"/>
              </a:ext>
            </a:extLst>
          </p:cNvPr>
          <p:cNvSpPr>
            <a:spLocks noGrp="1"/>
          </p:cNvSpPr>
          <p:nvPr>
            <p:ph type="ctrTitle"/>
          </p:nvPr>
        </p:nvSpPr>
        <p:spPr>
          <a:xfrm>
            <a:off x="231446" y="5074919"/>
            <a:ext cx="7815109" cy="1280161"/>
          </a:xfrm>
        </p:spPr>
        <p:txBody>
          <a:bodyPr anchor="ctr">
            <a:noAutofit/>
          </a:bodyPr>
          <a:lstStyle/>
          <a:p>
            <a:pPr algn="l" rtl="0"/>
            <a:r>
              <a:rPr lang="en-GB" sz="4000" b="1" dirty="0">
                <a:solidFill>
                  <a:srgbClr val="FFFFFF"/>
                </a:solidFill>
              </a:rPr>
              <a:t>Medical Image processing Challenges</a:t>
            </a:r>
            <a:endParaRPr lang="en-US" sz="2000" b="1" dirty="0">
              <a:solidFill>
                <a:srgbClr val="FFFFFF"/>
              </a:solidFill>
            </a:endParaRPr>
          </a:p>
        </p:txBody>
      </p:sp>
      <p:sp>
        <p:nvSpPr>
          <p:cNvPr id="3" name="Subtitle 2">
            <a:extLst>
              <a:ext uri="{FF2B5EF4-FFF2-40B4-BE49-F238E27FC236}">
                <a16:creationId xmlns:a16="http://schemas.microsoft.com/office/drawing/2014/main" id="{9548BE92-E817-4C9A-B197-64FAE3ED7D63}"/>
              </a:ext>
            </a:extLst>
          </p:cNvPr>
          <p:cNvSpPr>
            <a:spLocks noGrp="1"/>
          </p:cNvSpPr>
          <p:nvPr>
            <p:ph type="subTitle" idx="1"/>
          </p:nvPr>
        </p:nvSpPr>
        <p:spPr>
          <a:xfrm>
            <a:off x="8288410" y="5166359"/>
            <a:ext cx="3752760" cy="1188721"/>
          </a:xfrm>
        </p:spPr>
        <p:txBody>
          <a:bodyPr anchor="ctr">
            <a:normAutofit/>
          </a:bodyPr>
          <a:lstStyle/>
          <a:p>
            <a:pPr algn="ctr"/>
            <a:r>
              <a:rPr lang="en-US" b="1" dirty="0" err="1">
                <a:latin typeface="Calibri" panose="020F0502020204030204" pitchFamily="34" charset="0"/>
                <a:ea typeface="Calibri" panose="020F0502020204030204" pitchFamily="34" charset="0"/>
                <a:cs typeface="Calibri" panose="020F0502020204030204" pitchFamily="34" charset="0"/>
              </a:rPr>
              <a:t>Dr.omar</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adel</a:t>
            </a:r>
            <a:r>
              <a:rPr lang="en-US" b="1" dirty="0">
                <a:latin typeface="Calibri" panose="020F0502020204030204" pitchFamily="34" charset="0"/>
                <a:ea typeface="Calibri" panose="020F0502020204030204" pitchFamily="34" charset="0"/>
                <a:cs typeface="Calibri" panose="020F0502020204030204" pitchFamily="34" charset="0"/>
              </a:rPr>
              <a:t> AL-JUBOURI</a:t>
            </a:r>
            <a:r>
              <a:rPr lang="ar-IQ" b="1" dirty="0">
                <a:latin typeface="Calibri" panose="020F0502020204030204" pitchFamily="34" charset="0"/>
                <a:ea typeface="Calibri" panose="020F0502020204030204" pitchFamily="34" charset="0"/>
                <a:cs typeface="Calibri" panose="020F0502020204030204" pitchFamily="34" charset="0"/>
              </a:rPr>
              <a:t> </a:t>
            </a:r>
          </a:p>
        </p:txBody>
      </p:sp>
      <p:cxnSp>
        <p:nvCxnSpPr>
          <p:cNvPr id="25" name="Straight Connector 19">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8865"/>
          <a:stretch/>
        </p:blipFill>
        <p:spPr>
          <a:xfrm>
            <a:off x="0" y="-111610"/>
            <a:ext cx="12193913" cy="4996206"/>
          </a:xfrm>
          <a:prstGeom prst="rect">
            <a:avLst/>
          </a:prstGeom>
        </p:spPr>
      </p:pic>
    </p:spTree>
    <p:extLst>
      <p:ext uri="{BB962C8B-B14F-4D97-AF65-F5344CB8AC3E}">
        <p14:creationId xmlns:p14="http://schemas.microsoft.com/office/powerpoint/2010/main" val="33406858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Man with a laptop">
            <a:extLst>
              <a:ext uri="{FF2B5EF4-FFF2-40B4-BE49-F238E27FC236}">
                <a16:creationId xmlns:a16="http://schemas.microsoft.com/office/drawing/2014/main" id="{4E80E6EE-AA75-4A4E-BB8E-4A4D152D04AA}"/>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211" y="0"/>
            <a:ext cx="12187578" cy="6408000"/>
          </a:xfrm>
        </p:spPr>
      </p:pic>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10</a:t>
            </a:fld>
            <a:endParaRPr lang="en-US" dirty="0"/>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results</a:t>
            </a:r>
          </a:p>
        </p:txBody>
      </p:sp>
      <p:graphicFrame>
        <p:nvGraphicFramePr>
          <p:cNvPr id="8" name="Chart 7"/>
          <p:cNvGraphicFramePr>
            <a:graphicFrameLocks/>
          </p:cNvGraphicFramePr>
          <p:nvPr>
            <p:extLst>
              <p:ext uri="{D42A27DB-BD31-4B8C-83A1-F6EECF244321}">
                <p14:modId xmlns:p14="http://schemas.microsoft.com/office/powerpoint/2010/main" val="1798067929"/>
              </p:ext>
            </p:extLst>
          </p:nvPr>
        </p:nvGraphicFramePr>
        <p:xfrm>
          <a:off x="387626" y="1720326"/>
          <a:ext cx="5307496" cy="3298935"/>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688203307"/>
                  </p:ext>
                </p:extLst>
              </p:nvPr>
            </p:nvGraphicFramePr>
            <p:xfrm>
              <a:off x="6080537" y="1720326"/>
              <a:ext cx="5823073" cy="3567291"/>
            </p:xfrm>
            <a:graphic>
              <a:graphicData uri="http://schemas.openxmlformats.org/drawingml/2006/table">
                <a:tbl>
                  <a:tblPr firstRow="1" firstCol="1" bandRow="1">
                    <a:tableStyleId>{5C22544A-7EE6-4342-B048-85BDC9FD1C3A}</a:tableStyleId>
                  </a:tblPr>
                  <a:tblGrid>
                    <a:gridCol w="999362">
                      <a:extLst>
                        <a:ext uri="{9D8B030D-6E8A-4147-A177-3AD203B41FA5}">
                          <a16:colId xmlns:a16="http://schemas.microsoft.com/office/drawing/2014/main" val="3033752035"/>
                        </a:ext>
                      </a:extLst>
                    </a:gridCol>
                    <a:gridCol w="808777">
                      <a:extLst>
                        <a:ext uri="{9D8B030D-6E8A-4147-A177-3AD203B41FA5}">
                          <a16:colId xmlns:a16="http://schemas.microsoft.com/office/drawing/2014/main" val="873465094"/>
                        </a:ext>
                      </a:extLst>
                    </a:gridCol>
                    <a:gridCol w="808777">
                      <a:extLst>
                        <a:ext uri="{9D8B030D-6E8A-4147-A177-3AD203B41FA5}">
                          <a16:colId xmlns:a16="http://schemas.microsoft.com/office/drawing/2014/main" val="488499683"/>
                        </a:ext>
                      </a:extLst>
                    </a:gridCol>
                    <a:gridCol w="794301">
                      <a:extLst>
                        <a:ext uri="{9D8B030D-6E8A-4147-A177-3AD203B41FA5}">
                          <a16:colId xmlns:a16="http://schemas.microsoft.com/office/drawing/2014/main" val="1756823617"/>
                        </a:ext>
                      </a:extLst>
                    </a:gridCol>
                    <a:gridCol w="822649">
                      <a:extLst>
                        <a:ext uri="{9D8B030D-6E8A-4147-A177-3AD203B41FA5}">
                          <a16:colId xmlns:a16="http://schemas.microsoft.com/office/drawing/2014/main" val="4104531370"/>
                        </a:ext>
                      </a:extLst>
                    </a:gridCol>
                    <a:gridCol w="822649">
                      <a:extLst>
                        <a:ext uri="{9D8B030D-6E8A-4147-A177-3AD203B41FA5}">
                          <a16:colId xmlns:a16="http://schemas.microsoft.com/office/drawing/2014/main" val="918213276"/>
                        </a:ext>
                      </a:extLst>
                    </a:gridCol>
                    <a:gridCol w="766558">
                      <a:extLst>
                        <a:ext uri="{9D8B030D-6E8A-4147-A177-3AD203B41FA5}">
                          <a16:colId xmlns:a16="http://schemas.microsoft.com/office/drawing/2014/main" val="360840076"/>
                        </a:ext>
                      </a:extLst>
                    </a:gridCol>
                  </a:tblGrid>
                  <a:tr h="640998">
                    <a:tc>
                      <a:txBody>
                        <a:bodyPr/>
                        <a:lstStyle/>
                        <a:p>
                          <a:pPr algn="ctr" rtl="0">
                            <a:lnSpc>
                              <a:spcPct val="115000"/>
                            </a:lnSpc>
                            <a:spcAft>
                              <a:spcPts val="0"/>
                            </a:spcAft>
                          </a:pPr>
                          <a:r>
                            <a:rPr lang="en-US" sz="1800">
                              <a:effectLst/>
                            </a:rPr>
                            <a:t>Algorithm</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800">
                              <a:effectLst/>
                            </a:rPr>
                            <a:t>TR%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𝑁</m:t>
                                    </m:r>
                                  </m:e>
                                  <m:sub>
                                    <m:r>
                                      <a:rPr lang="en-US" sz="1800">
                                        <a:effectLst/>
                                        <a:latin typeface="Cambria Math" panose="02040503050406030204" pitchFamily="18" charset="0"/>
                                      </a:rPr>
                                      <m:t>𝑡</m:t>
                                    </m:r>
                                  </m:sub>
                                </m:sSub>
                              </m:oMath>
                            </m:oMathPara>
                          </a14:m>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𝑁</m:t>
                                    </m:r>
                                  </m:e>
                                  <m:sub>
                                    <m:r>
                                      <a:rPr lang="en-US" sz="1800">
                                        <a:effectLst/>
                                        <a:latin typeface="Cambria Math" panose="02040503050406030204" pitchFamily="18" charset="0"/>
                                      </a:rPr>
                                      <m:t>𝑡𝑑</m:t>
                                    </m:r>
                                  </m:sub>
                                </m:sSub>
                              </m:oMath>
                            </m:oMathPara>
                          </a14:m>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𝑁</m:t>
                                    </m:r>
                                  </m:e>
                                  <m:sub>
                                    <m:r>
                                      <a:rPr lang="en-US" sz="1800">
                                        <a:effectLst/>
                                        <a:latin typeface="Cambria Math" panose="02040503050406030204" pitchFamily="18" charset="0"/>
                                      </a:rPr>
                                      <m:t>𝑓𝑑</m:t>
                                    </m:r>
                                  </m:sub>
                                </m:sSub>
                              </m:oMath>
                            </m:oMathPara>
                          </a14:m>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800">
                              <a:effectLst/>
                            </a:rPr>
                            <a:t>PFA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800">
                              <a:effectLst/>
                            </a:rPr>
                            <a:t>PFR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5699308"/>
                      </a:ext>
                    </a:extLst>
                  </a:tr>
                  <a:tr h="557389">
                    <a:tc rowSpan="3">
                      <a:txBody>
                        <a:bodyPr/>
                        <a:lstStyle/>
                        <a:p>
                          <a:pPr algn="ctr" rtl="0">
                            <a:lnSpc>
                              <a:spcPct val="115000"/>
                            </a:lnSpc>
                            <a:spcAft>
                              <a:spcPts val="0"/>
                            </a:spcAft>
                          </a:pPr>
                          <a:r>
                            <a:rPr lang="en-US" sz="1800">
                              <a:effectLst/>
                            </a:rPr>
                            <a:t>Algorithm-1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25%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16384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16384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502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1.02%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74293177"/>
                      </a:ext>
                    </a:extLst>
                  </a:tr>
                  <a:tr h="467809">
                    <a:tc vMerge="1">
                      <a:txBody>
                        <a:bodyPr/>
                        <a:lstStyle/>
                        <a:p>
                          <a:pPr rtl="1"/>
                          <a:endParaRPr lang="ar-IQ"/>
                        </a:p>
                      </a:txBody>
                      <a:tcPr/>
                    </a:tc>
                    <a:tc>
                      <a:txBody>
                        <a:bodyPr/>
                        <a:lstStyle/>
                        <a:p>
                          <a:pPr algn="ctr" rtl="0">
                            <a:lnSpc>
                              <a:spcPct val="115000"/>
                            </a:lnSpc>
                            <a:spcAft>
                              <a:spcPts val="0"/>
                            </a:spcAft>
                          </a:pPr>
                          <a:r>
                            <a:rPr lang="en-US" sz="1600">
                              <a:effectLst/>
                            </a:rPr>
                            <a:t>35%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22940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22940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600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1.41%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58101878"/>
                      </a:ext>
                    </a:extLst>
                  </a:tr>
                  <a:tr h="462832">
                    <a:tc vMerge="1">
                      <a:txBody>
                        <a:bodyPr/>
                        <a:lstStyle/>
                        <a:p>
                          <a:pPr rtl="1"/>
                          <a:endParaRPr lang="ar-IQ"/>
                        </a:p>
                      </a:txBody>
                      <a:tcPr/>
                    </a:tc>
                    <a:tc>
                      <a:txBody>
                        <a:bodyPr/>
                        <a:lstStyle/>
                        <a:p>
                          <a:pPr algn="ctr" rtl="0">
                            <a:lnSpc>
                              <a:spcPct val="115000"/>
                            </a:lnSpc>
                            <a:spcAft>
                              <a:spcPts val="0"/>
                            </a:spcAft>
                          </a:pPr>
                          <a:r>
                            <a:rPr lang="en-US" sz="1600">
                              <a:effectLst/>
                            </a:rPr>
                            <a:t>50%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32768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32768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720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64835357"/>
                      </a:ext>
                    </a:extLst>
                  </a:tr>
                  <a:tr h="439607">
                    <a:tc rowSpan="3">
                      <a:txBody>
                        <a:bodyPr/>
                        <a:lstStyle/>
                        <a:p>
                          <a:pPr algn="ctr" rtl="0">
                            <a:lnSpc>
                              <a:spcPct val="115000"/>
                            </a:lnSpc>
                            <a:spcAft>
                              <a:spcPts val="0"/>
                            </a:spcAft>
                          </a:pPr>
                          <a:r>
                            <a:rPr lang="en-US" sz="1800">
                              <a:effectLst/>
                            </a:rPr>
                            <a:t>Algorithm-2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25%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16384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16384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2052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4.17%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10222248"/>
                      </a:ext>
                    </a:extLst>
                  </a:tr>
                  <a:tr h="499328">
                    <a:tc vMerge="1">
                      <a:txBody>
                        <a:bodyPr/>
                        <a:lstStyle/>
                        <a:p>
                          <a:pPr rtl="1"/>
                          <a:endParaRPr lang="ar-IQ"/>
                        </a:p>
                      </a:txBody>
                      <a:tcPr/>
                    </a:tc>
                    <a:tc>
                      <a:txBody>
                        <a:bodyPr/>
                        <a:lstStyle/>
                        <a:p>
                          <a:pPr algn="ctr" rtl="0">
                            <a:lnSpc>
                              <a:spcPct val="115000"/>
                            </a:lnSpc>
                            <a:spcAft>
                              <a:spcPts val="0"/>
                            </a:spcAft>
                          </a:pPr>
                          <a:r>
                            <a:rPr lang="en-US" sz="1600">
                              <a:effectLst/>
                            </a:rPr>
                            <a:t>35%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22940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22940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2460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5.78%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43058143"/>
                      </a:ext>
                    </a:extLst>
                  </a:tr>
                  <a:tr h="499328">
                    <a:tc vMerge="1">
                      <a:txBody>
                        <a:bodyPr/>
                        <a:lstStyle/>
                        <a:p>
                          <a:pPr rtl="1"/>
                          <a:endParaRPr lang="ar-IQ"/>
                        </a:p>
                      </a:txBody>
                      <a:tcPr/>
                    </a:tc>
                    <a:tc>
                      <a:txBody>
                        <a:bodyPr/>
                        <a:lstStyle/>
                        <a:p>
                          <a:pPr algn="ctr" rtl="0">
                            <a:lnSpc>
                              <a:spcPct val="115000"/>
                            </a:lnSpc>
                            <a:spcAft>
                              <a:spcPts val="0"/>
                            </a:spcAft>
                          </a:pPr>
                          <a:r>
                            <a:rPr lang="en-US" sz="1600" dirty="0">
                              <a:effectLst/>
                            </a:rPr>
                            <a:t>50%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32768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32768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2832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dirty="0">
                              <a:effectLst/>
                            </a:rPr>
                            <a:t>8.64%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42959795"/>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688203307"/>
                  </p:ext>
                </p:extLst>
              </p:nvPr>
            </p:nvGraphicFramePr>
            <p:xfrm>
              <a:off x="6080537" y="1720326"/>
              <a:ext cx="5823073" cy="3567291"/>
            </p:xfrm>
            <a:graphic>
              <a:graphicData uri="http://schemas.openxmlformats.org/drawingml/2006/table">
                <a:tbl>
                  <a:tblPr firstRow="1" firstCol="1" bandRow="1">
                    <a:tableStyleId>{5C22544A-7EE6-4342-B048-85BDC9FD1C3A}</a:tableStyleId>
                  </a:tblPr>
                  <a:tblGrid>
                    <a:gridCol w="999362">
                      <a:extLst>
                        <a:ext uri="{9D8B030D-6E8A-4147-A177-3AD203B41FA5}">
                          <a16:colId xmlns:a16="http://schemas.microsoft.com/office/drawing/2014/main" val="3033752035"/>
                        </a:ext>
                      </a:extLst>
                    </a:gridCol>
                    <a:gridCol w="808777">
                      <a:extLst>
                        <a:ext uri="{9D8B030D-6E8A-4147-A177-3AD203B41FA5}">
                          <a16:colId xmlns:a16="http://schemas.microsoft.com/office/drawing/2014/main" val="873465094"/>
                        </a:ext>
                      </a:extLst>
                    </a:gridCol>
                    <a:gridCol w="808777">
                      <a:extLst>
                        <a:ext uri="{9D8B030D-6E8A-4147-A177-3AD203B41FA5}">
                          <a16:colId xmlns:a16="http://schemas.microsoft.com/office/drawing/2014/main" val="488499683"/>
                        </a:ext>
                      </a:extLst>
                    </a:gridCol>
                    <a:gridCol w="794301">
                      <a:extLst>
                        <a:ext uri="{9D8B030D-6E8A-4147-A177-3AD203B41FA5}">
                          <a16:colId xmlns:a16="http://schemas.microsoft.com/office/drawing/2014/main" val="1756823617"/>
                        </a:ext>
                      </a:extLst>
                    </a:gridCol>
                    <a:gridCol w="822649">
                      <a:extLst>
                        <a:ext uri="{9D8B030D-6E8A-4147-A177-3AD203B41FA5}">
                          <a16:colId xmlns:a16="http://schemas.microsoft.com/office/drawing/2014/main" val="4104531370"/>
                        </a:ext>
                      </a:extLst>
                    </a:gridCol>
                    <a:gridCol w="822649">
                      <a:extLst>
                        <a:ext uri="{9D8B030D-6E8A-4147-A177-3AD203B41FA5}">
                          <a16:colId xmlns:a16="http://schemas.microsoft.com/office/drawing/2014/main" val="918213276"/>
                        </a:ext>
                      </a:extLst>
                    </a:gridCol>
                    <a:gridCol w="766558">
                      <a:extLst>
                        <a:ext uri="{9D8B030D-6E8A-4147-A177-3AD203B41FA5}">
                          <a16:colId xmlns:a16="http://schemas.microsoft.com/office/drawing/2014/main" val="360840076"/>
                        </a:ext>
                      </a:extLst>
                    </a:gridCol>
                  </a:tblGrid>
                  <a:tr h="640998">
                    <a:tc>
                      <a:txBody>
                        <a:bodyPr/>
                        <a:lstStyle/>
                        <a:p>
                          <a:pPr algn="ctr" rtl="0">
                            <a:lnSpc>
                              <a:spcPct val="115000"/>
                            </a:lnSpc>
                            <a:spcAft>
                              <a:spcPts val="0"/>
                            </a:spcAft>
                          </a:pPr>
                          <a:r>
                            <a:rPr lang="en-US" sz="1800">
                              <a:effectLst/>
                            </a:rPr>
                            <a:t>Algorithm</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800">
                              <a:effectLst/>
                            </a:rPr>
                            <a:t>TR%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ar-IQ"/>
                        </a:p>
                      </a:txBody>
                      <a:tcPr marL="68580" marR="68580" marT="0" marB="0" anchor="ctr">
                        <a:blipFill>
                          <a:blip r:embed="rId5"/>
                          <a:stretch>
                            <a:fillRect l="-224060" t="-5714" r="-398496" b="-460000"/>
                          </a:stretch>
                        </a:blipFill>
                      </a:tcPr>
                    </a:tc>
                    <a:tc>
                      <a:txBody>
                        <a:bodyPr/>
                        <a:lstStyle/>
                        <a:p>
                          <a:endParaRPr lang="ar-IQ"/>
                        </a:p>
                      </a:txBody>
                      <a:tcPr marL="68580" marR="68580" marT="0" marB="0" anchor="ctr">
                        <a:blipFill>
                          <a:blip r:embed="rId5"/>
                          <a:stretch>
                            <a:fillRect l="-331538" t="-5714" r="-307692" b="-460000"/>
                          </a:stretch>
                        </a:blipFill>
                      </a:tcPr>
                    </a:tc>
                    <a:tc>
                      <a:txBody>
                        <a:bodyPr/>
                        <a:lstStyle/>
                        <a:p>
                          <a:endParaRPr lang="ar-IQ"/>
                        </a:p>
                      </a:txBody>
                      <a:tcPr marL="68580" marR="68580" marT="0" marB="0" anchor="ctr">
                        <a:blipFill>
                          <a:blip r:embed="rId5"/>
                          <a:stretch>
                            <a:fillRect l="-415556" t="-5714" r="-196296" b="-460000"/>
                          </a:stretch>
                        </a:blipFill>
                      </a:tcPr>
                    </a:tc>
                    <a:tc>
                      <a:txBody>
                        <a:bodyPr/>
                        <a:lstStyle/>
                        <a:p>
                          <a:pPr algn="ctr" rtl="0">
                            <a:lnSpc>
                              <a:spcPct val="115000"/>
                            </a:lnSpc>
                            <a:spcAft>
                              <a:spcPts val="0"/>
                            </a:spcAft>
                          </a:pPr>
                          <a:r>
                            <a:rPr lang="en-US" sz="1800">
                              <a:effectLst/>
                            </a:rPr>
                            <a:t>PFA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800">
                              <a:effectLst/>
                            </a:rPr>
                            <a:t>PFR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5699308"/>
                      </a:ext>
                    </a:extLst>
                  </a:tr>
                  <a:tr h="557389">
                    <a:tc rowSpan="3">
                      <a:txBody>
                        <a:bodyPr/>
                        <a:lstStyle/>
                        <a:p>
                          <a:pPr algn="ctr" rtl="0">
                            <a:lnSpc>
                              <a:spcPct val="115000"/>
                            </a:lnSpc>
                            <a:spcAft>
                              <a:spcPts val="0"/>
                            </a:spcAft>
                          </a:pPr>
                          <a:r>
                            <a:rPr lang="en-US" sz="1800">
                              <a:effectLst/>
                            </a:rPr>
                            <a:t>Algorithm-1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25%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16384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16384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502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1.02%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74293177"/>
                      </a:ext>
                    </a:extLst>
                  </a:tr>
                  <a:tr h="467809">
                    <a:tc vMerge="1">
                      <a:txBody>
                        <a:bodyPr/>
                        <a:lstStyle/>
                        <a:p>
                          <a:pPr rtl="1"/>
                          <a:endParaRPr lang="ar-IQ"/>
                        </a:p>
                      </a:txBody>
                      <a:tcPr/>
                    </a:tc>
                    <a:tc>
                      <a:txBody>
                        <a:bodyPr/>
                        <a:lstStyle/>
                        <a:p>
                          <a:pPr algn="ctr" rtl="0">
                            <a:lnSpc>
                              <a:spcPct val="115000"/>
                            </a:lnSpc>
                            <a:spcAft>
                              <a:spcPts val="0"/>
                            </a:spcAft>
                          </a:pPr>
                          <a:r>
                            <a:rPr lang="en-US" sz="1600">
                              <a:effectLst/>
                            </a:rPr>
                            <a:t>35%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22940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22940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600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1.41%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58101878"/>
                      </a:ext>
                    </a:extLst>
                  </a:tr>
                  <a:tr h="462832">
                    <a:tc vMerge="1">
                      <a:txBody>
                        <a:bodyPr/>
                        <a:lstStyle/>
                        <a:p>
                          <a:pPr rtl="1"/>
                          <a:endParaRPr lang="ar-IQ"/>
                        </a:p>
                      </a:txBody>
                      <a:tcPr/>
                    </a:tc>
                    <a:tc>
                      <a:txBody>
                        <a:bodyPr/>
                        <a:lstStyle/>
                        <a:p>
                          <a:pPr algn="ctr" rtl="0">
                            <a:lnSpc>
                              <a:spcPct val="115000"/>
                            </a:lnSpc>
                            <a:spcAft>
                              <a:spcPts val="0"/>
                            </a:spcAft>
                          </a:pPr>
                          <a:r>
                            <a:rPr lang="en-US" sz="1600">
                              <a:effectLst/>
                            </a:rPr>
                            <a:t>50%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32768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32768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720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64835357"/>
                      </a:ext>
                    </a:extLst>
                  </a:tr>
                  <a:tr h="439607">
                    <a:tc rowSpan="3">
                      <a:txBody>
                        <a:bodyPr/>
                        <a:lstStyle/>
                        <a:p>
                          <a:pPr algn="ctr" rtl="0">
                            <a:lnSpc>
                              <a:spcPct val="115000"/>
                            </a:lnSpc>
                            <a:spcAft>
                              <a:spcPts val="0"/>
                            </a:spcAft>
                          </a:pPr>
                          <a:r>
                            <a:rPr lang="en-US" sz="1800">
                              <a:effectLst/>
                            </a:rPr>
                            <a:t>Algorithm-2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25%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16384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16384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2052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4.17%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10222248"/>
                      </a:ext>
                    </a:extLst>
                  </a:tr>
                  <a:tr h="499328">
                    <a:tc vMerge="1">
                      <a:txBody>
                        <a:bodyPr/>
                        <a:lstStyle/>
                        <a:p>
                          <a:pPr rtl="1"/>
                          <a:endParaRPr lang="ar-IQ"/>
                        </a:p>
                      </a:txBody>
                      <a:tcPr/>
                    </a:tc>
                    <a:tc>
                      <a:txBody>
                        <a:bodyPr/>
                        <a:lstStyle/>
                        <a:p>
                          <a:pPr algn="ctr" rtl="0">
                            <a:lnSpc>
                              <a:spcPct val="115000"/>
                            </a:lnSpc>
                            <a:spcAft>
                              <a:spcPts val="0"/>
                            </a:spcAft>
                          </a:pPr>
                          <a:r>
                            <a:rPr lang="en-US" sz="1600">
                              <a:effectLst/>
                            </a:rPr>
                            <a:t>35%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22940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22940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2460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5.78%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43058143"/>
                      </a:ext>
                    </a:extLst>
                  </a:tr>
                  <a:tr h="499328">
                    <a:tc vMerge="1">
                      <a:txBody>
                        <a:bodyPr/>
                        <a:lstStyle/>
                        <a:p>
                          <a:pPr rtl="1"/>
                          <a:endParaRPr lang="ar-IQ"/>
                        </a:p>
                      </a:txBody>
                      <a:tcPr/>
                    </a:tc>
                    <a:tc>
                      <a:txBody>
                        <a:bodyPr/>
                        <a:lstStyle/>
                        <a:p>
                          <a:pPr algn="ctr" rtl="0">
                            <a:lnSpc>
                              <a:spcPct val="115000"/>
                            </a:lnSpc>
                            <a:spcAft>
                              <a:spcPts val="0"/>
                            </a:spcAft>
                          </a:pPr>
                          <a:r>
                            <a:rPr lang="en-US" sz="1600" dirty="0">
                              <a:effectLst/>
                            </a:rPr>
                            <a:t>50%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32768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32768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400">
                              <a:effectLst/>
                            </a:rPr>
                            <a:t>2832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600" dirty="0">
                              <a:effectLst/>
                            </a:rPr>
                            <a:t>8.64%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42959795"/>
                      </a:ext>
                    </a:extLst>
                  </a:tr>
                </a:tbl>
              </a:graphicData>
            </a:graphic>
          </p:graphicFrame>
        </mc:Fallback>
      </mc:AlternateContent>
    </p:spTree>
    <p:extLst>
      <p:ext uri="{BB962C8B-B14F-4D97-AF65-F5344CB8AC3E}">
        <p14:creationId xmlns:p14="http://schemas.microsoft.com/office/powerpoint/2010/main" val="2695127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Man with a laptop">
            <a:extLst>
              <a:ext uri="{FF2B5EF4-FFF2-40B4-BE49-F238E27FC236}">
                <a16:creationId xmlns:a16="http://schemas.microsoft.com/office/drawing/2014/main" id="{4E80E6EE-AA75-4A4E-BB8E-4A4D152D04AA}"/>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211" y="-109332"/>
            <a:ext cx="12187578" cy="6556169"/>
          </a:xfrm>
        </p:spPr>
      </p:pic>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11</a:t>
            </a:fld>
            <a:endParaRPr lang="en-US" dirty="0"/>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Conclusions and Future Works</a:t>
            </a:r>
          </a:p>
        </p:txBody>
      </p:sp>
      <p:sp>
        <p:nvSpPr>
          <p:cNvPr id="3" name="Rectangle 1"/>
          <p:cNvSpPr>
            <a:spLocks noChangeArrowheads="1"/>
          </p:cNvSpPr>
          <p:nvPr/>
        </p:nvSpPr>
        <p:spPr bwMode="auto">
          <a:xfrm>
            <a:off x="294290" y="1221203"/>
            <a:ext cx="1141423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ar-IQ" altLang="ar-IQ"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 Draw a Conclusion Cancer is a disease that is always changing and affects a lot of individuals all around the world. Large amounts of data are involved in the </a:t>
            </a:r>
            <a:r>
              <a:rPr kumimoji="0" lang="en-US" altLang="ar-IQ"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8.2</a:t>
            </a:r>
            <a:r>
              <a:rPr kumimoji="0" lang="ar-IQ" altLang="ar-IQ"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million deaths from this illness, according to the World Health Organization, where you can observe the typical cancer occurrences including lung, liver, colon, and stomach. </a:t>
            </a:r>
            <a:endParaRPr kumimoji="0" lang="en-US" altLang="ar-IQ"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ar-IQ" altLang="ar-IQ"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According to the literature reviewed, a wide range of datasets focused on the study of the illness have been developed, which is essential for the construction of tools that enable the identification of skin cancer. The Skin Cancer data collection from was used in this analysis.</a:t>
            </a:r>
          </a:p>
        </p:txBody>
      </p:sp>
      <p:sp>
        <p:nvSpPr>
          <p:cNvPr id="5" name="Rectangle 2"/>
          <p:cNvSpPr>
            <a:spLocks noChangeArrowheads="1"/>
          </p:cNvSpPr>
          <p:nvPr/>
        </p:nvSpPr>
        <p:spPr bwMode="auto">
          <a:xfrm>
            <a:off x="294290" y="5032095"/>
            <a:ext cx="114142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ar-IQ" altLang="ar-IQ"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 advise further development of the system to enable Internet operation.</a:t>
            </a:r>
            <a:endParaRPr kumimoji="0" lang="en-US" altLang="ar-IQ"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ar-IQ" altLang="ar-IQ"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 is suggested that the system be designed to identify more disorders. </a:t>
            </a:r>
          </a:p>
        </p:txBody>
      </p:sp>
    </p:spTree>
    <p:extLst>
      <p:ext uri="{BB962C8B-B14F-4D97-AF65-F5344CB8AC3E}">
        <p14:creationId xmlns:p14="http://schemas.microsoft.com/office/powerpoint/2010/main" val="2010228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28FE7D-043F-42AF-B4AB-DB9AFF936B28}"/>
              </a:ext>
            </a:extLst>
          </p:cNvPr>
          <p:cNvSpPr>
            <a:spLocks noGrp="1"/>
          </p:cNvSpPr>
          <p:nvPr>
            <p:ph type="title"/>
          </p:nvPr>
        </p:nvSpPr>
        <p:spPr>
          <a:xfrm>
            <a:off x="1097279" y="4892956"/>
            <a:ext cx="10113645" cy="743682"/>
          </a:xfrm>
        </p:spPr>
        <p:txBody>
          <a:bodyPr/>
          <a:lstStyle/>
          <a:p>
            <a:pPr algn="ctr"/>
            <a:r>
              <a:rPr lang="en-US" sz="4800" b="1" dirty="0"/>
              <a:t>Thanks For Lestening</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12820" b="12820"/>
          <a:stretch>
            <a:fillRect/>
          </a:stretch>
        </p:blipFill>
        <p:spPr>
          <a:xfrm>
            <a:off x="15" y="-50800"/>
            <a:ext cx="12191985" cy="4578350"/>
          </a:xfrm>
        </p:spPr>
      </p:pic>
    </p:spTree>
    <p:extLst>
      <p:ext uri="{BB962C8B-B14F-4D97-AF65-F5344CB8AC3E}">
        <p14:creationId xmlns:p14="http://schemas.microsoft.com/office/powerpoint/2010/main" val="1409899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erson using a computer">
            <a:extLst>
              <a:ext uri="{FF2B5EF4-FFF2-40B4-BE49-F238E27FC236}">
                <a16:creationId xmlns:a16="http://schemas.microsoft.com/office/drawing/2014/main" id="{1FE05F69-81FE-41EC-874F-C9DA7048A589}"/>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211" y="-29378"/>
            <a:ext cx="12187578" cy="6408000"/>
          </a:xfrm>
        </p:spPr>
      </p:pic>
      <p:sp>
        <p:nvSpPr>
          <p:cNvPr id="3" name="Footer Placeholder 2">
            <a:extLst>
              <a:ext uri="{FF2B5EF4-FFF2-40B4-BE49-F238E27FC236}">
                <a16:creationId xmlns:a16="http://schemas.microsoft.com/office/drawing/2014/main" id="{4EF15B35-3E87-AB47-A668-38DD000ADF27}"/>
              </a:ext>
            </a:extLst>
          </p:cNvPr>
          <p:cNvSpPr>
            <a:spLocks noGrp="1"/>
          </p:cNvSpPr>
          <p:nvPr>
            <p:ph type="ftr" sz="quarter" idx="11"/>
          </p:nvPr>
        </p:nvSpPr>
        <p:spPr>
          <a:xfrm>
            <a:off x="643051" y="6492875"/>
            <a:ext cx="6818262" cy="365125"/>
          </a:xfrm>
        </p:spPr>
        <p:txBody>
          <a:bodyPr/>
          <a:lstStyle/>
          <a:p>
            <a:r>
              <a:rPr lang="en-US" dirty="0"/>
              <a:t>TEACH A COURSE</a:t>
            </a:r>
          </a:p>
        </p:txBody>
      </p:sp>
      <p:sp>
        <p:nvSpPr>
          <p:cNvPr id="18" name="Slide Number Placeholder 17">
            <a:extLst>
              <a:ext uri="{FF2B5EF4-FFF2-40B4-BE49-F238E27FC236}">
                <a16:creationId xmlns:a16="http://schemas.microsoft.com/office/drawing/2014/main" id="{41B78239-2280-4550-A468-F95E90299A50}"/>
              </a:ext>
            </a:extLst>
          </p:cNvPr>
          <p:cNvSpPr>
            <a:spLocks noGrp="1"/>
          </p:cNvSpPr>
          <p:nvPr>
            <p:ph type="sldNum" sz="quarter" idx="12"/>
          </p:nvPr>
        </p:nvSpPr>
        <p:spPr>
          <a:xfrm>
            <a:off x="10930596" y="6492875"/>
            <a:ext cx="617912" cy="365125"/>
          </a:xfrm>
        </p:spPr>
        <p:txBody>
          <a:bodyPr/>
          <a:lstStyle/>
          <a:p>
            <a:fld id="{3A98EE3D-8CD1-4C3F-BD1C-C98C9596463C}" type="slidenum">
              <a:rPr lang="en-US" smtClean="0"/>
              <a:pPr/>
              <a:t>2</a:t>
            </a:fld>
            <a:endParaRPr lang="en-US" dirty="0"/>
          </a:p>
        </p:txBody>
      </p:sp>
      <p:sp>
        <p:nvSpPr>
          <p:cNvPr id="15" name="Title 14">
            <a:extLst>
              <a:ext uri="{FF2B5EF4-FFF2-40B4-BE49-F238E27FC236}">
                <a16:creationId xmlns:a16="http://schemas.microsoft.com/office/drawing/2014/main" id="{66F458A5-2AF5-4290-8A07-8B68C223F81D}"/>
              </a:ext>
            </a:extLst>
          </p:cNvPr>
          <p:cNvSpPr>
            <a:spLocks noGrp="1"/>
          </p:cNvSpPr>
          <p:nvPr>
            <p:ph type="title"/>
          </p:nvPr>
        </p:nvSpPr>
        <p:spPr>
          <a:xfrm>
            <a:off x="0" y="46037"/>
            <a:ext cx="12192000" cy="1296537"/>
          </a:xfrm>
        </p:spPr>
        <p:txBody>
          <a:bodyPr>
            <a:normAutofit/>
          </a:bodyPr>
          <a:lstStyle/>
          <a:p>
            <a:r>
              <a:rPr lang="en-US" sz="4400" b="1" dirty="0">
                <a:latin typeface="Times New Roman" panose="02020603050405020304" pitchFamily="18" charset="0"/>
                <a:cs typeface="Times New Roman" panose="02020603050405020304" pitchFamily="18" charset="0"/>
              </a:rPr>
              <a:t>Outlines</a:t>
            </a:r>
            <a:endParaRPr lang="ru-RU" sz="4400" b="1" dirty="0">
              <a:latin typeface="Times New Roman" panose="02020603050405020304" pitchFamily="18" charset="0"/>
              <a:cs typeface="Times New Roman" panose="02020603050405020304" pitchFamily="18" charset="0"/>
            </a:endParaRPr>
          </a:p>
        </p:txBody>
      </p:sp>
      <p:graphicFrame>
        <p:nvGraphicFramePr>
          <p:cNvPr id="10" name="Content Placeholder 2" descr="Smart Art object">
            <a:extLst>
              <a:ext uri="{FF2B5EF4-FFF2-40B4-BE49-F238E27FC236}">
                <a16:creationId xmlns:a16="http://schemas.microsoft.com/office/drawing/2014/main" id="{00E51AD9-52AC-49A5-BF0E-64F1B769CE85}"/>
              </a:ext>
            </a:extLst>
          </p:cNvPr>
          <p:cNvGraphicFramePr>
            <a:graphicFrameLocks noGrp="1"/>
          </p:cNvGraphicFramePr>
          <p:nvPr>
            <p:ph sz="half" idx="1"/>
            <p:extLst>
              <p:ext uri="{D42A27DB-BD31-4B8C-83A1-F6EECF244321}">
                <p14:modId xmlns:p14="http://schemas.microsoft.com/office/powerpoint/2010/main" val="1159747926"/>
              </p:ext>
            </p:extLst>
          </p:nvPr>
        </p:nvGraphicFramePr>
        <p:xfrm>
          <a:off x="744538" y="2032027"/>
          <a:ext cx="4954587" cy="3748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5976009" y="2037884"/>
            <a:ext cx="4954587" cy="623705"/>
          </a:xfrm>
          <a:prstGeom prst="rect">
            <a:avLst/>
          </a:prstGeom>
          <a:solidFill>
            <a:schemeClr val="accent1">
              <a:lumMod val="40000"/>
              <a:lumOff val="60000"/>
              <a:alpha val="50000"/>
            </a:schemeClr>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ar-IQ"/>
          </a:p>
        </p:txBody>
      </p:sp>
      <p:sp>
        <p:nvSpPr>
          <p:cNvPr id="11" name="Rectangle 10"/>
          <p:cNvSpPr/>
          <p:nvPr/>
        </p:nvSpPr>
        <p:spPr>
          <a:xfrm>
            <a:off x="5976009" y="2817515"/>
            <a:ext cx="4954587" cy="623705"/>
          </a:xfrm>
          <a:prstGeom prst="rect">
            <a:avLst/>
          </a:prstGeom>
          <a:solidFill>
            <a:schemeClr val="accent1">
              <a:lumMod val="40000"/>
              <a:lumOff val="60000"/>
              <a:alpha val="50000"/>
            </a:schemeClr>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ar-IQ"/>
          </a:p>
        </p:txBody>
      </p:sp>
      <p:sp>
        <p:nvSpPr>
          <p:cNvPr id="12" name="Rectangle 11"/>
          <p:cNvSpPr/>
          <p:nvPr/>
        </p:nvSpPr>
        <p:spPr>
          <a:xfrm>
            <a:off x="5976009" y="3597147"/>
            <a:ext cx="4954587" cy="623705"/>
          </a:xfrm>
          <a:prstGeom prst="rect">
            <a:avLst/>
          </a:prstGeom>
          <a:solidFill>
            <a:schemeClr val="accent1">
              <a:lumMod val="40000"/>
              <a:lumOff val="60000"/>
              <a:alpha val="50000"/>
            </a:schemeClr>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ar-IQ"/>
          </a:p>
        </p:txBody>
      </p:sp>
      <p:grpSp>
        <p:nvGrpSpPr>
          <p:cNvPr id="16" name="Group 15"/>
          <p:cNvGrpSpPr/>
          <p:nvPr/>
        </p:nvGrpSpPr>
        <p:grpSpPr>
          <a:xfrm>
            <a:off x="6697494" y="2037883"/>
            <a:ext cx="4234207" cy="623705"/>
            <a:chOff x="599789" y="2928"/>
            <a:chExt cx="4234207" cy="623705"/>
          </a:xfrm>
        </p:grpSpPr>
        <p:sp>
          <p:nvSpPr>
            <p:cNvPr id="19" name="Rectangle 18"/>
            <p:cNvSpPr/>
            <p:nvPr/>
          </p:nvSpPr>
          <p:spPr>
            <a:xfrm>
              <a:off x="599789" y="2928"/>
              <a:ext cx="4234207" cy="6237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ar-IQ"/>
            </a:p>
          </p:txBody>
        </p:sp>
        <p:sp>
          <p:nvSpPr>
            <p:cNvPr id="20" name="TextBox 19"/>
            <p:cNvSpPr txBox="1"/>
            <p:nvPr/>
          </p:nvSpPr>
          <p:spPr>
            <a:xfrm>
              <a:off x="599789" y="2928"/>
              <a:ext cx="4234207" cy="6237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6009" tIns="66009" rIns="66009" bIns="66009" numCol="1" spcCol="1270" anchor="ctr" anchorCtr="0">
              <a:noAutofit/>
            </a:bodyPr>
            <a:lstStyle/>
            <a:p>
              <a:pPr lvl="0" algn="l" defTabSz="844550">
                <a:lnSpc>
                  <a:spcPct val="90000"/>
                </a:lnSpc>
                <a:spcBef>
                  <a:spcPct val="0"/>
                </a:spcBef>
                <a:spcAft>
                  <a:spcPct val="35000"/>
                </a:spcAft>
              </a:pPr>
              <a:r>
                <a:rPr lang="en-US" sz="2400" b="1" dirty="0">
                  <a:solidFill>
                    <a:schemeClr val="tx1">
                      <a:alpha val="60000"/>
                    </a:schemeClr>
                  </a:solidFill>
                </a:rPr>
                <a:t>Results</a:t>
              </a:r>
              <a:endParaRPr lang="en-US" sz="2400" b="1" kern="1200" dirty="0">
                <a:solidFill>
                  <a:schemeClr val="tx1">
                    <a:alpha val="60000"/>
                  </a:schemeClr>
                </a:solidFill>
              </a:endParaRPr>
            </a:p>
          </p:txBody>
        </p:sp>
      </p:grpSp>
      <p:grpSp>
        <p:nvGrpSpPr>
          <p:cNvPr id="21" name="Group 20"/>
          <p:cNvGrpSpPr/>
          <p:nvPr/>
        </p:nvGrpSpPr>
        <p:grpSpPr>
          <a:xfrm>
            <a:off x="6696389" y="2804916"/>
            <a:ext cx="4234207" cy="623705"/>
            <a:chOff x="599789" y="2928"/>
            <a:chExt cx="4234207" cy="623705"/>
          </a:xfrm>
        </p:grpSpPr>
        <p:sp>
          <p:nvSpPr>
            <p:cNvPr id="22" name="Rectangle 21"/>
            <p:cNvSpPr/>
            <p:nvPr/>
          </p:nvSpPr>
          <p:spPr>
            <a:xfrm>
              <a:off x="599789" y="2928"/>
              <a:ext cx="4234207" cy="6237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ar-IQ"/>
            </a:p>
          </p:txBody>
        </p:sp>
        <p:sp>
          <p:nvSpPr>
            <p:cNvPr id="23" name="TextBox 22"/>
            <p:cNvSpPr txBox="1"/>
            <p:nvPr/>
          </p:nvSpPr>
          <p:spPr>
            <a:xfrm>
              <a:off x="599789" y="2928"/>
              <a:ext cx="4234207" cy="6237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6009" tIns="66009" rIns="66009" bIns="66009" numCol="1" spcCol="1270" anchor="ctr" anchorCtr="0">
              <a:noAutofit/>
            </a:bodyPr>
            <a:lstStyle/>
            <a:p>
              <a:pPr lvl="0" algn="l" defTabSz="844550">
                <a:lnSpc>
                  <a:spcPct val="90000"/>
                </a:lnSpc>
                <a:spcBef>
                  <a:spcPct val="0"/>
                </a:spcBef>
                <a:spcAft>
                  <a:spcPct val="35000"/>
                </a:spcAft>
              </a:pPr>
              <a:r>
                <a:rPr lang="en-US" sz="2400" b="1" kern="1200" dirty="0">
                  <a:solidFill>
                    <a:schemeClr val="tx1">
                      <a:alpha val="60000"/>
                    </a:schemeClr>
                  </a:solidFill>
                </a:rPr>
                <a:t>Conclusions</a:t>
              </a:r>
            </a:p>
          </p:txBody>
        </p:sp>
      </p:grpSp>
      <p:grpSp>
        <p:nvGrpSpPr>
          <p:cNvPr id="27" name="Group 26"/>
          <p:cNvGrpSpPr/>
          <p:nvPr/>
        </p:nvGrpSpPr>
        <p:grpSpPr>
          <a:xfrm>
            <a:off x="6696388" y="3584547"/>
            <a:ext cx="4234207" cy="623705"/>
            <a:chOff x="599789" y="2928"/>
            <a:chExt cx="4234207" cy="623705"/>
          </a:xfrm>
        </p:grpSpPr>
        <p:sp>
          <p:nvSpPr>
            <p:cNvPr id="28" name="Rectangle 27"/>
            <p:cNvSpPr/>
            <p:nvPr/>
          </p:nvSpPr>
          <p:spPr>
            <a:xfrm>
              <a:off x="599789" y="2928"/>
              <a:ext cx="4234207" cy="6237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ar-IQ"/>
            </a:p>
          </p:txBody>
        </p:sp>
        <p:sp>
          <p:nvSpPr>
            <p:cNvPr id="29" name="TextBox 28"/>
            <p:cNvSpPr txBox="1"/>
            <p:nvPr/>
          </p:nvSpPr>
          <p:spPr>
            <a:xfrm>
              <a:off x="599789" y="2928"/>
              <a:ext cx="4234207" cy="6237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6009" tIns="66009" rIns="66009" bIns="66009" numCol="1" spcCol="1270" anchor="ctr" anchorCtr="0">
              <a:noAutofit/>
            </a:bodyPr>
            <a:lstStyle/>
            <a:p>
              <a:pPr lvl="0" algn="l" defTabSz="844550">
                <a:lnSpc>
                  <a:spcPct val="90000"/>
                </a:lnSpc>
                <a:spcBef>
                  <a:spcPct val="0"/>
                </a:spcBef>
                <a:spcAft>
                  <a:spcPct val="35000"/>
                </a:spcAft>
              </a:pPr>
              <a:r>
                <a:rPr lang="en-US" sz="2400" b="1" dirty="0">
                  <a:solidFill>
                    <a:schemeClr val="tx1">
                      <a:alpha val="60000"/>
                    </a:schemeClr>
                  </a:solidFill>
                </a:rPr>
                <a:t>Future Works</a:t>
              </a:r>
              <a:endParaRPr lang="en-US" sz="2400" b="1" kern="1200" dirty="0">
                <a:solidFill>
                  <a:schemeClr val="tx1">
                    <a:alpha val="60000"/>
                  </a:schemeClr>
                </a:solidFill>
              </a:endParaRPr>
            </a:p>
          </p:txBody>
        </p:sp>
      </p:grpSp>
      <p:sp>
        <p:nvSpPr>
          <p:cNvPr id="30" name="Rectangle 29" descr="Pencil"/>
          <p:cNvSpPr/>
          <p:nvPr/>
        </p:nvSpPr>
        <p:spPr>
          <a:xfrm>
            <a:off x="6165233" y="2197866"/>
            <a:ext cx="343037" cy="343037"/>
          </a:xfrm>
          <a:prstGeom prst="rect">
            <a:avLst/>
          </a:prstGeom>
          <a:blipFill dpi="0" rotWithShape="1">
            <a:blip r:embed="rId9">
              <a:alphaModFix amt="50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ar-IQ"/>
          </a:p>
        </p:txBody>
      </p:sp>
      <p:sp>
        <p:nvSpPr>
          <p:cNvPr id="31" name="Rectangle 30" descr="Beaker"/>
          <p:cNvSpPr/>
          <p:nvPr/>
        </p:nvSpPr>
        <p:spPr>
          <a:xfrm>
            <a:off x="6157203" y="2906454"/>
            <a:ext cx="343037" cy="343037"/>
          </a:xfrm>
          <a:prstGeom prst="rect">
            <a:avLst/>
          </a:prstGeom>
          <a:blipFill dpi="0" rotWithShape="1">
            <a:blip r:embed="rId11">
              <a:alphaModFix amt="50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ar-IQ"/>
          </a:p>
        </p:txBody>
      </p:sp>
      <p:sp>
        <p:nvSpPr>
          <p:cNvPr id="32" name="Rectangle 31" descr="Open Book"/>
          <p:cNvSpPr/>
          <p:nvPr/>
        </p:nvSpPr>
        <p:spPr>
          <a:xfrm>
            <a:off x="6180727" y="3758530"/>
            <a:ext cx="343037" cy="343037"/>
          </a:xfrm>
          <a:prstGeom prst="rect">
            <a:avLst/>
          </a:prstGeom>
          <a:blipFill dpi="0" rotWithShape="1">
            <a:blip r:embed="rId13">
              <a:alphaModFix amt="50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ar-IQ"/>
          </a:p>
        </p:txBody>
      </p:sp>
    </p:spTree>
    <p:extLst>
      <p:ext uri="{BB962C8B-B14F-4D97-AF65-F5344CB8AC3E}">
        <p14:creationId xmlns:p14="http://schemas.microsoft.com/office/powerpoint/2010/main" val="359849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IQ"/>
          </a:p>
        </p:txBody>
      </p:sp>
      <p:cxnSp>
        <p:nvCxnSpPr>
          <p:cNvPr id="24" name="Straight Connector 2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IQ"/>
          </a:p>
        </p:txBody>
      </p:sp>
      <p:cxnSp>
        <p:nvCxnSpPr>
          <p:cNvPr id="28" name="Straight Connector 2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38508" y="2957695"/>
            <a:ext cx="3810000" cy="3538718"/>
          </a:xfrm>
        </p:spPr>
      </p:pic>
      <p:sp>
        <p:nvSpPr>
          <p:cNvPr id="5" name="Slide Number Placeholder 4">
            <a:extLst>
              <a:ext uri="{FF2B5EF4-FFF2-40B4-BE49-F238E27FC236}">
                <a16:creationId xmlns:a16="http://schemas.microsoft.com/office/drawing/2014/main" id="{486B821F-B541-46B1-BC2A-76D9C1FC48EB}"/>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7" name="Title 6"/>
          <p:cNvSpPr>
            <a:spLocks noGrp="1"/>
          </p:cNvSpPr>
          <p:nvPr>
            <p:ph type="title"/>
          </p:nvPr>
        </p:nvSpPr>
        <p:spPr>
          <a:xfrm>
            <a:off x="646043" y="286603"/>
            <a:ext cx="10509637" cy="1450757"/>
          </a:xfrm>
        </p:spPr>
        <p:txBody>
          <a:bodyPr/>
          <a:lstStyle/>
          <a:p>
            <a:pPr rtl="0"/>
            <a:r>
              <a:rPr lang="en-US" b="1" dirty="0">
                <a:latin typeface="Times New Roman" panose="02020603050405020304" pitchFamily="18" charset="0"/>
                <a:cs typeface="Times New Roman" panose="02020603050405020304" pitchFamily="18" charset="0"/>
              </a:rPr>
              <a:t>What is Skin Cancer ? </a:t>
            </a:r>
            <a:endParaRPr lang="ar-IQ"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738508" y="431524"/>
            <a:ext cx="3810000" cy="2381250"/>
          </a:xfrm>
        </p:spPr>
      </p:pic>
      <p:sp>
        <p:nvSpPr>
          <p:cNvPr id="10" name="Rectangle 9"/>
          <p:cNvSpPr/>
          <p:nvPr/>
        </p:nvSpPr>
        <p:spPr>
          <a:xfrm>
            <a:off x="646043" y="2601756"/>
            <a:ext cx="6997148" cy="4154984"/>
          </a:xfrm>
          <a:prstGeom prst="rect">
            <a:avLst/>
          </a:prstGeom>
        </p:spPr>
        <p:txBody>
          <a:bodyPr wrap="square">
            <a:spAutoFit/>
          </a:bodyPr>
          <a:lstStyle/>
          <a:p>
            <a:pPr algn="just"/>
            <a:r>
              <a:rPr lang="en-US" sz="2400" dirty="0">
                <a:latin typeface="mayo-sans"/>
              </a:rPr>
              <a:t>Skin cancer begins in the cells that make up the outer layer of the skin, called the epidermis. One type of skin cancer called basal cell carcinoma begins in the basal cells. Basal cells make skin cells that keep pushing older cells toward the surface. As new cells move up, they become squamous cells. Skin cancer that starts in the squamous cells is called squamous cell carcinoma of the skin. Melanoma, another type of skin cancer, comes from the pigment cells, called melanocytes.</a:t>
            </a:r>
            <a:endParaRPr lang="ar-IQ" sz="2400" dirty="0"/>
          </a:p>
        </p:txBody>
      </p:sp>
    </p:spTree>
    <p:extLst>
      <p:ext uri="{BB962C8B-B14F-4D97-AF65-F5344CB8AC3E}">
        <p14:creationId xmlns:p14="http://schemas.microsoft.com/office/powerpoint/2010/main" val="33097191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Man shows something on laptop">
            <a:extLst>
              <a:ext uri="{FF2B5EF4-FFF2-40B4-BE49-F238E27FC236}">
                <a16:creationId xmlns:a16="http://schemas.microsoft.com/office/drawing/2014/main" id="{22FB2237-B866-4C19-BF30-A9BFA8E15C02}"/>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211" y="0"/>
            <a:ext cx="12187578" cy="6408000"/>
          </a:xfrm>
        </p:spPr>
      </p:pic>
      <p:sp>
        <p:nvSpPr>
          <p:cNvPr id="17" name="Slide Number Placeholder 16">
            <a:extLst>
              <a:ext uri="{FF2B5EF4-FFF2-40B4-BE49-F238E27FC236}">
                <a16:creationId xmlns:a16="http://schemas.microsoft.com/office/drawing/2014/main" id="{19D203D7-52C0-41AB-9238-F69D51235EC0}"/>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
        <p:nvSpPr>
          <p:cNvPr id="5" name="Title 4">
            <a:extLst>
              <a:ext uri="{FF2B5EF4-FFF2-40B4-BE49-F238E27FC236}">
                <a16:creationId xmlns:a16="http://schemas.microsoft.com/office/drawing/2014/main" id="{8AD2E63C-40F7-4CF4-BE57-F002221AABF4}"/>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Motivations </a:t>
            </a:r>
            <a:endParaRPr lang="ru-RU"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86409" y="1540565"/>
            <a:ext cx="11111949" cy="3213187"/>
          </a:xfrm>
          <a:prstGeom prst="rect">
            <a:avLst/>
          </a:prstGeom>
          <a:noFill/>
        </p:spPr>
        <p:txBody>
          <a:bodyPr wrap="square" rtlCol="1">
            <a:spAutoFit/>
          </a:bodyPr>
          <a:lstStyle/>
          <a:p>
            <a:pPr marL="457200" indent="-457200">
              <a:lnSpc>
                <a:spcPct val="90000"/>
              </a:lnSpc>
              <a:spcBef>
                <a:spcPts val="1800"/>
              </a:spcBef>
              <a:spcAft>
                <a:spcPts val="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The field of cancer is under research and development to overcome its challenges. </a:t>
            </a:r>
          </a:p>
          <a:p>
            <a:pPr marL="457200" indent="-457200">
              <a:lnSpc>
                <a:spcPct val="90000"/>
              </a:lnSpc>
              <a:spcBef>
                <a:spcPts val="1800"/>
              </a:spcBef>
              <a:spcAft>
                <a:spcPts val="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To know how watermarking algorithm works with detecting cancer cells?</a:t>
            </a:r>
          </a:p>
          <a:p>
            <a:pPr marL="457200" indent="-457200">
              <a:lnSpc>
                <a:spcPct val="90000"/>
              </a:lnSpc>
              <a:spcBef>
                <a:spcPts val="1800"/>
              </a:spcBef>
              <a:spcAft>
                <a:spcPts val="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The Passion for programming some of the procedures performed by artificial intelligence.</a:t>
            </a:r>
            <a:endParaRPr lang="ar-IQ" sz="3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7568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Man and woman discuss some document">
            <a:extLst>
              <a:ext uri="{FF2B5EF4-FFF2-40B4-BE49-F238E27FC236}">
                <a16:creationId xmlns:a16="http://schemas.microsoft.com/office/drawing/2014/main" id="{34A80249-1835-46E9-87C9-48F4BEE1EC64}"/>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211" y="0"/>
            <a:ext cx="12187578" cy="6408000"/>
          </a:xfrm>
        </p:spPr>
      </p:pic>
      <p:sp>
        <p:nvSpPr>
          <p:cNvPr id="14" name="Slide Number Placeholder 13">
            <a:extLst>
              <a:ext uri="{FF2B5EF4-FFF2-40B4-BE49-F238E27FC236}">
                <a16:creationId xmlns:a16="http://schemas.microsoft.com/office/drawing/2014/main" id="{D59E194F-ECD6-4685-8562-5B7AB400EC93}"/>
              </a:ext>
            </a:extLst>
          </p:cNvPr>
          <p:cNvSpPr>
            <a:spLocks noGrp="1"/>
          </p:cNvSpPr>
          <p:nvPr>
            <p:ph type="sldNum" sz="quarter" idx="12"/>
          </p:nvPr>
        </p:nvSpPr>
        <p:spPr/>
        <p:txBody>
          <a:bodyPr/>
          <a:lstStyle/>
          <a:p>
            <a:fld id="{3A98EE3D-8CD1-4C3F-BD1C-C98C9596463C}" type="slidenum">
              <a:rPr lang="en-US" smtClean="0"/>
              <a:pPr/>
              <a:t>5</a:t>
            </a:fld>
            <a:endParaRPr lang="en-US" dirty="0"/>
          </a:p>
        </p:txBody>
      </p:sp>
      <p:sp>
        <p:nvSpPr>
          <p:cNvPr id="2" name="Title 1">
            <a:extLst>
              <a:ext uri="{FF2B5EF4-FFF2-40B4-BE49-F238E27FC236}">
                <a16:creationId xmlns:a16="http://schemas.microsoft.com/office/drawing/2014/main" id="{EC6C92D3-8AE6-4260-8F63-97ED33A064D5}"/>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Problem Statements </a:t>
            </a:r>
          </a:p>
        </p:txBody>
      </p:sp>
      <p:sp>
        <p:nvSpPr>
          <p:cNvPr id="4" name="Content Placeholder 3"/>
          <p:cNvSpPr>
            <a:spLocks noGrp="1"/>
          </p:cNvSpPr>
          <p:nvPr>
            <p:ph sz="half" idx="1"/>
          </p:nvPr>
        </p:nvSpPr>
        <p:spPr/>
        <p:txBody>
          <a:bodyPr>
            <a:normAutofit/>
          </a:bodyPr>
          <a:lstStyle/>
          <a:p>
            <a:pPr marL="514350" indent="-514350" algn="l" rtl="0">
              <a:buFont typeface="+mj-lt"/>
              <a:buAutoNum type="arabicPeriod"/>
            </a:pPr>
            <a:r>
              <a:rPr lang="en-US" sz="3200" dirty="0"/>
              <a:t>Detecting Skin Cancer by using Watermarking algorithm.</a:t>
            </a:r>
          </a:p>
          <a:p>
            <a:pPr marL="514350" indent="-514350" algn="l" rtl="0">
              <a:buFont typeface="+mj-lt"/>
              <a:buAutoNum type="arabicPeriod"/>
            </a:pPr>
            <a:r>
              <a:rPr lang="en-US" sz="3200" dirty="0"/>
              <a:t>The results should be acceptable.</a:t>
            </a:r>
          </a:p>
          <a:p>
            <a:pPr marL="514350" indent="-514350" algn="l" rtl="0">
              <a:buFont typeface="+mj-lt"/>
              <a:buAutoNum type="arabicPeriod"/>
            </a:pPr>
            <a:r>
              <a:rPr lang="en-US" sz="3200" dirty="0"/>
              <a:t>The range of images (Dataset) for detection </a:t>
            </a:r>
          </a:p>
          <a:p>
            <a:pPr marL="514350" indent="-514350" algn="l" rtl="0">
              <a:buFont typeface="+mj-lt"/>
              <a:buAutoNum type="arabicPeriod"/>
            </a:pPr>
            <a:endParaRPr lang="ar-IQ" sz="3200" dirty="0"/>
          </a:p>
        </p:txBody>
      </p:sp>
    </p:spTree>
    <p:extLst>
      <p:ext uri="{BB962C8B-B14F-4D97-AF65-F5344CB8AC3E}">
        <p14:creationId xmlns:p14="http://schemas.microsoft.com/office/powerpoint/2010/main" val="2075827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7BB364-4E7C-4A74-9C1B-A29DA61C1487}"/>
              </a:ext>
            </a:extLst>
          </p:cNvPr>
          <p:cNvSpPr>
            <a:spLocks noGrp="1"/>
          </p:cNvSpPr>
          <p:nvPr>
            <p:ph type="sldNum" sz="quarter" idx="12"/>
          </p:nvPr>
        </p:nvSpPr>
        <p:spPr>
          <a:xfrm>
            <a:off x="10930596" y="6446838"/>
            <a:ext cx="617912" cy="365125"/>
          </a:xfrm>
          <a:prstGeom prst="rect">
            <a:avLst/>
          </a:prstGeom>
        </p:spPr>
        <p:txBody>
          <a:bodyPr anchor="ctr">
            <a:normAutofit/>
          </a:bodyPr>
          <a:lstStyle/>
          <a:p>
            <a:pPr>
              <a:spcAft>
                <a:spcPts val="600"/>
              </a:spcAft>
            </a:pPr>
            <a:fld id="{3A98EE3D-8CD1-4C3F-BD1C-C98C9596463C}" type="slidenum">
              <a:rPr lang="en-US" smtClean="0"/>
              <a:pPr>
                <a:spcAft>
                  <a:spcPts val="600"/>
                </a:spcAft>
              </a:pPr>
              <a:t>6</a:t>
            </a:fld>
            <a:endParaRPr lang="en-US" dirty="0"/>
          </a:p>
        </p:txBody>
      </p:sp>
      <p:sp>
        <p:nvSpPr>
          <p:cNvPr id="29" name="Title 4">
            <a:extLst>
              <a:ext uri="{FF2B5EF4-FFF2-40B4-BE49-F238E27FC236}">
                <a16:creationId xmlns:a16="http://schemas.microsoft.com/office/drawing/2014/main" id="{2C9DFBED-0159-4EAC-AAAF-5AA47CA2F8AE}"/>
              </a:ext>
            </a:extLst>
          </p:cNvPr>
          <p:cNvSpPr>
            <a:spLocks noGrp="1"/>
          </p:cNvSpPr>
          <p:nvPr>
            <p:ph type="title"/>
          </p:nvPr>
        </p:nvSpPr>
        <p:spPr>
          <a:xfrm>
            <a:off x="0" y="0"/>
            <a:ext cx="12192000" cy="1296537"/>
          </a:xfrm>
        </p:spPr>
        <p:txBody>
          <a:bodyPr/>
          <a:lstStyle/>
          <a:p>
            <a:r>
              <a:rPr lang="en-US" b="1" dirty="0">
                <a:latin typeface="Times New Roman" panose="02020603050405020304" pitchFamily="18" charset="0"/>
                <a:cs typeface="Times New Roman" panose="02020603050405020304" pitchFamily="18" charset="0"/>
              </a:rPr>
              <a:t>The Aims of research</a:t>
            </a:r>
          </a:p>
        </p:txBody>
      </p:sp>
      <p:sp>
        <p:nvSpPr>
          <p:cNvPr id="4" name="Content Placeholder 3"/>
          <p:cNvSpPr>
            <a:spLocks noGrp="1"/>
          </p:cNvSpPr>
          <p:nvPr>
            <p:ph sz="half" idx="1"/>
          </p:nvPr>
        </p:nvSpPr>
        <p:spPr/>
        <p:txBody>
          <a:bodyPr>
            <a:normAutofit/>
          </a:bodyPr>
          <a:lstStyle/>
          <a:p>
            <a:pPr algn="l" rtl="0">
              <a:buFont typeface="Wingdings" panose="05000000000000000000" pitchFamily="2" charset="2"/>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 To detect the skin cancer accurately and effectively </a:t>
            </a:r>
          </a:p>
          <a:p>
            <a:pPr algn="l" rtl="0">
              <a:buFont typeface="Wingdings" panose="05000000000000000000" pitchFamily="2" charset="2"/>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 Implementing watermarking algorithm with best results comprised with other algorithms </a:t>
            </a:r>
          </a:p>
          <a:p>
            <a:pPr algn="l" rtl="0">
              <a:buFont typeface="Wingdings" panose="05000000000000000000" pitchFamily="2" charset="2"/>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 Improving a medical field.</a:t>
            </a:r>
          </a:p>
          <a:p>
            <a:pPr algn="l" rtl="0"/>
            <a:endParaRPr lang="ar-IQ"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881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people discuss something">
            <a:extLst>
              <a:ext uri="{FF2B5EF4-FFF2-40B4-BE49-F238E27FC236}">
                <a16:creationId xmlns:a16="http://schemas.microsoft.com/office/drawing/2014/main" id="{8E4315D2-4A95-4A93-B1F8-7FD58C7B2BD0}"/>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9662" y="0"/>
            <a:ext cx="12172676" cy="6400165"/>
          </a:xfrm>
        </p:spPr>
      </p:pic>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p:txBody>
          <a:bodyPr>
            <a:normAutofit/>
          </a:bodyPr>
          <a:lstStyle/>
          <a:p>
            <a:r>
              <a:rPr lang="en-US" sz="4400" b="1" dirty="0">
                <a:latin typeface="Times New Roman" panose="02020603050405020304" pitchFamily="18" charset="0"/>
                <a:cs typeface="Times New Roman" panose="02020603050405020304" pitchFamily="18" charset="0"/>
              </a:rPr>
              <a:t>Methodology </a:t>
            </a:r>
            <a:endParaRPr lang="ru-RU" sz="4400" b="1" dirty="0">
              <a:latin typeface="Times New Roman" panose="02020603050405020304" pitchFamily="18" charset="0"/>
              <a:cs typeface="Times New Roman" panose="02020603050405020304" pitchFamily="18" charset="0"/>
            </a:endParaRPr>
          </a:p>
        </p:txBody>
      </p:sp>
      <p:pic>
        <p:nvPicPr>
          <p:cNvPr id="23" name="Picture Placeholder 22" descr="Hand on the keyboard">
            <a:extLst>
              <a:ext uri="{FF2B5EF4-FFF2-40B4-BE49-F238E27FC236}">
                <a16:creationId xmlns:a16="http://schemas.microsoft.com/office/drawing/2014/main" id="{F00E1472-27F6-44F9-9FC8-BE4D077BF742}"/>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p:blipFill>
        <p:spPr>
          <a:xfrm>
            <a:off x="6171922" y="1878496"/>
            <a:ext cx="6028945" cy="2918637"/>
          </a:xfrm>
        </p:spPr>
      </p:pic>
      <p:sp>
        <p:nvSpPr>
          <p:cNvPr id="2" name="Slide Number Placeholder 1">
            <a:extLst>
              <a:ext uri="{FF2B5EF4-FFF2-40B4-BE49-F238E27FC236}">
                <a16:creationId xmlns:a16="http://schemas.microsoft.com/office/drawing/2014/main" id="{70E83EE9-686B-49B9-8CF4-6F5F84A0A420}"/>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5" name="Text Placeholder 4"/>
          <p:cNvSpPr>
            <a:spLocks noGrp="1"/>
          </p:cNvSpPr>
          <p:nvPr>
            <p:ph type="body" sz="half" idx="2"/>
          </p:nvPr>
        </p:nvSpPr>
        <p:spPr/>
        <p:txBody>
          <a:bodyPr/>
          <a:lstStyle/>
          <a:p>
            <a:pPr algn="l" rtl="0"/>
            <a:r>
              <a:rPr lang="en-US" dirty="0"/>
              <a:t>the author proposed a method using image processing steps that helps to increase the detection accuracy of skin cancer.</a:t>
            </a:r>
          </a:p>
          <a:p>
            <a:pPr algn="l" rtl="0"/>
            <a:r>
              <a:rPr lang="en-US" dirty="0"/>
              <a:t>the methodology requires real-time interfacing with medical images so that it can improve the medical field</a:t>
            </a:r>
          </a:p>
          <a:p>
            <a:pPr algn="l" rtl="0"/>
            <a:r>
              <a:rPr lang="en-US" dirty="0"/>
              <a:t>To test different types of image to get best results</a:t>
            </a:r>
            <a:endParaRPr lang="ar-IQ" dirty="0"/>
          </a:p>
        </p:txBody>
      </p:sp>
    </p:spTree>
    <p:extLst>
      <p:ext uri="{BB962C8B-B14F-4D97-AF65-F5344CB8AC3E}">
        <p14:creationId xmlns:p14="http://schemas.microsoft.com/office/powerpoint/2010/main" val="3189316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Man is writing something">
            <a:extLst>
              <a:ext uri="{FF2B5EF4-FFF2-40B4-BE49-F238E27FC236}">
                <a16:creationId xmlns:a16="http://schemas.microsoft.com/office/drawing/2014/main" id="{0A33CFDA-BCA7-49BA-9355-8A965303C93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p:blipFill>
        <p:spPr>
          <a:xfrm>
            <a:off x="9658" y="0"/>
            <a:ext cx="12173884" cy="6400800"/>
          </a:xfrm>
        </p:spPr>
      </p:pic>
      <p:sp>
        <p:nvSpPr>
          <p:cNvPr id="3" name="Title 2">
            <a:extLst>
              <a:ext uri="{FF2B5EF4-FFF2-40B4-BE49-F238E27FC236}">
                <a16:creationId xmlns:a16="http://schemas.microsoft.com/office/drawing/2014/main" id="{5D346076-8F22-4F03-8E34-958F0BBF9C63}"/>
              </a:ext>
            </a:extLst>
          </p:cNvPr>
          <p:cNvSpPr>
            <a:spLocks noGrp="1"/>
          </p:cNvSpPr>
          <p:nvPr>
            <p:ph type="title"/>
          </p:nvPr>
        </p:nvSpPr>
        <p:spPr>
          <a:xfrm>
            <a:off x="313315" y="90436"/>
            <a:ext cx="6835858" cy="1089350"/>
          </a:xfrm>
        </p:spPr>
        <p:txBody>
          <a:bodyPr/>
          <a:lstStyle/>
          <a:p>
            <a:r>
              <a:rPr lang="en-US" dirty="0"/>
              <a:t>Watermarking Algorithm </a:t>
            </a:r>
          </a:p>
        </p:txBody>
      </p:sp>
      <p:sp>
        <p:nvSpPr>
          <p:cNvPr id="4" name="Text Placeholder 3">
            <a:extLst>
              <a:ext uri="{FF2B5EF4-FFF2-40B4-BE49-F238E27FC236}">
                <a16:creationId xmlns:a16="http://schemas.microsoft.com/office/drawing/2014/main" id="{ACE4EF85-69A0-4736-9657-2914C80CE08F}"/>
              </a:ext>
            </a:extLst>
          </p:cNvPr>
          <p:cNvSpPr>
            <a:spLocks noGrp="1"/>
          </p:cNvSpPr>
          <p:nvPr>
            <p:ph type="body" sz="half" idx="2"/>
          </p:nvPr>
        </p:nvSpPr>
        <p:spPr>
          <a:xfrm>
            <a:off x="7493057" y="2693189"/>
            <a:ext cx="4453598" cy="3606232"/>
          </a:xfrm>
        </p:spPr>
        <p:txBody>
          <a:bodyPr>
            <a:normAutofit/>
          </a:bodyPr>
          <a:lstStyle/>
          <a:p>
            <a:pPr marL="457200" indent="-457200" algn="l" rtl="0">
              <a:buFont typeface="Arial" panose="020B0604020202020204" pitchFamily="34" charset="0"/>
              <a:buChar char="•"/>
            </a:pPr>
            <a:r>
              <a:rPr lang="en-US" sz="2800" dirty="0">
                <a:solidFill>
                  <a:schemeClr val="accent1">
                    <a:lumMod val="40000"/>
                    <a:lumOff val="60000"/>
                  </a:schemeClr>
                </a:solidFill>
              </a:rPr>
              <a:t>Preparing image</a:t>
            </a:r>
          </a:p>
          <a:p>
            <a:pPr marL="457200" indent="-457200" algn="l" rtl="0">
              <a:buFont typeface="Arial" panose="020B0604020202020204" pitchFamily="34" charset="0"/>
              <a:buChar char="•"/>
            </a:pPr>
            <a:r>
              <a:rPr lang="en-US" sz="2800" dirty="0">
                <a:solidFill>
                  <a:schemeClr val="accent1">
                    <a:lumMod val="40000"/>
                    <a:lumOff val="60000"/>
                  </a:schemeClr>
                </a:solidFill>
              </a:rPr>
              <a:t>Image segmentation </a:t>
            </a:r>
          </a:p>
          <a:p>
            <a:pPr marL="457200" indent="-457200" algn="l" rtl="0">
              <a:buFont typeface="Arial" panose="020B0604020202020204" pitchFamily="34" charset="0"/>
              <a:buChar char="•"/>
            </a:pPr>
            <a:r>
              <a:rPr lang="en-US" sz="2800" dirty="0">
                <a:solidFill>
                  <a:schemeClr val="accent1">
                    <a:lumMod val="40000"/>
                    <a:lumOff val="60000"/>
                  </a:schemeClr>
                </a:solidFill>
              </a:rPr>
              <a:t>Watermark extraction</a:t>
            </a:r>
          </a:p>
          <a:p>
            <a:pPr marL="457200" indent="-457200" algn="l" rtl="0">
              <a:buFont typeface="Arial" panose="020B0604020202020204" pitchFamily="34" charset="0"/>
              <a:buChar char="•"/>
            </a:pPr>
            <a:r>
              <a:rPr lang="en-US" sz="2800" dirty="0">
                <a:solidFill>
                  <a:schemeClr val="accent1">
                    <a:lumMod val="40000"/>
                    <a:lumOff val="60000"/>
                  </a:schemeClr>
                </a:solidFill>
              </a:rPr>
              <a:t>Inverse </a:t>
            </a:r>
            <a:r>
              <a:rPr lang="en-GB" sz="2800" dirty="0">
                <a:solidFill>
                  <a:schemeClr val="accent1">
                    <a:lumMod val="40000"/>
                    <a:lumOff val="60000"/>
                  </a:schemeClr>
                </a:solidFill>
              </a:rPr>
              <a:t>Discrete Wavelet Transform</a:t>
            </a:r>
          </a:p>
          <a:p>
            <a:pPr marL="457200" indent="-457200" algn="l" rtl="0">
              <a:buFont typeface="Arial" panose="020B0604020202020204" pitchFamily="34" charset="0"/>
              <a:buChar char="•"/>
            </a:pPr>
            <a:endParaRPr lang="en-US" sz="2800" dirty="0">
              <a:solidFill>
                <a:schemeClr val="accent1">
                  <a:lumMod val="40000"/>
                  <a:lumOff val="60000"/>
                </a:schemeClr>
              </a:solidFill>
            </a:endParaRPr>
          </a:p>
        </p:txBody>
      </p:sp>
      <p:cxnSp>
        <p:nvCxnSpPr>
          <p:cNvPr id="24" name="Straight Connector 23" descr="Line">
            <a:extLst>
              <a:ext uri="{FF2B5EF4-FFF2-40B4-BE49-F238E27FC236}">
                <a16:creationId xmlns:a16="http://schemas.microsoft.com/office/drawing/2014/main" id="{D1EE87BC-47EA-4487-9066-EB3C39096F51}"/>
              </a:ext>
            </a:extLst>
          </p:cNvPr>
          <p:cNvCxnSpPr>
            <a:cxnSpLocks/>
          </p:cNvCxnSpPr>
          <p:nvPr/>
        </p:nvCxnSpPr>
        <p:spPr>
          <a:xfrm>
            <a:off x="761153" y="988365"/>
            <a:ext cx="32918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CB6A36E-F0DA-4D85-BCF8-6898A25A79C2}"/>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315" y="1270221"/>
            <a:ext cx="4943475" cy="5029200"/>
          </a:xfrm>
          <a:prstGeom prst="rect">
            <a:avLst/>
          </a:prstGeom>
        </p:spPr>
      </p:pic>
    </p:spTree>
    <p:extLst>
      <p:ext uri="{BB962C8B-B14F-4D97-AF65-F5344CB8AC3E}">
        <p14:creationId xmlns:p14="http://schemas.microsoft.com/office/powerpoint/2010/main" val="2716836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descr="Man with a laptop">
            <a:extLst>
              <a:ext uri="{FF2B5EF4-FFF2-40B4-BE49-F238E27FC236}">
                <a16:creationId xmlns:a16="http://schemas.microsoft.com/office/drawing/2014/main" id="{4E80E6EE-AA75-4A4E-BB8E-4A4D152D04AA}"/>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211" y="0"/>
            <a:ext cx="12187578" cy="6408000"/>
          </a:xfrm>
        </p:spPr>
      </p:pic>
      <p:sp>
        <p:nvSpPr>
          <p:cNvPr id="9" name="Slide Number Placeholder 8">
            <a:extLst>
              <a:ext uri="{FF2B5EF4-FFF2-40B4-BE49-F238E27FC236}">
                <a16:creationId xmlns:a16="http://schemas.microsoft.com/office/drawing/2014/main" id="{6468A8EB-D811-4893-84F0-8DC998D69080}"/>
              </a:ext>
            </a:extLst>
          </p:cNvPr>
          <p:cNvSpPr>
            <a:spLocks noGrp="1"/>
          </p:cNvSpPr>
          <p:nvPr>
            <p:ph type="sldNum" sz="quarter" idx="12"/>
          </p:nvPr>
        </p:nvSpPr>
        <p:spPr/>
        <p:txBody>
          <a:bodyPr/>
          <a:lstStyle/>
          <a:p>
            <a:fld id="{3A98EE3D-8CD1-4C3F-BD1C-C98C9596463C}" type="slidenum">
              <a:rPr lang="en-US" smtClean="0"/>
              <a:pPr/>
              <a:t>9</a:t>
            </a:fld>
            <a:endParaRPr lang="en-US" dirty="0"/>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results</a:t>
            </a:r>
          </a:p>
        </p:txBody>
      </p:sp>
      <p:pic>
        <p:nvPicPr>
          <p:cNvPr id="4" name="Picture 3"/>
          <p:cNvPicPr>
            <a:picLocks noChangeAspect="1"/>
          </p:cNvPicPr>
          <p:nvPr/>
        </p:nvPicPr>
        <p:blipFill rotWithShape="1">
          <a:blip r:embed="rId4"/>
          <a:srcRect l="42962" t="25943" r="20192" b="17538"/>
          <a:stretch/>
        </p:blipFill>
        <p:spPr>
          <a:xfrm>
            <a:off x="606287" y="1354804"/>
            <a:ext cx="5337313" cy="4605204"/>
          </a:xfrm>
          <a:prstGeom prst="rect">
            <a:avLst/>
          </a:prstGeom>
        </p:spPr>
      </p:pic>
      <p:pic>
        <p:nvPicPr>
          <p:cNvPr id="5" name="Picture 4"/>
          <p:cNvPicPr>
            <a:picLocks noChangeAspect="1"/>
          </p:cNvPicPr>
          <p:nvPr/>
        </p:nvPicPr>
        <p:blipFill rotWithShape="1">
          <a:blip r:embed="rId5"/>
          <a:srcRect l="42555" t="23335" r="21822" b="9857"/>
          <a:stretch/>
        </p:blipFill>
        <p:spPr>
          <a:xfrm>
            <a:off x="6587196" y="1364743"/>
            <a:ext cx="4343400" cy="4581939"/>
          </a:xfrm>
          <a:prstGeom prst="rect">
            <a:avLst/>
          </a:prstGeom>
        </p:spPr>
      </p:pic>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202022326"/>
                  </p:ext>
                </p:extLst>
              </p:nvPr>
            </p:nvGraphicFramePr>
            <p:xfrm>
              <a:off x="6092686" y="4648829"/>
              <a:ext cx="6097103" cy="2121924"/>
            </p:xfrm>
            <a:graphic>
              <a:graphicData uri="http://schemas.openxmlformats.org/drawingml/2006/table">
                <a:tbl>
                  <a:tblPr firstRow="1" firstCol="1" bandRow="1">
                    <a:tableStyleId>{5C22544A-7EE6-4342-B048-85BDC9FD1C3A}</a:tableStyleId>
                  </a:tblPr>
                  <a:tblGrid>
                    <a:gridCol w="892448">
                      <a:extLst>
                        <a:ext uri="{9D8B030D-6E8A-4147-A177-3AD203B41FA5}">
                          <a16:colId xmlns:a16="http://schemas.microsoft.com/office/drawing/2014/main" val="1271064101"/>
                        </a:ext>
                      </a:extLst>
                    </a:gridCol>
                    <a:gridCol w="2992896">
                      <a:extLst>
                        <a:ext uri="{9D8B030D-6E8A-4147-A177-3AD203B41FA5}">
                          <a16:colId xmlns:a16="http://schemas.microsoft.com/office/drawing/2014/main" val="2780923860"/>
                        </a:ext>
                      </a:extLst>
                    </a:gridCol>
                    <a:gridCol w="2211759">
                      <a:extLst>
                        <a:ext uri="{9D8B030D-6E8A-4147-A177-3AD203B41FA5}">
                          <a16:colId xmlns:a16="http://schemas.microsoft.com/office/drawing/2014/main" val="3825956226"/>
                        </a:ext>
                      </a:extLst>
                    </a:gridCol>
                  </a:tblGrid>
                  <a:tr h="230253">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𝑁</m:t>
                                    </m:r>
                                  </m:e>
                                  <m:sub>
                                    <m:r>
                                      <a:rPr lang="en-US" sz="1400">
                                        <a:effectLst/>
                                        <a:latin typeface="Cambria Math" panose="02040503050406030204" pitchFamily="18" charset="0"/>
                                      </a:rPr>
                                      <m:t>𝑡</m:t>
                                    </m:r>
                                  </m:sub>
                                </m:sSub>
                              </m:oMath>
                            </m:oMathPara>
                          </a14:m>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16384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16384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9844066"/>
                      </a:ext>
                    </a:extLst>
                  </a:tr>
                  <a:tr h="230253">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𝑁</m:t>
                                    </m:r>
                                  </m:e>
                                  <m:sub>
                                    <m:r>
                                      <a:rPr lang="en-US" sz="1400">
                                        <a:effectLst/>
                                        <a:latin typeface="Cambria Math" panose="02040503050406030204" pitchFamily="18" charset="0"/>
                                      </a:rPr>
                                      <m:t>𝑡𝑑</m:t>
                                    </m:r>
                                  </m:sub>
                                </m:sSub>
                              </m:oMath>
                            </m:oMathPara>
                          </a14:m>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16384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16384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44820269"/>
                      </a:ext>
                    </a:extLst>
                  </a:tr>
                  <a:tr h="248667">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𝑁</m:t>
                                    </m:r>
                                  </m:e>
                                  <m:sub>
                                    <m:r>
                                      <a:rPr lang="en-US" sz="1400">
                                        <a:effectLst/>
                                        <a:latin typeface="Cambria Math" panose="02040503050406030204" pitchFamily="18" charset="0"/>
                                      </a:rPr>
                                      <m:t>𝑓𝑑</m:t>
                                    </m:r>
                                  </m:sub>
                                </m:sSub>
                              </m:oMath>
                            </m:oMathPara>
                          </a14:m>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502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dirty="0">
                              <a:effectLst/>
                            </a:rPr>
                            <a:t>2052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19509147"/>
                      </a:ext>
                    </a:extLst>
                  </a:tr>
                  <a:tr h="224015">
                    <a:tc>
                      <a:txBody>
                        <a:bodyPr/>
                        <a:lstStyle/>
                        <a:p>
                          <a:pPr algn="ctr" rtl="0">
                            <a:lnSpc>
                              <a:spcPct val="115000"/>
                            </a:lnSpc>
                            <a:spcAft>
                              <a:spcPts val="0"/>
                            </a:spcAft>
                          </a:pPr>
                          <a:r>
                            <a:rPr lang="en-US" sz="1400">
                              <a:effectLst/>
                            </a:rPr>
                            <a:t>PFA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99048020"/>
                      </a:ext>
                    </a:extLst>
                  </a:tr>
                  <a:tr h="350207">
                    <a:tc>
                      <a:txBody>
                        <a:bodyPr/>
                        <a:lstStyle/>
                        <a:p>
                          <a:pPr algn="ctr" rtl="0">
                            <a:lnSpc>
                              <a:spcPct val="115000"/>
                            </a:lnSpc>
                            <a:spcAft>
                              <a:spcPts val="0"/>
                            </a:spcAft>
                          </a:pPr>
                          <a:r>
                            <a:rPr lang="en-US" sz="14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rtl="0">
                            <a:lnSpc>
                              <a:spcPct val="115000"/>
                            </a:lnSpc>
                            <a:spcAft>
                              <a:spcPts val="0"/>
                            </a:spcAft>
                          </a:pPr>
                          <a:r>
                            <a:rPr lang="ar-EG" sz="1100" dirty="0">
                              <a:effectLst/>
                            </a:rPr>
                            <a:t>معناها ان جميع الأجزاء الخاطئة تم كشفها بنسبة 100%</a:t>
                          </a:r>
                          <a:endParaRPr lang="en-US" sz="1100" dirty="0">
                            <a:effectLst/>
                          </a:endParaRPr>
                        </a:p>
                        <a:p>
                          <a:pPr algn="ctr" rtl="0">
                            <a:lnSpc>
                              <a:spcPct val="115000"/>
                            </a:lnSpc>
                            <a:spcAft>
                              <a:spcPts val="0"/>
                            </a:spcAft>
                          </a:pPr>
                          <a:r>
                            <a:rPr lang="ar-EG" sz="1100" dirty="0">
                              <a:effectLst/>
                            </a:rPr>
                            <a:t>لذلك تلاحظ ان الأجزاء الخاطئة في الصورة ملونة جميعا باللون الأبيض</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rtl="1"/>
                          <a:endParaRPr lang="ar-IQ"/>
                        </a:p>
                      </a:txBody>
                      <a:tcPr/>
                    </a:tc>
                    <a:extLst>
                      <a:ext uri="{0D108BD9-81ED-4DB2-BD59-A6C34878D82A}">
                        <a16:rowId xmlns:a16="http://schemas.microsoft.com/office/drawing/2014/main" val="3775259859"/>
                      </a:ext>
                    </a:extLst>
                  </a:tr>
                  <a:tr h="216727">
                    <a:tc>
                      <a:txBody>
                        <a:bodyPr/>
                        <a:lstStyle/>
                        <a:p>
                          <a:pPr algn="ctr" rtl="0">
                            <a:lnSpc>
                              <a:spcPct val="115000"/>
                            </a:lnSpc>
                            <a:spcAft>
                              <a:spcPts val="0"/>
                            </a:spcAft>
                          </a:pPr>
                          <a:r>
                            <a:rPr lang="en-US" sz="1400">
                              <a:effectLst/>
                            </a:rPr>
                            <a:t>PFR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1.02%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4.17%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58866709"/>
                      </a:ext>
                    </a:extLst>
                  </a:tr>
                  <a:tr h="531120">
                    <a:tc>
                      <a:txBody>
                        <a:bodyPr/>
                        <a:lstStyle/>
                        <a:p>
                          <a:pPr algn="ctr" rtl="0">
                            <a:lnSpc>
                              <a:spcPct val="115000"/>
                            </a:lnSpc>
                            <a:spcAft>
                              <a:spcPts val="0"/>
                            </a:spcAft>
                          </a:pPr>
                          <a:r>
                            <a:rPr lang="en-US" sz="14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rtl="0">
                            <a:lnSpc>
                              <a:spcPct val="115000"/>
                            </a:lnSpc>
                            <a:spcAft>
                              <a:spcPts val="0"/>
                            </a:spcAft>
                          </a:pPr>
                          <a:r>
                            <a:rPr lang="ar-EG" sz="1100" dirty="0">
                              <a:effectLst/>
                            </a:rPr>
                            <a:t>معناها انه توجد أخطاء صغيرة في اظهار بعض الأماكن الصحيحة في الصورة على انها خاطئة كما تلاحظ عند أطراف المنطقة البيضاء... المنطقة البيضاء تعدت ال اجزاء الخاطئة الى اجزاء صحيحة اظهرتها انها خاطئة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rtl="1"/>
                          <a:endParaRPr lang="ar-IQ"/>
                        </a:p>
                      </a:txBody>
                      <a:tcPr/>
                    </a:tc>
                    <a:extLst>
                      <a:ext uri="{0D108BD9-81ED-4DB2-BD59-A6C34878D82A}">
                        <a16:rowId xmlns:a16="http://schemas.microsoft.com/office/drawing/2014/main" val="1880123379"/>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202022326"/>
                  </p:ext>
                </p:extLst>
              </p:nvPr>
            </p:nvGraphicFramePr>
            <p:xfrm>
              <a:off x="6092686" y="4648829"/>
              <a:ext cx="6097103" cy="2163134"/>
            </p:xfrm>
            <a:graphic>
              <a:graphicData uri="http://schemas.openxmlformats.org/drawingml/2006/table">
                <a:tbl>
                  <a:tblPr firstRow="1" firstCol="1" bandRow="1">
                    <a:tableStyleId>{5C22544A-7EE6-4342-B048-85BDC9FD1C3A}</a:tableStyleId>
                  </a:tblPr>
                  <a:tblGrid>
                    <a:gridCol w="892448">
                      <a:extLst>
                        <a:ext uri="{9D8B030D-6E8A-4147-A177-3AD203B41FA5}">
                          <a16:colId xmlns:a16="http://schemas.microsoft.com/office/drawing/2014/main" val="1271064101"/>
                        </a:ext>
                      </a:extLst>
                    </a:gridCol>
                    <a:gridCol w="2992896">
                      <a:extLst>
                        <a:ext uri="{9D8B030D-6E8A-4147-A177-3AD203B41FA5}">
                          <a16:colId xmlns:a16="http://schemas.microsoft.com/office/drawing/2014/main" val="2780923860"/>
                        </a:ext>
                      </a:extLst>
                    </a:gridCol>
                    <a:gridCol w="2211759">
                      <a:extLst>
                        <a:ext uri="{9D8B030D-6E8A-4147-A177-3AD203B41FA5}">
                          <a16:colId xmlns:a16="http://schemas.microsoft.com/office/drawing/2014/main" val="3825956226"/>
                        </a:ext>
                      </a:extLst>
                    </a:gridCol>
                  </a:tblGrid>
                  <a:tr h="245364">
                    <a:tc>
                      <a:txBody>
                        <a:bodyPr/>
                        <a:lstStyle/>
                        <a:p>
                          <a:endParaRPr lang="ar-IQ"/>
                        </a:p>
                      </a:txBody>
                      <a:tcPr marL="68580" marR="68580" marT="0" marB="0" anchor="ctr">
                        <a:blipFill>
                          <a:blip r:embed="rId7"/>
                          <a:stretch>
                            <a:fillRect l="-680" t="-2500" r="-583673" b="-795000"/>
                          </a:stretch>
                        </a:blipFill>
                      </a:tcPr>
                    </a:tc>
                    <a:tc>
                      <a:txBody>
                        <a:bodyPr/>
                        <a:lstStyle/>
                        <a:p>
                          <a:pPr algn="ctr" rtl="0">
                            <a:lnSpc>
                              <a:spcPct val="115000"/>
                            </a:lnSpc>
                            <a:spcAft>
                              <a:spcPts val="0"/>
                            </a:spcAft>
                          </a:pPr>
                          <a:r>
                            <a:rPr lang="en-US" sz="1100">
                              <a:effectLst/>
                            </a:rPr>
                            <a:t>16384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16384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9844066"/>
                      </a:ext>
                    </a:extLst>
                  </a:tr>
                  <a:tr h="245364">
                    <a:tc>
                      <a:txBody>
                        <a:bodyPr/>
                        <a:lstStyle/>
                        <a:p>
                          <a:endParaRPr lang="ar-IQ"/>
                        </a:p>
                      </a:txBody>
                      <a:tcPr marL="68580" marR="68580" marT="0" marB="0" anchor="ctr">
                        <a:blipFill>
                          <a:blip r:embed="rId7"/>
                          <a:stretch>
                            <a:fillRect l="-680" t="-100000" r="-583673" b="-675610"/>
                          </a:stretch>
                        </a:blipFill>
                      </a:tcPr>
                    </a:tc>
                    <a:tc>
                      <a:txBody>
                        <a:bodyPr/>
                        <a:lstStyle/>
                        <a:p>
                          <a:pPr algn="ctr" rtl="0">
                            <a:lnSpc>
                              <a:spcPct val="115000"/>
                            </a:lnSpc>
                            <a:spcAft>
                              <a:spcPts val="0"/>
                            </a:spcAft>
                          </a:pPr>
                          <a:r>
                            <a:rPr lang="en-US" sz="1100">
                              <a:effectLst/>
                            </a:rPr>
                            <a:t>16384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16384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44820269"/>
                      </a:ext>
                    </a:extLst>
                  </a:tr>
                  <a:tr h="264986">
                    <a:tc>
                      <a:txBody>
                        <a:bodyPr/>
                        <a:lstStyle/>
                        <a:p>
                          <a:endParaRPr lang="ar-IQ"/>
                        </a:p>
                      </a:txBody>
                      <a:tcPr marL="68580" marR="68580" marT="0" marB="0" anchor="ctr">
                        <a:blipFill>
                          <a:blip r:embed="rId7"/>
                          <a:stretch>
                            <a:fillRect l="-680" t="-190698" r="-583673" b="-544186"/>
                          </a:stretch>
                        </a:blipFill>
                      </a:tcPr>
                    </a:tc>
                    <a:tc>
                      <a:txBody>
                        <a:bodyPr/>
                        <a:lstStyle/>
                        <a:p>
                          <a:pPr algn="ctr" rtl="0">
                            <a:lnSpc>
                              <a:spcPct val="115000"/>
                            </a:lnSpc>
                            <a:spcAft>
                              <a:spcPts val="0"/>
                            </a:spcAft>
                          </a:pPr>
                          <a:r>
                            <a:rPr lang="en-US" sz="1100">
                              <a:effectLst/>
                            </a:rPr>
                            <a:t>502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dirty="0">
                              <a:effectLst/>
                            </a:rPr>
                            <a:t>2052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19509147"/>
                      </a:ext>
                    </a:extLst>
                  </a:tr>
                  <a:tr h="245364">
                    <a:tc>
                      <a:txBody>
                        <a:bodyPr/>
                        <a:lstStyle/>
                        <a:p>
                          <a:pPr algn="ctr" rtl="0">
                            <a:lnSpc>
                              <a:spcPct val="115000"/>
                            </a:lnSpc>
                            <a:spcAft>
                              <a:spcPts val="0"/>
                            </a:spcAft>
                          </a:pPr>
                          <a:r>
                            <a:rPr lang="en-US" sz="1400">
                              <a:effectLst/>
                            </a:rPr>
                            <a:t>PFA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99048020"/>
                      </a:ext>
                    </a:extLst>
                  </a:tr>
                  <a:tr h="385572">
                    <a:tc>
                      <a:txBody>
                        <a:bodyPr/>
                        <a:lstStyle/>
                        <a:p>
                          <a:pPr algn="ctr" rtl="0">
                            <a:lnSpc>
                              <a:spcPct val="115000"/>
                            </a:lnSpc>
                            <a:spcAft>
                              <a:spcPts val="0"/>
                            </a:spcAft>
                          </a:pPr>
                          <a:r>
                            <a:rPr lang="en-US" sz="14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rtl="0">
                            <a:lnSpc>
                              <a:spcPct val="115000"/>
                            </a:lnSpc>
                            <a:spcAft>
                              <a:spcPts val="0"/>
                            </a:spcAft>
                          </a:pPr>
                          <a:r>
                            <a:rPr lang="ar-EG" sz="1100" dirty="0">
                              <a:effectLst/>
                            </a:rPr>
                            <a:t>معناها ان جميع الأجزاء الخاطئة تم كشفها بنسبة 100%</a:t>
                          </a:r>
                          <a:endParaRPr lang="en-US" sz="1100" dirty="0">
                            <a:effectLst/>
                          </a:endParaRPr>
                        </a:p>
                        <a:p>
                          <a:pPr algn="ctr" rtl="0">
                            <a:lnSpc>
                              <a:spcPct val="115000"/>
                            </a:lnSpc>
                            <a:spcAft>
                              <a:spcPts val="0"/>
                            </a:spcAft>
                          </a:pPr>
                          <a:r>
                            <a:rPr lang="ar-EG" sz="1100" dirty="0">
                              <a:effectLst/>
                            </a:rPr>
                            <a:t>لذلك تلاحظ ان الأجزاء الخاطئة في الصورة ملونة جميعا باللون الأبيض</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rtl="1"/>
                          <a:endParaRPr lang="ar-IQ"/>
                        </a:p>
                      </a:txBody>
                      <a:tcPr/>
                    </a:tc>
                    <a:extLst>
                      <a:ext uri="{0D108BD9-81ED-4DB2-BD59-A6C34878D82A}">
                        <a16:rowId xmlns:a16="http://schemas.microsoft.com/office/drawing/2014/main" val="3775259859"/>
                      </a:ext>
                    </a:extLst>
                  </a:tr>
                  <a:tr h="245364">
                    <a:tc>
                      <a:txBody>
                        <a:bodyPr/>
                        <a:lstStyle/>
                        <a:p>
                          <a:pPr algn="ctr" rtl="0">
                            <a:lnSpc>
                              <a:spcPct val="115000"/>
                            </a:lnSpc>
                            <a:spcAft>
                              <a:spcPts val="0"/>
                            </a:spcAft>
                          </a:pPr>
                          <a:r>
                            <a:rPr lang="en-US" sz="1400">
                              <a:effectLst/>
                            </a:rPr>
                            <a:t>PFR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1.02%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pPr>
                          <a:r>
                            <a:rPr lang="en-US" sz="1100">
                              <a:effectLst/>
                            </a:rPr>
                            <a:t>4.17%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58866709"/>
                      </a:ext>
                    </a:extLst>
                  </a:tr>
                  <a:tr h="531120">
                    <a:tc>
                      <a:txBody>
                        <a:bodyPr/>
                        <a:lstStyle/>
                        <a:p>
                          <a:pPr algn="ctr" rtl="0">
                            <a:lnSpc>
                              <a:spcPct val="115000"/>
                            </a:lnSpc>
                            <a:spcAft>
                              <a:spcPts val="0"/>
                            </a:spcAft>
                          </a:pPr>
                          <a:r>
                            <a:rPr lang="en-US" sz="14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rtl="0">
                            <a:lnSpc>
                              <a:spcPct val="115000"/>
                            </a:lnSpc>
                            <a:spcAft>
                              <a:spcPts val="0"/>
                            </a:spcAft>
                          </a:pPr>
                          <a:r>
                            <a:rPr lang="ar-EG" sz="1100" dirty="0">
                              <a:effectLst/>
                            </a:rPr>
                            <a:t>معناها انه توجد أخطاء صغيرة في اظهار بعض الأماكن الصحيحة في الصورة على انها خاطئة كما تلاحظ عند أطراف المنطقة البيضاء... المنطقة البيضاء تعدت ال اجزاء الخاطئة الى اجزاء صحيحة اظهرتها انها خاطئة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rtl="1"/>
                          <a:endParaRPr lang="ar-IQ"/>
                        </a:p>
                      </a:txBody>
                      <a:tcPr/>
                    </a:tc>
                    <a:extLst>
                      <a:ext uri="{0D108BD9-81ED-4DB2-BD59-A6C34878D82A}">
                        <a16:rowId xmlns:a16="http://schemas.microsoft.com/office/drawing/2014/main" val="1880123379"/>
                      </a:ext>
                    </a:extLst>
                  </a:tr>
                </a:tbl>
              </a:graphicData>
            </a:graphic>
          </p:graphicFrame>
        </mc:Fallback>
      </mc:AlternateContent>
      <p:pic>
        <p:nvPicPr>
          <p:cNvPr id="205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3177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8755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987550"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384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RetrospectVTI">
  <a:themeElements>
    <a:clrScheme name="Custom 62">
      <a:dk1>
        <a:srgbClr val="000000"/>
      </a:dk1>
      <a:lt1>
        <a:srgbClr val="FFFFFF"/>
      </a:lt1>
      <a:dk2>
        <a:srgbClr val="322441"/>
      </a:dk2>
      <a:lt2>
        <a:srgbClr val="E8E8E2"/>
      </a:lt2>
      <a:accent1>
        <a:srgbClr val="3F3DE3"/>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assic-Corporate_Teach a Course_02_Win32_MO - v3" id="{9EE2A5A3-E40E-40AC-9760-FB610F2897F3}" vid="{7FC277D3-686C-411B-BE49-3E65515A7D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09386F-CDB5-4CE9-AE70-AE4E53A63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8F16D9-EB65-4F11-9CD9-58377B437CF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C65060F-1094-41F3-95E3-03DA10677C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corporate teach a course slides</Template>
  <TotalTime>0</TotalTime>
  <Words>588</Words>
  <Application>Microsoft Office PowerPoint</Application>
  <PresentationFormat>Widescreen</PresentationFormat>
  <Paragraphs>130</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Cambria Math</vt:lpstr>
      <vt:lpstr>mayo-sans</vt:lpstr>
      <vt:lpstr>Times New Roman</vt:lpstr>
      <vt:lpstr>Wingdings</vt:lpstr>
      <vt:lpstr>RetrospectVTI</vt:lpstr>
      <vt:lpstr>Medical Image processing Challenges</vt:lpstr>
      <vt:lpstr>Outlines</vt:lpstr>
      <vt:lpstr>What is Skin Cancer ? </vt:lpstr>
      <vt:lpstr>Motivations </vt:lpstr>
      <vt:lpstr>Problem Statements </vt:lpstr>
      <vt:lpstr>The Aims of research</vt:lpstr>
      <vt:lpstr>Methodology </vt:lpstr>
      <vt:lpstr>Watermarking Algorithm </vt:lpstr>
      <vt:lpstr>The results</vt:lpstr>
      <vt:lpstr>The results</vt:lpstr>
      <vt:lpstr>Conclusions and Future Works</vt:lpstr>
      <vt:lpstr>Thanks For Lestening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2024-04-11T09:13:32Z</dcterms:created>
  <dcterms:modified xsi:type="dcterms:W3CDTF">2025-11-29T21:22:10Z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