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60" r:id="rId2"/>
    <p:sldId id="4584" r:id="rId3"/>
    <p:sldId id="382" r:id="rId4"/>
    <p:sldId id="4556" r:id="rId5"/>
    <p:sldId id="359" r:id="rId6"/>
    <p:sldId id="270" r:id="rId7"/>
    <p:sldId id="438" r:id="rId8"/>
    <p:sldId id="290" r:id="rId9"/>
    <p:sldId id="291" r:id="rId10"/>
    <p:sldId id="4559" r:id="rId11"/>
    <p:sldId id="4577" r:id="rId12"/>
    <p:sldId id="35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56F8"/>
    <a:srgbClr val="D222B5"/>
    <a:srgbClr val="F2A46E"/>
    <a:srgbClr val="CE7DD0"/>
    <a:srgbClr val="80C8EC"/>
    <a:srgbClr val="33CCCC"/>
    <a:srgbClr val="486B6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9028" autoAdjust="0"/>
    <p:restoredTop sz="94061" autoAdjust="0"/>
  </p:normalViewPr>
  <p:slideViewPr>
    <p:cSldViewPr snapToGrid="0">
      <p:cViewPr varScale="1">
        <p:scale>
          <a:sx n="67" d="100"/>
          <a:sy n="67" d="100"/>
        </p:scale>
        <p:origin x="45" y="1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ar-IQ"/>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l">
              <a:defRPr sz="1200"/>
            </a:lvl1pPr>
          </a:lstStyle>
          <a:p>
            <a:fld id="{7E96161A-14C7-4E36-9AF2-6BA5B1931210}" type="datetimeFigureOut">
              <a:rPr lang="ar-IQ" smtClean="0"/>
              <a:t>25/10/1446</a:t>
            </a:fld>
            <a:endParaRPr lang="ar-IQ"/>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ar-IQ"/>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endParaRPr lang="ar-IQ"/>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a:defRPr sz="1200"/>
            </a:lvl1pPr>
          </a:lstStyle>
          <a:p>
            <a:fld id="{ACE94E9E-3EBF-44DC-BD66-4D46FD79DA0A}" type="slidenum">
              <a:rPr lang="ar-IQ" smtClean="0"/>
              <a:t>‹#›</a:t>
            </a:fld>
            <a:endParaRPr lang="ar-IQ"/>
          </a:p>
        </p:txBody>
      </p:sp>
    </p:spTree>
    <p:extLst>
      <p:ext uri="{BB962C8B-B14F-4D97-AF65-F5344CB8AC3E}">
        <p14:creationId xmlns:p14="http://schemas.microsoft.com/office/powerpoint/2010/main" val="5924130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centers for disease control and prevention </a:t>
            </a:r>
          </a:p>
        </p:txBody>
      </p:sp>
      <p:sp>
        <p:nvSpPr>
          <p:cNvPr id="4" name="Slide Number Placeholder 3"/>
          <p:cNvSpPr>
            <a:spLocks noGrp="1"/>
          </p:cNvSpPr>
          <p:nvPr>
            <p:ph type="sldNum" sz="quarter" idx="5"/>
          </p:nvPr>
        </p:nvSpPr>
        <p:spPr/>
        <p:txBody>
          <a:bodyPr/>
          <a:lstStyle/>
          <a:p>
            <a:fld id="{240136F4-F5D9-4979-9B34-7D20607116F7}" type="slidenum">
              <a:rPr lang="en-US" smtClean="0"/>
              <a:t>4</a:t>
            </a:fld>
            <a:endParaRPr lang="en-US"/>
          </a:p>
        </p:txBody>
      </p:sp>
    </p:spTree>
    <p:extLst>
      <p:ext uri="{BB962C8B-B14F-4D97-AF65-F5344CB8AC3E}">
        <p14:creationId xmlns:p14="http://schemas.microsoft.com/office/powerpoint/2010/main" val="486032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800" b="0" i="0" u="none" strike="noStrike" baseline="0" dirty="0">
                <a:solidFill>
                  <a:srgbClr val="000000"/>
                </a:solidFill>
                <a:latin typeface="Times New Roman" panose="02020603050405020304" pitchFamily="18" charset="0"/>
              </a:rPr>
              <a:t> These patients also suffer from various medical problems such as difficulty with feeding, swallowing, nasal regurgitation, </a:t>
            </a:r>
          </a:p>
          <a:p>
            <a:pPr algn="just"/>
            <a:r>
              <a:rPr lang="en-US" sz="1800" b="0" i="0" u="none" strike="noStrike" baseline="0" dirty="0">
                <a:solidFill>
                  <a:srgbClr val="000000"/>
                </a:solidFill>
                <a:latin typeface="Times New Roman" panose="02020603050405020304" pitchFamily="18" charset="0"/>
              </a:rPr>
              <a:t>Speech difficulties (because of nasal escape and articulation problems)</a:t>
            </a:r>
            <a:r>
              <a:rPr lang="en-US" sz="1800" dirty="0">
                <a:effectLst/>
                <a:latin typeface="Times New Roman" panose="02020603050405020304" pitchFamily="18" charset="0"/>
                <a:ea typeface="Calibri" panose="020F0502020204030204" pitchFamily="34" charset="0"/>
                <a:cs typeface="Arial" panose="020B0604020202020204" pitchFamily="34" charset="0"/>
              </a:rPr>
              <a:t> Persistent structural abnormalities including velopharyngeal insufficiency, oronasal fistulas, and hearing impairments all play a role.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b="0" i="0" u="none" strike="noStrike" baseline="0" dirty="0">
                <a:solidFill>
                  <a:srgbClr val="000000"/>
                </a:solidFill>
                <a:latin typeface="Times New Roman" panose="02020603050405020304" pitchFamily="18" charset="0"/>
              </a:rPr>
              <a:t>hearing problems (due to palatal muscle abnormalities), Because of the abnormal form and function of the tubal musculature, which leads to impaired ventilation through the eustachian tubes, newborns with cleft palate are more likely to develop otitis media. This middle ear mucosal abnormality induces sterile mucosal inflammation and middle ear effusion with superimposed infection.</a:t>
            </a:r>
          </a:p>
          <a:p>
            <a:pPr algn="just"/>
            <a:endParaRPr lang="en-US" sz="1800" dirty="0">
              <a:effectLst/>
              <a:latin typeface="Times New Roman" panose="02020603050405020304" pitchFamily="18" charset="0"/>
              <a:ea typeface="Calibri" panose="020F0502020204030204" pitchFamily="34" charset="0"/>
              <a:cs typeface="Arial" panose="020B0604020202020204" pitchFamily="34" charset="0"/>
            </a:endParaRPr>
          </a:p>
          <a:p>
            <a:pPr algn="just"/>
            <a:r>
              <a:rPr lang="en-US" sz="1800" b="0" i="0" u="none" strike="noStrike" baseline="0" dirty="0">
                <a:solidFill>
                  <a:srgbClr val="000000"/>
                </a:solidFill>
                <a:latin typeface="Times New Roman" panose="02020603050405020304" pitchFamily="18" charset="0"/>
              </a:rPr>
              <a:t>Cleft defects thus have an adverse influence on health as well as the social integration of affected individuals. Despite early surgical intervention, residual deformity can remain through scarring and abnormal development of the face, which can result in functional and psychosocial problems8</a:t>
            </a:r>
            <a:endParaRPr lang="en-US" dirty="0"/>
          </a:p>
        </p:txBody>
      </p:sp>
      <p:sp>
        <p:nvSpPr>
          <p:cNvPr id="4" name="Slide Number Placeholder 3"/>
          <p:cNvSpPr>
            <a:spLocks noGrp="1"/>
          </p:cNvSpPr>
          <p:nvPr>
            <p:ph type="sldNum" sz="quarter" idx="5"/>
          </p:nvPr>
        </p:nvSpPr>
        <p:spPr/>
        <p:txBody>
          <a:bodyPr/>
          <a:lstStyle/>
          <a:p>
            <a:fld id="{240136F4-F5D9-4979-9B34-7D20607116F7}" type="slidenum">
              <a:rPr lang="en-US" smtClean="0"/>
              <a:t>5</a:t>
            </a:fld>
            <a:endParaRPr lang="en-US"/>
          </a:p>
        </p:txBody>
      </p:sp>
    </p:spTree>
    <p:extLst>
      <p:ext uri="{BB962C8B-B14F-4D97-AF65-F5344CB8AC3E}">
        <p14:creationId xmlns:p14="http://schemas.microsoft.com/office/powerpoint/2010/main" val="38044681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IQ" dirty="0"/>
          </a:p>
        </p:txBody>
      </p:sp>
      <p:sp>
        <p:nvSpPr>
          <p:cNvPr id="4" name="Slide Number Placeholder 3"/>
          <p:cNvSpPr>
            <a:spLocks noGrp="1"/>
          </p:cNvSpPr>
          <p:nvPr>
            <p:ph type="sldNum" sz="quarter" idx="5"/>
          </p:nvPr>
        </p:nvSpPr>
        <p:spPr/>
        <p:txBody>
          <a:bodyPr/>
          <a:lstStyle/>
          <a:p>
            <a:fld id="{5E5E02A9-BA28-4AD6-9DB6-65496C2FDF68}" type="slidenum">
              <a:rPr lang="en-US" smtClean="0"/>
              <a:t>12</a:t>
            </a:fld>
            <a:endParaRPr lang="en-US"/>
          </a:p>
        </p:txBody>
      </p:sp>
    </p:spTree>
    <p:extLst>
      <p:ext uri="{BB962C8B-B14F-4D97-AF65-F5344CB8AC3E}">
        <p14:creationId xmlns:p14="http://schemas.microsoft.com/office/powerpoint/2010/main" val="42263441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740B5-E68D-59D6-C612-AD9743BEF71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2CCEE13-F4BD-6FC2-2C57-B9333225269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B946718-7BB9-E81A-D27E-DB6A5AD43E3C}"/>
              </a:ext>
            </a:extLst>
          </p:cNvPr>
          <p:cNvSpPr>
            <a:spLocks noGrp="1"/>
          </p:cNvSpPr>
          <p:nvPr>
            <p:ph type="dt" sz="half" idx="10"/>
          </p:nvPr>
        </p:nvSpPr>
        <p:spPr/>
        <p:txBody>
          <a:bodyPr/>
          <a:lstStyle/>
          <a:p>
            <a:fld id="{6791DE27-2E0E-48BA-A3B3-6DD86D795AB5}" type="datetime10">
              <a:rPr lang="en-GB" smtClean="0"/>
              <a:t>12:47</a:t>
            </a:fld>
            <a:endParaRPr lang="en-GB"/>
          </a:p>
        </p:txBody>
      </p:sp>
      <p:sp>
        <p:nvSpPr>
          <p:cNvPr id="5" name="Footer Placeholder 4">
            <a:extLst>
              <a:ext uri="{FF2B5EF4-FFF2-40B4-BE49-F238E27FC236}">
                <a16:creationId xmlns:a16="http://schemas.microsoft.com/office/drawing/2014/main" id="{F37632D8-C1AA-568B-3418-8F04622629E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305A443-CA10-435E-BCC1-6F0F2E298103}"/>
              </a:ext>
            </a:extLst>
          </p:cNvPr>
          <p:cNvSpPr>
            <a:spLocks noGrp="1"/>
          </p:cNvSpPr>
          <p:nvPr>
            <p:ph type="sldNum" sz="quarter" idx="12"/>
          </p:nvPr>
        </p:nvSpPr>
        <p:spPr/>
        <p:txBody>
          <a:bodyPr/>
          <a:lstStyle/>
          <a:p>
            <a:fld id="{867F1C4A-E48C-4F46-84B6-F570665B09D9}" type="slidenum">
              <a:rPr lang="en-GB" smtClean="0"/>
              <a:t>‹#›</a:t>
            </a:fld>
            <a:endParaRPr lang="en-GB"/>
          </a:p>
        </p:txBody>
      </p:sp>
    </p:spTree>
    <p:extLst>
      <p:ext uri="{BB962C8B-B14F-4D97-AF65-F5344CB8AC3E}">
        <p14:creationId xmlns:p14="http://schemas.microsoft.com/office/powerpoint/2010/main" val="24767852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E19DE-7480-811F-304E-517E1372A45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8791254-E516-AD8C-EA1C-C52B634C45B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2E94D87-E658-1E39-1B68-8153D40AEF60}"/>
              </a:ext>
            </a:extLst>
          </p:cNvPr>
          <p:cNvSpPr>
            <a:spLocks noGrp="1"/>
          </p:cNvSpPr>
          <p:nvPr>
            <p:ph type="dt" sz="half" idx="10"/>
          </p:nvPr>
        </p:nvSpPr>
        <p:spPr/>
        <p:txBody>
          <a:bodyPr/>
          <a:lstStyle/>
          <a:p>
            <a:fld id="{8BB16391-289D-4791-BE27-19383CC6BBBB}" type="datetime10">
              <a:rPr lang="en-GB" smtClean="0"/>
              <a:t>12:47</a:t>
            </a:fld>
            <a:endParaRPr lang="en-GB"/>
          </a:p>
        </p:txBody>
      </p:sp>
      <p:sp>
        <p:nvSpPr>
          <p:cNvPr id="5" name="Footer Placeholder 4">
            <a:extLst>
              <a:ext uri="{FF2B5EF4-FFF2-40B4-BE49-F238E27FC236}">
                <a16:creationId xmlns:a16="http://schemas.microsoft.com/office/drawing/2014/main" id="{53FF1BA2-E019-A915-DFB5-6A8024ACE50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95B0E82-06E1-7596-5235-EF62746A712A}"/>
              </a:ext>
            </a:extLst>
          </p:cNvPr>
          <p:cNvSpPr>
            <a:spLocks noGrp="1"/>
          </p:cNvSpPr>
          <p:nvPr>
            <p:ph type="sldNum" sz="quarter" idx="12"/>
          </p:nvPr>
        </p:nvSpPr>
        <p:spPr/>
        <p:txBody>
          <a:bodyPr/>
          <a:lstStyle/>
          <a:p>
            <a:fld id="{867F1C4A-E48C-4F46-84B6-F570665B09D9}" type="slidenum">
              <a:rPr lang="en-GB" smtClean="0"/>
              <a:t>‹#›</a:t>
            </a:fld>
            <a:endParaRPr lang="en-GB"/>
          </a:p>
        </p:txBody>
      </p:sp>
    </p:spTree>
    <p:extLst>
      <p:ext uri="{BB962C8B-B14F-4D97-AF65-F5344CB8AC3E}">
        <p14:creationId xmlns:p14="http://schemas.microsoft.com/office/powerpoint/2010/main" val="3240430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12019F1-7248-715D-2AAB-7325081162A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07C57DE-6762-A66C-DE41-52EDA23130D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6DA0EFE-C7A4-1EBE-54CB-A6533C723CDC}"/>
              </a:ext>
            </a:extLst>
          </p:cNvPr>
          <p:cNvSpPr>
            <a:spLocks noGrp="1"/>
          </p:cNvSpPr>
          <p:nvPr>
            <p:ph type="dt" sz="half" idx="10"/>
          </p:nvPr>
        </p:nvSpPr>
        <p:spPr/>
        <p:txBody>
          <a:bodyPr/>
          <a:lstStyle/>
          <a:p>
            <a:fld id="{5E80F2E5-455B-4962-BA0C-A63C18387728}" type="datetime10">
              <a:rPr lang="en-GB" smtClean="0"/>
              <a:t>12:47</a:t>
            </a:fld>
            <a:endParaRPr lang="en-GB"/>
          </a:p>
        </p:txBody>
      </p:sp>
      <p:sp>
        <p:nvSpPr>
          <p:cNvPr id="5" name="Footer Placeholder 4">
            <a:extLst>
              <a:ext uri="{FF2B5EF4-FFF2-40B4-BE49-F238E27FC236}">
                <a16:creationId xmlns:a16="http://schemas.microsoft.com/office/drawing/2014/main" id="{57F9A673-8203-1AAA-90E4-D866AB028C4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70E78C3-C236-82F7-BC49-4A7FBB7A04F1}"/>
              </a:ext>
            </a:extLst>
          </p:cNvPr>
          <p:cNvSpPr>
            <a:spLocks noGrp="1"/>
          </p:cNvSpPr>
          <p:nvPr>
            <p:ph type="sldNum" sz="quarter" idx="12"/>
          </p:nvPr>
        </p:nvSpPr>
        <p:spPr/>
        <p:txBody>
          <a:bodyPr/>
          <a:lstStyle/>
          <a:p>
            <a:fld id="{867F1C4A-E48C-4F46-84B6-F570665B09D9}" type="slidenum">
              <a:rPr lang="en-GB" smtClean="0"/>
              <a:t>‹#›</a:t>
            </a:fld>
            <a:endParaRPr lang="en-GB"/>
          </a:p>
        </p:txBody>
      </p:sp>
    </p:spTree>
    <p:extLst>
      <p:ext uri="{BB962C8B-B14F-4D97-AF65-F5344CB8AC3E}">
        <p14:creationId xmlns:p14="http://schemas.microsoft.com/office/powerpoint/2010/main" val="23318684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441FAD-C9C9-4CBC-AA23-5981EE63199C}"/>
              </a:ext>
            </a:extLst>
          </p:cNvPr>
          <p:cNvSpPr>
            <a:spLocks noGrp="1"/>
          </p:cNvSpPr>
          <p:nvPr>
            <p:ph type="dt" sz="half" idx="10"/>
          </p:nvPr>
        </p:nvSpPr>
        <p:spPr/>
        <p:txBody>
          <a:bodyPr/>
          <a:lstStyle/>
          <a:p>
            <a:fld id="{730D49D1-6B6C-486B-A622-15DD5FD32A77}" type="datetime10">
              <a:rPr lang="en-GB" smtClean="0"/>
              <a:t>12:47</a:t>
            </a:fld>
            <a:endParaRPr lang="en-IN"/>
          </a:p>
        </p:txBody>
      </p:sp>
      <p:sp>
        <p:nvSpPr>
          <p:cNvPr id="3" name="Footer Placeholder 2">
            <a:extLst>
              <a:ext uri="{FF2B5EF4-FFF2-40B4-BE49-F238E27FC236}">
                <a16:creationId xmlns:a16="http://schemas.microsoft.com/office/drawing/2014/main" id="{DA671623-801E-46B4-9340-810CDBC13E8F}"/>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DB5F9A33-67B2-40FB-B645-1FB43C190C91}"/>
              </a:ext>
            </a:extLst>
          </p:cNvPr>
          <p:cNvSpPr>
            <a:spLocks noGrp="1"/>
          </p:cNvSpPr>
          <p:nvPr>
            <p:ph type="sldNum" sz="quarter" idx="12"/>
          </p:nvPr>
        </p:nvSpPr>
        <p:spPr/>
        <p:txBody>
          <a:bodyPr/>
          <a:lstStyle/>
          <a:p>
            <a:fld id="{C9B0CD62-3385-4439-AF3C-07B6601431FC}" type="slidenum">
              <a:rPr lang="en-IN" smtClean="0"/>
              <a:t>‹#›</a:t>
            </a:fld>
            <a:endParaRPr lang="en-IN"/>
          </a:p>
        </p:txBody>
      </p:sp>
      <p:sp>
        <p:nvSpPr>
          <p:cNvPr id="6" name="Picture Placeholder 5">
            <a:extLst>
              <a:ext uri="{FF2B5EF4-FFF2-40B4-BE49-F238E27FC236}">
                <a16:creationId xmlns:a16="http://schemas.microsoft.com/office/drawing/2014/main" id="{4F79A754-30D9-4DE8-9024-ACBDE5CE4BFB}"/>
              </a:ext>
            </a:extLst>
          </p:cNvPr>
          <p:cNvSpPr>
            <a:spLocks noGrp="1"/>
          </p:cNvSpPr>
          <p:nvPr>
            <p:ph type="pic" sz="quarter" idx="13"/>
          </p:nvPr>
        </p:nvSpPr>
        <p:spPr>
          <a:xfrm>
            <a:off x="0" y="0"/>
            <a:ext cx="5275263" cy="6858000"/>
          </a:xfrm>
        </p:spPr>
        <p:txBody>
          <a:bodyPr/>
          <a:lstStyle/>
          <a:p>
            <a:endParaRPr lang="en-IN"/>
          </a:p>
        </p:txBody>
      </p:sp>
    </p:spTree>
    <p:extLst>
      <p:ext uri="{BB962C8B-B14F-4D97-AF65-F5344CB8AC3E}">
        <p14:creationId xmlns:p14="http://schemas.microsoft.com/office/powerpoint/2010/main" val="453646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E9522-AE01-6852-EDF2-52934BF28B9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D524CE8-C6FA-365C-12C0-45980750387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F1B755-9B85-2102-2655-F53149D72CDC}"/>
              </a:ext>
            </a:extLst>
          </p:cNvPr>
          <p:cNvSpPr>
            <a:spLocks noGrp="1"/>
          </p:cNvSpPr>
          <p:nvPr>
            <p:ph type="dt" sz="half" idx="10"/>
          </p:nvPr>
        </p:nvSpPr>
        <p:spPr>
          <a:xfrm>
            <a:off x="0" y="6356350"/>
            <a:ext cx="2743200" cy="365125"/>
          </a:xfrm>
        </p:spPr>
        <p:txBody>
          <a:bodyPr/>
          <a:lstStyle>
            <a:lvl1pPr>
              <a:defRPr sz="1600" b="1"/>
            </a:lvl1pPr>
          </a:lstStyle>
          <a:p>
            <a:fld id="{82464086-7AAB-4CFC-A7D5-A9274A7292F9}" type="datetime10">
              <a:rPr lang="en-GB" smtClean="0"/>
              <a:pPr/>
              <a:t>12:47</a:t>
            </a:fld>
            <a:endParaRPr lang="en-GB" dirty="0"/>
          </a:p>
        </p:txBody>
      </p:sp>
      <p:sp>
        <p:nvSpPr>
          <p:cNvPr id="5" name="Footer Placeholder 4">
            <a:extLst>
              <a:ext uri="{FF2B5EF4-FFF2-40B4-BE49-F238E27FC236}">
                <a16:creationId xmlns:a16="http://schemas.microsoft.com/office/drawing/2014/main" id="{F425D446-0321-6655-9995-F9EE963762E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CF38868-9AF2-33B1-A13F-591F86611F23}"/>
              </a:ext>
            </a:extLst>
          </p:cNvPr>
          <p:cNvSpPr>
            <a:spLocks noGrp="1"/>
          </p:cNvSpPr>
          <p:nvPr>
            <p:ph type="sldNum" sz="quarter" idx="12"/>
          </p:nvPr>
        </p:nvSpPr>
        <p:spPr/>
        <p:txBody>
          <a:bodyPr/>
          <a:lstStyle/>
          <a:p>
            <a:fld id="{867F1C4A-E48C-4F46-84B6-F570665B09D9}" type="slidenum">
              <a:rPr lang="en-GB" smtClean="0"/>
              <a:t>‹#›</a:t>
            </a:fld>
            <a:endParaRPr lang="en-GB"/>
          </a:p>
        </p:txBody>
      </p:sp>
    </p:spTree>
    <p:extLst>
      <p:ext uri="{BB962C8B-B14F-4D97-AF65-F5344CB8AC3E}">
        <p14:creationId xmlns:p14="http://schemas.microsoft.com/office/powerpoint/2010/main" val="1731859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3866F-15C0-FFE4-9C3C-17C75D416DA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616B94B-D02B-58E3-8C84-46C4D398FF5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D7C29A0-59A1-016C-3352-3DD7D4B5221E}"/>
              </a:ext>
            </a:extLst>
          </p:cNvPr>
          <p:cNvSpPr>
            <a:spLocks noGrp="1"/>
          </p:cNvSpPr>
          <p:nvPr>
            <p:ph type="dt" sz="half" idx="10"/>
          </p:nvPr>
        </p:nvSpPr>
        <p:spPr/>
        <p:txBody>
          <a:bodyPr/>
          <a:lstStyle/>
          <a:p>
            <a:fld id="{8796F10D-7E8A-4F7A-BFA2-2AC720A08691}" type="datetime10">
              <a:rPr lang="en-GB" smtClean="0"/>
              <a:t>12:47</a:t>
            </a:fld>
            <a:endParaRPr lang="en-GB"/>
          </a:p>
        </p:txBody>
      </p:sp>
      <p:sp>
        <p:nvSpPr>
          <p:cNvPr id="5" name="Footer Placeholder 4">
            <a:extLst>
              <a:ext uri="{FF2B5EF4-FFF2-40B4-BE49-F238E27FC236}">
                <a16:creationId xmlns:a16="http://schemas.microsoft.com/office/drawing/2014/main" id="{F6BFF1D1-3FB8-0309-A0FE-6ABA2468756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52A1320-5F46-0C9A-529D-2ACD3D563329}"/>
              </a:ext>
            </a:extLst>
          </p:cNvPr>
          <p:cNvSpPr>
            <a:spLocks noGrp="1"/>
          </p:cNvSpPr>
          <p:nvPr>
            <p:ph type="sldNum" sz="quarter" idx="12"/>
          </p:nvPr>
        </p:nvSpPr>
        <p:spPr/>
        <p:txBody>
          <a:bodyPr/>
          <a:lstStyle/>
          <a:p>
            <a:fld id="{867F1C4A-E48C-4F46-84B6-F570665B09D9}" type="slidenum">
              <a:rPr lang="en-GB" smtClean="0"/>
              <a:t>‹#›</a:t>
            </a:fld>
            <a:endParaRPr lang="en-GB"/>
          </a:p>
        </p:txBody>
      </p:sp>
    </p:spTree>
    <p:extLst>
      <p:ext uri="{BB962C8B-B14F-4D97-AF65-F5344CB8AC3E}">
        <p14:creationId xmlns:p14="http://schemas.microsoft.com/office/powerpoint/2010/main" val="2326680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C295F-310F-E949-DA78-2ECF8431846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256F58B-218D-3C0E-C977-20D2BA21DA0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D6FBDD0-D0DC-8D37-090D-40FE45AF803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6F48254-9C5C-E8CD-F4F2-C83360C9BB57}"/>
              </a:ext>
            </a:extLst>
          </p:cNvPr>
          <p:cNvSpPr>
            <a:spLocks noGrp="1"/>
          </p:cNvSpPr>
          <p:nvPr>
            <p:ph type="dt" sz="half" idx="10"/>
          </p:nvPr>
        </p:nvSpPr>
        <p:spPr/>
        <p:txBody>
          <a:bodyPr/>
          <a:lstStyle/>
          <a:p>
            <a:fld id="{0DB51F81-3532-453A-BDB8-4F2E9562D630}" type="datetime10">
              <a:rPr lang="en-GB" smtClean="0"/>
              <a:t>12:47</a:t>
            </a:fld>
            <a:endParaRPr lang="en-GB"/>
          </a:p>
        </p:txBody>
      </p:sp>
      <p:sp>
        <p:nvSpPr>
          <p:cNvPr id="6" name="Footer Placeholder 5">
            <a:extLst>
              <a:ext uri="{FF2B5EF4-FFF2-40B4-BE49-F238E27FC236}">
                <a16:creationId xmlns:a16="http://schemas.microsoft.com/office/drawing/2014/main" id="{4501FB9B-F90B-FBE4-2248-07072407ADE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47B8AAC-B512-B559-9DB2-54A3DF8FA8F2}"/>
              </a:ext>
            </a:extLst>
          </p:cNvPr>
          <p:cNvSpPr>
            <a:spLocks noGrp="1"/>
          </p:cNvSpPr>
          <p:nvPr>
            <p:ph type="sldNum" sz="quarter" idx="12"/>
          </p:nvPr>
        </p:nvSpPr>
        <p:spPr/>
        <p:txBody>
          <a:bodyPr/>
          <a:lstStyle/>
          <a:p>
            <a:fld id="{867F1C4A-E48C-4F46-84B6-F570665B09D9}" type="slidenum">
              <a:rPr lang="en-GB" smtClean="0"/>
              <a:t>‹#›</a:t>
            </a:fld>
            <a:endParaRPr lang="en-GB"/>
          </a:p>
        </p:txBody>
      </p:sp>
    </p:spTree>
    <p:extLst>
      <p:ext uri="{BB962C8B-B14F-4D97-AF65-F5344CB8AC3E}">
        <p14:creationId xmlns:p14="http://schemas.microsoft.com/office/powerpoint/2010/main" val="1987873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5DC74-63C0-90C0-B8CC-41F07D292C4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70268C4-AE9C-42A8-BE08-6283BB616CA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A2ACBA4-85A9-93DD-60C9-14B1637940E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4DCDF9F-C9DB-477B-4C39-8B2A40F00F0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CBA6A7E-7954-B6A2-CB16-FE71755ED67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13796EA-25B6-C3B7-4C58-4BC7722A683A}"/>
              </a:ext>
            </a:extLst>
          </p:cNvPr>
          <p:cNvSpPr>
            <a:spLocks noGrp="1"/>
          </p:cNvSpPr>
          <p:nvPr>
            <p:ph type="dt" sz="half" idx="10"/>
          </p:nvPr>
        </p:nvSpPr>
        <p:spPr/>
        <p:txBody>
          <a:bodyPr/>
          <a:lstStyle/>
          <a:p>
            <a:fld id="{3E0A730B-0FA1-4803-976C-EF46F34CD94D}" type="datetime10">
              <a:rPr lang="en-GB" smtClean="0"/>
              <a:t>12:47</a:t>
            </a:fld>
            <a:endParaRPr lang="en-GB"/>
          </a:p>
        </p:txBody>
      </p:sp>
      <p:sp>
        <p:nvSpPr>
          <p:cNvPr id="8" name="Footer Placeholder 7">
            <a:extLst>
              <a:ext uri="{FF2B5EF4-FFF2-40B4-BE49-F238E27FC236}">
                <a16:creationId xmlns:a16="http://schemas.microsoft.com/office/drawing/2014/main" id="{E919F389-9641-271C-D9CE-95037E0677D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5FBA6AF-7D24-C068-7704-B5BF0F95D7C0}"/>
              </a:ext>
            </a:extLst>
          </p:cNvPr>
          <p:cNvSpPr>
            <a:spLocks noGrp="1"/>
          </p:cNvSpPr>
          <p:nvPr>
            <p:ph type="sldNum" sz="quarter" idx="12"/>
          </p:nvPr>
        </p:nvSpPr>
        <p:spPr/>
        <p:txBody>
          <a:bodyPr/>
          <a:lstStyle/>
          <a:p>
            <a:fld id="{867F1C4A-E48C-4F46-84B6-F570665B09D9}" type="slidenum">
              <a:rPr lang="en-GB" smtClean="0"/>
              <a:t>‹#›</a:t>
            </a:fld>
            <a:endParaRPr lang="en-GB"/>
          </a:p>
        </p:txBody>
      </p:sp>
    </p:spTree>
    <p:extLst>
      <p:ext uri="{BB962C8B-B14F-4D97-AF65-F5344CB8AC3E}">
        <p14:creationId xmlns:p14="http://schemas.microsoft.com/office/powerpoint/2010/main" val="264098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435EC-C31D-C4BD-D717-49A1A4617D3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A0B6330-7157-B416-9B67-1C4F622FA75C}"/>
              </a:ext>
            </a:extLst>
          </p:cNvPr>
          <p:cNvSpPr>
            <a:spLocks noGrp="1"/>
          </p:cNvSpPr>
          <p:nvPr>
            <p:ph type="dt" sz="half" idx="10"/>
          </p:nvPr>
        </p:nvSpPr>
        <p:spPr/>
        <p:txBody>
          <a:bodyPr/>
          <a:lstStyle/>
          <a:p>
            <a:fld id="{9A86F80F-CDF1-49C5-A63E-FD31BB38CA3E}" type="datetime10">
              <a:rPr lang="en-GB" smtClean="0"/>
              <a:t>12:47</a:t>
            </a:fld>
            <a:endParaRPr lang="en-GB"/>
          </a:p>
        </p:txBody>
      </p:sp>
      <p:sp>
        <p:nvSpPr>
          <p:cNvPr id="4" name="Footer Placeholder 3">
            <a:extLst>
              <a:ext uri="{FF2B5EF4-FFF2-40B4-BE49-F238E27FC236}">
                <a16:creationId xmlns:a16="http://schemas.microsoft.com/office/drawing/2014/main" id="{A9B79B91-FED1-BA6F-3C17-2CB8DDB43BE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252F32F-0358-309C-CC2D-4F2EB39364ED}"/>
              </a:ext>
            </a:extLst>
          </p:cNvPr>
          <p:cNvSpPr>
            <a:spLocks noGrp="1"/>
          </p:cNvSpPr>
          <p:nvPr>
            <p:ph type="sldNum" sz="quarter" idx="12"/>
          </p:nvPr>
        </p:nvSpPr>
        <p:spPr/>
        <p:txBody>
          <a:bodyPr/>
          <a:lstStyle/>
          <a:p>
            <a:fld id="{867F1C4A-E48C-4F46-84B6-F570665B09D9}" type="slidenum">
              <a:rPr lang="en-GB" smtClean="0"/>
              <a:t>‹#›</a:t>
            </a:fld>
            <a:endParaRPr lang="en-GB"/>
          </a:p>
        </p:txBody>
      </p:sp>
    </p:spTree>
    <p:extLst>
      <p:ext uri="{BB962C8B-B14F-4D97-AF65-F5344CB8AC3E}">
        <p14:creationId xmlns:p14="http://schemas.microsoft.com/office/powerpoint/2010/main" val="42000614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FED2BA-B351-CED7-CEC2-98F1BDEE98C9}"/>
              </a:ext>
            </a:extLst>
          </p:cNvPr>
          <p:cNvSpPr>
            <a:spLocks noGrp="1"/>
          </p:cNvSpPr>
          <p:nvPr>
            <p:ph type="dt" sz="half" idx="10"/>
          </p:nvPr>
        </p:nvSpPr>
        <p:spPr/>
        <p:txBody>
          <a:bodyPr/>
          <a:lstStyle/>
          <a:p>
            <a:fld id="{CFE0302F-FF24-4A56-96A9-4450D5F6DC0C}" type="datetime10">
              <a:rPr lang="en-GB" smtClean="0"/>
              <a:t>12:47</a:t>
            </a:fld>
            <a:endParaRPr lang="en-GB"/>
          </a:p>
        </p:txBody>
      </p:sp>
      <p:sp>
        <p:nvSpPr>
          <p:cNvPr id="3" name="Footer Placeholder 2">
            <a:extLst>
              <a:ext uri="{FF2B5EF4-FFF2-40B4-BE49-F238E27FC236}">
                <a16:creationId xmlns:a16="http://schemas.microsoft.com/office/drawing/2014/main" id="{0D0EE440-4A17-9E91-F8C6-F4976705A4E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60A4A6D-37B7-42CF-EDEC-1A8EBD7180D6}"/>
              </a:ext>
            </a:extLst>
          </p:cNvPr>
          <p:cNvSpPr>
            <a:spLocks noGrp="1"/>
          </p:cNvSpPr>
          <p:nvPr>
            <p:ph type="sldNum" sz="quarter" idx="12"/>
          </p:nvPr>
        </p:nvSpPr>
        <p:spPr/>
        <p:txBody>
          <a:bodyPr/>
          <a:lstStyle/>
          <a:p>
            <a:fld id="{867F1C4A-E48C-4F46-84B6-F570665B09D9}" type="slidenum">
              <a:rPr lang="en-GB" smtClean="0"/>
              <a:t>‹#›</a:t>
            </a:fld>
            <a:endParaRPr lang="en-GB"/>
          </a:p>
        </p:txBody>
      </p:sp>
    </p:spTree>
    <p:extLst>
      <p:ext uri="{BB962C8B-B14F-4D97-AF65-F5344CB8AC3E}">
        <p14:creationId xmlns:p14="http://schemas.microsoft.com/office/powerpoint/2010/main" val="1646130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10D22-8723-BBE9-2C9C-14CE114ADA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AD671A3-27B0-C92E-B2BB-8FF22B93635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D4280C5-B4A1-FE5C-292E-C8D5DADBBD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305A73-FD7B-C4F0-6581-915BD3150A3C}"/>
              </a:ext>
            </a:extLst>
          </p:cNvPr>
          <p:cNvSpPr>
            <a:spLocks noGrp="1"/>
          </p:cNvSpPr>
          <p:nvPr>
            <p:ph type="dt" sz="half" idx="10"/>
          </p:nvPr>
        </p:nvSpPr>
        <p:spPr/>
        <p:txBody>
          <a:bodyPr/>
          <a:lstStyle/>
          <a:p>
            <a:fld id="{E8FC01B6-3F1D-4B1A-B06F-D31F9036B5F4}" type="datetime10">
              <a:rPr lang="en-GB" smtClean="0"/>
              <a:t>12:47</a:t>
            </a:fld>
            <a:endParaRPr lang="en-GB"/>
          </a:p>
        </p:txBody>
      </p:sp>
      <p:sp>
        <p:nvSpPr>
          <p:cNvPr id="6" name="Footer Placeholder 5">
            <a:extLst>
              <a:ext uri="{FF2B5EF4-FFF2-40B4-BE49-F238E27FC236}">
                <a16:creationId xmlns:a16="http://schemas.microsoft.com/office/drawing/2014/main" id="{FD424B1E-1ED8-58F5-3B34-CC019D8A91C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3EECD23-9409-70CB-275E-2701E368E198}"/>
              </a:ext>
            </a:extLst>
          </p:cNvPr>
          <p:cNvSpPr>
            <a:spLocks noGrp="1"/>
          </p:cNvSpPr>
          <p:nvPr>
            <p:ph type="sldNum" sz="quarter" idx="12"/>
          </p:nvPr>
        </p:nvSpPr>
        <p:spPr/>
        <p:txBody>
          <a:bodyPr/>
          <a:lstStyle/>
          <a:p>
            <a:fld id="{867F1C4A-E48C-4F46-84B6-F570665B09D9}" type="slidenum">
              <a:rPr lang="en-GB" smtClean="0"/>
              <a:t>‹#›</a:t>
            </a:fld>
            <a:endParaRPr lang="en-GB"/>
          </a:p>
        </p:txBody>
      </p:sp>
    </p:spTree>
    <p:extLst>
      <p:ext uri="{BB962C8B-B14F-4D97-AF65-F5344CB8AC3E}">
        <p14:creationId xmlns:p14="http://schemas.microsoft.com/office/powerpoint/2010/main" val="2172580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A6649-7AB2-305F-AF5F-E2BE1B40FB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10A5D80-40C1-4A69-250D-9E9262AEA1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BE5C22D-4607-3637-C4F9-C5BD8B29DA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3BE2F1-B781-669D-CAE3-BE790792FE62}"/>
              </a:ext>
            </a:extLst>
          </p:cNvPr>
          <p:cNvSpPr>
            <a:spLocks noGrp="1"/>
          </p:cNvSpPr>
          <p:nvPr>
            <p:ph type="dt" sz="half" idx="10"/>
          </p:nvPr>
        </p:nvSpPr>
        <p:spPr/>
        <p:txBody>
          <a:bodyPr/>
          <a:lstStyle/>
          <a:p>
            <a:fld id="{B4C56E46-D144-4F30-A9FF-1985734F63A6}" type="datetime10">
              <a:rPr lang="en-GB" smtClean="0"/>
              <a:t>12:47</a:t>
            </a:fld>
            <a:endParaRPr lang="en-GB"/>
          </a:p>
        </p:txBody>
      </p:sp>
      <p:sp>
        <p:nvSpPr>
          <p:cNvPr id="6" name="Footer Placeholder 5">
            <a:extLst>
              <a:ext uri="{FF2B5EF4-FFF2-40B4-BE49-F238E27FC236}">
                <a16:creationId xmlns:a16="http://schemas.microsoft.com/office/drawing/2014/main" id="{E04C3C1E-B331-EEBB-EB0B-2D7642E3F2D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3156929-8FD3-ED56-FCBC-0C3020802CE5}"/>
              </a:ext>
            </a:extLst>
          </p:cNvPr>
          <p:cNvSpPr>
            <a:spLocks noGrp="1"/>
          </p:cNvSpPr>
          <p:nvPr>
            <p:ph type="sldNum" sz="quarter" idx="12"/>
          </p:nvPr>
        </p:nvSpPr>
        <p:spPr/>
        <p:txBody>
          <a:bodyPr/>
          <a:lstStyle/>
          <a:p>
            <a:fld id="{867F1C4A-E48C-4F46-84B6-F570665B09D9}" type="slidenum">
              <a:rPr lang="en-GB" smtClean="0"/>
              <a:t>‹#›</a:t>
            </a:fld>
            <a:endParaRPr lang="en-GB"/>
          </a:p>
        </p:txBody>
      </p:sp>
    </p:spTree>
    <p:extLst>
      <p:ext uri="{BB962C8B-B14F-4D97-AF65-F5344CB8AC3E}">
        <p14:creationId xmlns:p14="http://schemas.microsoft.com/office/powerpoint/2010/main" val="36959043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29E32BB-9EBF-EBFC-815F-A38E329BB01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AD4762B-4B76-24CC-0204-5938D6B479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A934DE7-DB7D-133C-E0FC-5BD5BD61E8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AB921A-BDA8-4F56-90AD-EFF7047620A1}" type="datetime10">
              <a:rPr lang="en-GB" smtClean="0"/>
              <a:t>12:47</a:t>
            </a:fld>
            <a:endParaRPr lang="en-GB"/>
          </a:p>
        </p:txBody>
      </p:sp>
      <p:sp>
        <p:nvSpPr>
          <p:cNvPr id="5" name="Footer Placeholder 4">
            <a:extLst>
              <a:ext uri="{FF2B5EF4-FFF2-40B4-BE49-F238E27FC236}">
                <a16:creationId xmlns:a16="http://schemas.microsoft.com/office/drawing/2014/main" id="{8E91A20A-6E38-D702-3366-B3FB75765D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828C1F9-7566-8518-A5E7-24CF137CA6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7F1C4A-E48C-4F46-84B6-F570665B09D9}" type="slidenum">
              <a:rPr lang="en-GB" smtClean="0"/>
              <a:t>‹#›</a:t>
            </a:fld>
            <a:endParaRPr lang="en-GB"/>
          </a:p>
        </p:txBody>
      </p:sp>
    </p:spTree>
    <p:extLst>
      <p:ext uri="{BB962C8B-B14F-4D97-AF65-F5344CB8AC3E}">
        <p14:creationId xmlns:p14="http://schemas.microsoft.com/office/powerpoint/2010/main" val="33048688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tif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4EDF06B-C721-8373-7B55-1E5DC5AAA7FB}"/>
              </a:ext>
            </a:extLst>
          </p:cNvPr>
          <p:cNvSpPr txBox="1"/>
          <p:nvPr/>
        </p:nvSpPr>
        <p:spPr>
          <a:xfrm>
            <a:off x="-85732" y="1926492"/>
            <a:ext cx="12353515" cy="1323439"/>
          </a:xfrm>
          <a:prstGeom prst="rect">
            <a:avLst/>
          </a:prstGeom>
          <a:noFill/>
        </p:spPr>
        <p:txBody>
          <a:bodyPr wrap="square" rtlCol="1">
            <a:spAutoFit/>
          </a:bodyPr>
          <a:lstStyle/>
          <a:p>
            <a:pPr algn="ctr"/>
            <a:r>
              <a:rPr lang="en-US" sz="4000" b="1" dirty="0">
                <a:solidFill>
                  <a:srgbClr val="FF0000"/>
                </a:solidFill>
              </a:rPr>
              <a:t>P</a:t>
            </a:r>
            <a:r>
              <a:rPr lang="en-US" sz="4000" b="1" dirty="0">
                <a:solidFill>
                  <a:schemeClr val="accent1">
                    <a:lumMod val="75000"/>
                  </a:schemeClr>
                </a:solidFill>
              </a:rPr>
              <a:t>resurgical </a:t>
            </a:r>
            <a:r>
              <a:rPr lang="en-US" sz="4000" b="1" dirty="0" err="1">
                <a:solidFill>
                  <a:srgbClr val="FF0000"/>
                </a:solidFill>
              </a:rPr>
              <a:t>O</a:t>
            </a:r>
            <a:r>
              <a:rPr lang="en-US" sz="4000" b="1" dirty="0" err="1">
                <a:solidFill>
                  <a:schemeClr val="accent1">
                    <a:lumMod val="75000"/>
                  </a:schemeClr>
                </a:solidFill>
              </a:rPr>
              <a:t>rthopaedic</a:t>
            </a:r>
            <a:r>
              <a:rPr lang="en-US" sz="4000" b="1" dirty="0">
                <a:solidFill>
                  <a:schemeClr val="accent1">
                    <a:lumMod val="75000"/>
                  </a:schemeClr>
                </a:solidFill>
              </a:rPr>
              <a:t> </a:t>
            </a:r>
            <a:r>
              <a:rPr lang="en-US" sz="4000" b="1" dirty="0">
                <a:solidFill>
                  <a:srgbClr val="FF0000"/>
                </a:solidFill>
              </a:rPr>
              <a:t>T</a:t>
            </a:r>
            <a:r>
              <a:rPr lang="en-US" sz="4000" b="1" dirty="0">
                <a:solidFill>
                  <a:schemeClr val="accent1">
                    <a:lumMod val="75000"/>
                  </a:schemeClr>
                </a:solidFill>
              </a:rPr>
              <a:t>reatment of </a:t>
            </a:r>
            <a:r>
              <a:rPr lang="en-US" sz="4000" b="1" dirty="0">
                <a:solidFill>
                  <a:srgbClr val="FF0000"/>
                </a:solidFill>
              </a:rPr>
              <a:t>C</a:t>
            </a:r>
            <a:r>
              <a:rPr lang="en-US" sz="4000" b="1" dirty="0">
                <a:solidFill>
                  <a:schemeClr val="accent1">
                    <a:lumMod val="75000"/>
                  </a:schemeClr>
                </a:solidFill>
              </a:rPr>
              <a:t>left </a:t>
            </a:r>
            <a:r>
              <a:rPr lang="en-US" sz="4000" b="1" dirty="0">
                <a:solidFill>
                  <a:srgbClr val="FF0000"/>
                </a:solidFill>
              </a:rPr>
              <a:t>L</a:t>
            </a:r>
            <a:r>
              <a:rPr lang="en-US" sz="4000" b="1" dirty="0">
                <a:solidFill>
                  <a:schemeClr val="accent1">
                    <a:lumMod val="75000"/>
                  </a:schemeClr>
                </a:solidFill>
              </a:rPr>
              <a:t>ip and </a:t>
            </a:r>
            <a:r>
              <a:rPr lang="en-US" sz="4000" b="1" dirty="0">
                <a:solidFill>
                  <a:srgbClr val="FF0000"/>
                </a:solidFill>
              </a:rPr>
              <a:t>P</a:t>
            </a:r>
            <a:r>
              <a:rPr lang="en-US" sz="4000" b="1" dirty="0">
                <a:solidFill>
                  <a:schemeClr val="accent1">
                    <a:lumMod val="75000"/>
                  </a:schemeClr>
                </a:solidFill>
              </a:rPr>
              <a:t>alate </a:t>
            </a:r>
            <a:r>
              <a:rPr lang="en-US" sz="4000" b="1" dirty="0">
                <a:solidFill>
                  <a:srgbClr val="FF0000"/>
                </a:solidFill>
              </a:rPr>
              <a:t>P</a:t>
            </a:r>
            <a:r>
              <a:rPr lang="en-US" sz="4000" b="1" dirty="0">
                <a:solidFill>
                  <a:schemeClr val="accent1">
                    <a:lumMod val="75000"/>
                  </a:schemeClr>
                </a:solidFill>
              </a:rPr>
              <a:t>atients</a:t>
            </a:r>
            <a:endParaRPr lang="ar-IQ" sz="4000" b="1" dirty="0">
              <a:solidFill>
                <a:schemeClr val="accent1">
                  <a:lumMod val="75000"/>
                </a:schemeClr>
              </a:solidFill>
            </a:endParaRPr>
          </a:p>
        </p:txBody>
      </p:sp>
      <p:sp>
        <p:nvSpPr>
          <p:cNvPr id="5" name="TextBox 4">
            <a:extLst>
              <a:ext uri="{FF2B5EF4-FFF2-40B4-BE49-F238E27FC236}">
                <a16:creationId xmlns:a16="http://schemas.microsoft.com/office/drawing/2014/main" id="{90F91327-EB49-3682-F618-B755B0D8422C}"/>
              </a:ext>
            </a:extLst>
          </p:cNvPr>
          <p:cNvSpPr txBox="1"/>
          <p:nvPr/>
        </p:nvSpPr>
        <p:spPr>
          <a:xfrm>
            <a:off x="2706419" y="4479608"/>
            <a:ext cx="6512040" cy="1384995"/>
          </a:xfrm>
          <a:prstGeom prst="rect">
            <a:avLst/>
          </a:prstGeom>
          <a:noFill/>
        </p:spPr>
        <p:txBody>
          <a:bodyPr wrap="none" rtlCol="0">
            <a:spAutoFit/>
          </a:bodyPr>
          <a:lstStyle/>
          <a:p>
            <a:pPr algn="ctr"/>
            <a:r>
              <a:rPr lang="en-US" sz="2800" b="1" dirty="0"/>
              <a:t>Professor Dr. Mushriq fawzi </a:t>
            </a:r>
          </a:p>
          <a:p>
            <a:pPr algn="ctr"/>
            <a:r>
              <a:rPr lang="en-US" sz="2800" b="1" dirty="0">
                <a:solidFill>
                  <a:schemeClr val="accent5">
                    <a:lumMod val="75000"/>
                  </a:schemeClr>
                </a:solidFill>
              </a:rPr>
              <a:t>College of Dentistry-University of Baghdad</a:t>
            </a:r>
          </a:p>
          <a:p>
            <a:pPr algn="ctr"/>
            <a:r>
              <a:rPr lang="en-US" sz="2800" b="1" dirty="0"/>
              <a:t>BDS, MSc, PhD orthodontics (London-UK)</a:t>
            </a:r>
          </a:p>
        </p:txBody>
      </p:sp>
      <p:pic>
        <p:nvPicPr>
          <p:cNvPr id="8" name="Picture 7">
            <a:extLst>
              <a:ext uri="{FF2B5EF4-FFF2-40B4-BE49-F238E27FC236}">
                <a16:creationId xmlns:a16="http://schemas.microsoft.com/office/drawing/2014/main" id="{9B4E202E-B44C-FBFF-0BD1-1AAF7E44D8B0}"/>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4943" b="93156" l="2682" r="92337">
                        <a14:foregroundMark x1="24521" y1="12167" x2="4598" y2="30418"/>
                        <a14:foregroundMark x1="10345" y1="28137" x2="30268" y2="8365"/>
                        <a14:foregroundMark x1="28736" y1="7605" x2="3831" y2="30418"/>
                        <a14:foregroundMark x1="28736" y1="4943" x2="66284" y2="4943"/>
                        <a14:foregroundMark x1="92720" y1="32700" x2="91571" y2="63878"/>
                        <a14:foregroundMark x1="34100" y1="93916" x2="64751" y2="92395"/>
                        <a14:foregroundMark x1="64751" y1="92395" x2="66284" y2="93156"/>
                        <a14:backgroundMark x1="90805" y1="12928" x2="81226" y2="6844"/>
                        <a14:backgroundMark x1="81226" y1="6844" x2="98084" y2="21673"/>
                      </a14:backgroundRemoval>
                    </a14:imgEffect>
                  </a14:imgLayer>
                </a14:imgProps>
              </a:ext>
            </a:extLst>
          </a:blip>
          <a:stretch>
            <a:fillRect/>
          </a:stretch>
        </p:blipFill>
        <p:spPr>
          <a:xfrm>
            <a:off x="0" y="-54925"/>
            <a:ext cx="1591194" cy="1603387"/>
          </a:xfrm>
          <a:prstGeom prst="rect">
            <a:avLst/>
          </a:prstGeom>
        </p:spPr>
      </p:pic>
      <p:pic>
        <p:nvPicPr>
          <p:cNvPr id="11" name="Picture 10">
            <a:extLst>
              <a:ext uri="{FF2B5EF4-FFF2-40B4-BE49-F238E27FC236}">
                <a16:creationId xmlns:a16="http://schemas.microsoft.com/office/drawing/2014/main" id="{366D3455-9D6A-10A7-B14C-8CFB66B09C2C}"/>
              </a:ext>
            </a:extLst>
          </p:cNvPr>
          <p:cNvPicPr>
            <a:picLocks noChangeAspect="1"/>
          </p:cNvPicPr>
          <p:nvPr/>
        </p:nvPicPr>
        <p:blipFill>
          <a:blip r:embed="rId4"/>
          <a:stretch>
            <a:fillRect/>
          </a:stretch>
        </p:blipFill>
        <p:spPr>
          <a:xfrm>
            <a:off x="10661771" y="18233"/>
            <a:ext cx="1530229" cy="1530229"/>
          </a:xfrm>
          <a:prstGeom prst="rect">
            <a:avLst/>
          </a:prstGeom>
        </p:spPr>
      </p:pic>
    </p:spTree>
    <p:extLst>
      <p:ext uri="{BB962C8B-B14F-4D97-AF65-F5344CB8AC3E}">
        <p14:creationId xmlns:p14="http://schemas.microsoft.com/office/powerpoint/2010/main" val="27321563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668868"/>
            <a:ext cx="8761413" cy="706964"/>
          </a:xfrm>
          <a:effectLst>
            <a:outerShdw blurRad="50800" dist="50800" dir="5400000" algn="ctr" rotWithShape="0">
              <a:schemeClr val="bg2">
                <a:lumMod val="75000"/>
              </a:schemeClr>
            </a:outerShdw>
          </a:effectLst>
        </p:spPr>
        <p:txBody>
          <a:bodyPr>
            <a:normAutofit fontScale="90000"/>
          </a:bodyPr>
          <a:lstStyle/>
          <a:p>
            <a:r>
              <a:rPr lang="en-US" dirty="0">
                <a:solidFill>
                  <a:srgbClr val="0070C0"/>
                </a:solidFill>
                <a:latin typeface="Segoe Print" panose="02000600000000000000" pitchFamily="2" charset="0"/>
              </a:rPr>
              <a:t>Types</a:t>
            </a:r>
            <a:r>
              <a:rPr lang="en-US" sz="4400" dirty="0">
                <a:solidFill>
                  <a:srgbClr val="0070C0"/>
                </a:solidFill>
                <a:latin typeface="Segoe Print" panose="02000600000000000000" pitchFamily="2" charset="0"/>
              </a:rPr>
              <a:t> of PSIO </a:t>
            </a:r>
          </a:p>
        </p:txBody>
      </p:sp>
      <p:sp>
        <p:nvSpPr>
          <p:cNvPr id="4" name="Content Placeholder 2"/>
          <p:cNvSpPr>
            <a:spLocks noGrp="1"/>
          </p:cNvSpPr>
          <p:nvPr>
            <p:ph idx="1"/>
          </p:nvPr>
        </p:nvSpPr>
        <p:spPr>
          <a:xfrm>
            <a:off x="1154954" y="1861396"/>
            <a:ext cx="4325908" cy="485140"/>
          </a:xfrm>
        </p:spPr>
        <p:txBody>
          <a:bodyPr>
            <a:noAutofit/>
          </a:bodyPr>
          <a:lstStyle/>
          <a:p>
            <a:r>
              <a:rPr lang="en-US" sz="2400" dirty="0">
                <a:solidFill>
                  <a:srgbClr val="002060"/>
                </a:solidFill>
                <a:latin typeface="Andalus" panose="02020603050405020304" pitchFamily="18" charset="-78"/>
                <a:cs typeface="Andalus" panose="02020603050405020304" pitchFamily="18" charset="-78"/>
              </a:rPr>
              <a:t>Hoffman head cap in 1686</a:t>
            </a:r>
          </a:p>
        </p:txBody>
      </p:sp>
      <p:sp>
        <p:nvSpPr>
          <p:cNvPr id="5" name="Content Placeholder 2"/>
          <p:cNvSpPr txBox="1">
            <a:spLocks/>
          </p:cNvSpPr>
          <p:nvPr/>
        </p:nvSpPr>
        <p:spPr>
          <a:xfrm>
            <a:off x="1154953" y="2401781"/>
            <a:ext cx="4506297" cy="48006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sz="2400" dirty="0">
                <a:solidFill>
                  <a:srgbClr val="002060"/>
                </a:solidFill>
                <a:latin typeface="Andalus" panose="02020603050405020304" pitchFamily="18" charset="-78"/>
                <a:cs typeface="Andalus" panose="02020603050405020304" pitchFamily="18" charset="-78"/>
              </a:rPr>
              <a:t>McNeil acrylic plate in 1954</a:t>
            </a:r>
          </a:p>
        </p:txBody>
      </p:sp>
      <p:sp>
        <p:nvSpPr>
          <p:cNvPr id="6" name="Content Placeholder 2"/>
          <p:cNvSpPr txBox="1">
            <a:spLocks/>
          </p:cNvSpPr>
          <p:nvPr/>
        </p:nvSpPr>
        <p:spPr>
          <a:xfrm>
            <a:off x="1154955" y="3544142"/>
            <a:ext cx="3659192" cy="53530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sz="2400" dirty="0" err="1">
                <a:solidFill>
                  <a:srgbClr val="002060"/>
                </a:solidFill>
                <a:latin typeface="Andalus" panose="02020603050405020304" pitchFamily="18" charset="-78"/>
                <a:cs typeface="Andalus" panose="02020603050405020304" pitchFamily="18" charset="-78"/>
              </a:rPr>
              <a:t>Hotz</a:t>
            </a:r>
            <a:r>
              <a:rPr lang="en-US" sz="2400" dirty="0">
                <a:solidFill>
                  <a:srgbClr val="002060"/>
                </a:solidFill>
                <a:latin typeface="Andalus" panose="02020603050405020304" pitchFamily="18" charset="-78"/>
                <a:cs typeface="Andalus" panose="02020603050405020304" pitchFamily="18" charset="-78"/>
              </a:rPr>
              <a:t> appliance 1976</a:t>
            </a:r>
          </a:p>
        </p:txBody>
      </p:sp>
      <p:sp>
        <p:nvSpPr>
          <p:cNvPr id="7" name="Content Placeholder 2"/>
          <p:cNvSpPr txBox="1">
            <a:spLocks/>
          </p:cNvSpPr>
          <p:nvPr/>
        </p:nvSpPr>
        <p:spPr>
          <a:xfrm>
            <a:off x="1154953" y="2977934"/>
            <a:ext cx="4363063" cy="47011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sz="2400" dirty="0">
                <a:solidFill>
                  <a:srgbClr val="002060"/>
                </a:solidFill>
                <a:latin typeface="Andalus" panose="02020603050405020304" pitchFamily="18" charset="-78"/>
                <a:cs typeface="Andalus" panose="02020603050405020304" pitchFamily="18" charset="-78"/>
              </a:rPr>
              <a:t>Latham appliance in 1975</a:t>
            </a:r>
          </a:p>
        </p:txBody>
      </p:sp>
      <p:sp>
        <p:nvSpPr>
          <p:cNvPr id="8" name="Content Placeholder 2"/>
          <p:cNvSpPr txBox="1">
            <a:spLocks/>
          </p:cNvSpPr>
          <p:nvPr/>
        </p:nvSpPr>
        <p:spPr>
          <a:xfrm>
            <a:off x="1154953" y="4776728"/>
            <a:ext cx="3659191" cy="44323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sz="2400" dirty="0">
                <a:solidFill>
                  <a:srgbClr val="002060"/>
                </a:solidFill>
                <a:latin typeface="Andalus" panose="02020603050405020304" pitchFamily="18" charset="-78"/>
                <a:cs typeface="Andalus" panose="02020603050405020304" pitchFamily="18" charset="-78"/>
              </a:rPr>
              <a:t>CAD/CAM PSIO 2002</a:t>
            </a:r>
          </a:p>
        </p:txBody>
      </p:sp>
      <p:sp>
        <p:nvSpPr>
          <p:cNvPr id="9" name="Content Placeholder 2"/>
          <p:cNvSpPr txBox="1">
            <a:spLocks/>
          </p:cNvSpPr>
          <p:nvPr/>
        </p:nvSpPr>
        <p:spPr>
          <a:xfrm>
            <a:off x="1170988" y="4145328"/>
            <a:ext cx="4434690" cy="529801"/>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sz="2400" dirty="0">
                <a:solidFill>
                  <a:srgbClr val="002060"/>
                </a:solidFill>
                <a:latin typeface="Andalus" panose="02020603050405020304" pitchFamily="18" charset="-78"/>
                <a:cs typeface="Andalus" panose="02020603050405020304" pitchFamily="18" charset="-78"/>
              </a:rPr>
              <a:t>Grayson appliance in 1993</a:t>
            </a:r>
          </a:p>
          <a:p>
            <a:pPr marL="0" indent="0">
              <a:buNone/>
            </a:pPr>
            <a:endParaRPr lang="en-US" sz="2400" dirty="0">
              <a:solidFill>
                <a:srgbClr val="002060"/>
              </a:solidFill>
              <a:latin typeface="Andalus" panose="02020603050405020304" pitchFamily="18" charset="-78"/>
              <a:cs typeface="Andalus" panose="02020603050405020304" pitchFamily="18" charset="-78"/>
            </a:endParaRPr>
          </a:p>
        </p:txBody>
      </p:sp>
      <p:pic>
        <p:nvPicPr>
          <p:cNvPr id="10" name="Picture 9"/>
          <p:cNvPicPr>
            <a:picLocks noChangeAspect="1"/>
          </p:cNvPicPr>
          <p:nvPr/>
        </p:nvPicPr>
        <p:blipFill rotWithShape="1">
          <a:blip r:embed="rId2"/>
          <a:srcRect r="1231"/>
          <a:stretch/>
        </p:blipFill>
        <p:spPr>
          <a:xfrm>
            <a:off x="8177694" y="1594703"/>
            <a:ext cx="2620935" cy="3031550"/>
          </a:xfrm>
          <a:prstGeom prst="rect">
            <a:avLst/>
          </a:prstGeom>
        </p:spPr>
      </p:pic>
      <p:pic>
        <p:nvPicPr>
          <p:cNvPr id="11" name="Picture 10"/>
          <p:cNvPicPr>
            <a:picLocks noChangeAspect="1"/>
          </p:cNvPicPr>
          <p:nvPr/>
        </p:nvPicPr>
        <p:blipFill>
          <a:blip r:embed="rId3"/>
          <a:stretch>
            <a:fillRect/>
          </a:stretch>
        </p:blipFill>
        <p:spPr>
          <a:xfrm>
            <a:off x="6151360" y="1594703"/>
            <a:ext cx="2307798" cy="4330683"/>
          </a:xfrm>
          <a:prstGeom prst="rect">
            <a:avLst/>
          </a:prstGeom>
        </p:spPr>
      </p:pic>
      <p:sp>
        <p:nvSpPr>
          <p:cNvPr id="3" name="Slide Number Placeholder 13">
            <a:extLst>
              <a:ext uri="{FF2B5EF4-FFF2-40B4-BE49-F238E27FC236}">
                <a16:creationId xmlns:a16="http://schemas.microsoft.com/office/drawing/2014/main" id="{4A892EB7-D78A-8DCC-B745-0D0B0BFA0841}"/>
              </a:ext>
            </a:extLst>
          </p:cNvPr>
          <p:cNvSpPr txBox="1">
            <a:spLocks/>
          </p:cNvSpPr>
          <p:nvPr/>
        </p:nvSpPr>
        <p:spPr>
          <a:xfrm>
            <a:off x="9041609" y="637405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00" b="1" i="1" dirty="0">
                <a:solidFill>
                  <a:schemeClr val="accent1">
                    <a:lumMod val="50000"/>
                  </a:schemeClr>
                </a:solidFill>
                <a:latin typeface="Bodoni MT Condensed" panose="02070606080606020203" pitchFamily="18" charset="0"/>
              </a:rPr>
              <a:t>Professor Dr.  </a:t>
            </a:r>
            <a:r>
              <a:rPr lang="en-US" sz="1800" b="1" i="1" dirty="0" err="1">
                <a:solidFill>
                  <a:schemeClr val="accent1">
                    <a:lumMod val="50000"/>
                  </a:schemeClr>
                </a:solidFill>
                <a:latin typeface="Bodoni MT Condensed" panose="02070606080606020203" pitchFamily="18" charset="0"/>
              </a:rPr>
              <a:t>Mushriq</a:t>
            </a:r>
            <a:r>
              <a:rPr lang="en-US" sz="1800" b="1" i="1" dirty="0">
                <a:solidFill>
                  <a:schemeClr val="accent1">
                    <a:lumMod val="50000"/>
                  </a:schemeClr>
                </a:solidFill>
                <a:latin typeface="Bodoni MT Condensed" panose="02070606080606020203" pitchFamily="18" charset="0"/>
              </a:rPr>
              <a:t> Fawzi</a:t>
            </a:r>
          </a:p>
        </p:txBody>
      </p:sp>
      <p:pic>
        <p:nvPicPr>
          <p:cNvPr id="14" name="Google Shape;1024;p82">
            <a:extLst>
              <a:ext uri="{FF2B5EF4-FFF2-40B4-BE49-F238E27FC236}">
                <a16:creationId xmlns:a16="http://schemas.microsoft.com/office/drawing/2014/main" id="{306480AA-AE06-6BDA-9CDF-398909430636}"/>
              </a:ext>
            </a:extLst>
          </p:cNvPr>
          <p:cNvPicPr preferRelativeResize="0"/>
          <p:nvPr/>
        </p:nvPicPr>
        <p:blipFill>
          <a:blip r:embed="rId4">
            <a:alphaModFix/>
          </a:blip>
          <a:stretch>
            <a:fillRect/>
          </a:stretch>
        </p:blipFill>
        <p:spPr>
          <a:xfrm>
            <a:off x="-1121691" y="-1237964"/>
            <a:ext cx="2243382" cy="2243382"/>
          </a:xfrm>
          <a:prstGeom prst="rect">
            <a:avLst/>
          </a:prstGeom>
          <a:noFill/>
          <a:ln>
            <a:noFill/>
          </a:ln>
        </p:spPr>
      </p:pic>
      <p:sp>
        <p:nvSpPr>
          <p:cNvPr id="15" name="Date Placeholder 14">
            <a:extLst>
              <a:ext uri="{FF2B5EF4-FFF2-40B4-BE49-F238E27FC236}">
                <a16:creationId xmlns:a16="http://schemas.microsoft.com/office/drawing/2014/main" id="{88D61D98-7423-9693-F56F-FCC8ABEEE13B}"/>
              </a:ext>
            </a:extLst>
          </p:cNvPr>
          <p:cNvSpPr>
            <a:spLocks noGrp="1"/>
          </p:cNvSpPr>
          <p:nvPr>
            <p:ph type="dt" sz="half" idx="10"/>
          </p:nvPr>
        </p:nvSpPr>
        <p:spPr/>
        <p:txBody>
          <a:bodyPr/>
          <a:lstStyle/>
          <a:p>
            <a:fld id="{6D546A34-4073-4A45-8722-9BEFB6C764D5}" type="datetime10">
              <a:rPr lang="en-GB" smtClean="0"/>
              <a:t>12:48</a:t>
            </a:fld>
            <a:endParaRPr lang="en-GB"/>
          </a:p>
        </p:txBody>
      </p:sp>
    </p:spTree>
    <p:extLst>
      <p:ext uri="{BB962C8B-B14F-4D97-AF65-F5344CB8AC3E}">
        <p14:creationId xmlns:p14="http://schemas.microsoft.com/office/powerpoint/2010/main" val="313622535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10"/>
                                        </p:tgtEl>
                                      </p:cBhvr>
                                    </p:animEffect>
                                    <p:set>
                                      <p:cBhvr>
                                        <p:cTn id="15" dur="1" fill="hold">
                                          <p:stCondLst>
                                            <p:cond delay="499"/>
                                          </p:stCondLst>
                                        </p:cTn>
                                        <p:tgtEl>
                                          <p:spTgt spid="10"/>
                                        </p:tgtEl>
                                        <p:attrNameLst>
                                          <p:attrName>style.visibility</p:attrName>
                                        </p:attrNameLst>
                                      </p:cBhvr>
                                      <p:to>
                                        <p:strVal val="hidden"/>
                                      </p:to>
                                    </p:se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11"/>
                                        </p:tgtEl>
                                      </p:cBhvr>
                                    </p:animEffect>
                                    <p:set>
                                      <p:cBhvr>
                                        <p:cTn id="27" dur="1" fill="hold">
                                          <p:stCondLst>
                                            <p:cond delay="499"/>
                                          </p:stCondLst>
                                        </p:cTn>
                                        <p:tgtEl>
                                          <p:spTgt spid="11"/>
                                        </p:tgtEl>
                                        <p:attrNameLst>
                                          <p:attrName>style.visibility</p:attrName>
                                        </p:attrNameLst>
                                      </p:cBhvr>
                                      <p:to>
                                        <p:strVal val="hidden"/>
                                      </p:to>
                                    </p:set>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par>
                          <p:cTn id="32" fill="hold">
                            <p:stCondLst>
                              <p:cond delay="1000"/>
                            </p:stCondLst>
                            <p:childTnLst>
                              <p:par>
                                <p:cTn id="33" presetID="10" presetClass="entr" presetSubtype="0"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
                                        <p:tgtEl>
                                          <p:spTgt spid="6"/>
                                        </p:tgtEl>
                                      </p:cBhvr>
                                    </p:animEffect>
                                  </p:childTnLst>
                                </p:cTn>
                              </p:par>
                            </p:childTnLst>
                          </p:cTn>
                        </p:par>
                        <p:par>
                          <p:cTn id="36" fill="hold">
                            <p:stCondLst>
                              <p:cond delay="1500"/>
                            </p:stCondLst>
                            <p:childTnLst>
                              <p:par>
                                <p:cTn id="37" presetID="10" presetClass="entr" presetSubtype="0"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childTnLst>
                          </p:cTn>
                        </p:par>
                        <p:par>
                          <p:cTn id="40" fill="hold">
                            <p:stCondLst>
                              <p:cond delay="2000"/>
                            </p:stCondLst>
                            <p:childTnLst>
                              <p:par>
                                <p:cTn id="41" presetID="10" presetClass="entr" presetSubtype="0" fill="hold" grpId="0"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P spid="6" grpId="0"/>
      <p:bldP spid="7" grpId="0"/>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2D868AC-3963-3507-72BF-892C3CA19EED}"/>
              </a:ext>
            </a:extLst>
          </p:cNvPr>
          <p:cNvSpPr txBox="1"/>
          <p:nvPr/>
        </p:nvSpPr>
        <p:spPr>
          <a:xfrm>
            <a:off x="0" y="2193648"/>
            <a:ext cx="12192000" cy="2062103"/>
          </a:xfrm>
          <a:prstGeom prst="rect">
            <a:avLst/>
          </a:prstGeom>
          <a:noFill/>
        </p:spPr>
        <p:txBody>
          <a:bodyPr wrap="square" rtlCol="1">
            <a:spAutoFit/>
          </a:bodyPr>
          <a:lstStyle/>
          <a:p>
            <a:pPr marL="457200" indent="-457200" algn="just">
              <a:buFont typeface="Wingdings" panose="05000000000000000000" pitchFamily="2" charset="2"/>
              <a:buChar char="ü"/>
            </a:pPr>
            <a:r>
              <a:rPr lang="en-US" sz="3200" b="1" dirty="0"/>
              <a:t>In summary, presurgical orthopedic appliances are a valuable tool in cleft care, facilitating better outcomes by reducing the anatomical challenges surgeons face and supporting the infant’s growth and development.</a:t>
            </a:r>
            <a:endParaRPr lang="ar-IQ" sz="3200" b="1" dirty="0">
              <a:solidFill>
                <a:srgbClr val="FF0000"/>
              </a:solidFill>
            </a:endParaRPr>
          </a:p>
        </p:txBody>
      </p:sp>
      <p:sp>
        <p:nvSpPr>
          <p:cNvPr id="3" name="Rectangle 2">
            <a:extLst>
              <a:ext uri="{FF2B5EF4-FFF2-40B4-BE49-F238E27FC236}">
                <a16:creationId xmlns:a16="http://schemas.microsoft.com/office/drawing/2014/main" id="{74591CCE-4B46-2CDA-E09E-F10B804D5D41}"/>
              </a:ext>
            </a:extLst>
          </p:cNvPr>
          <p:cNvSpPr/>
          <p:nvPr/>
        </p:nvSpPr>
        <p:spPr>
          <a:xfrm>
            <a:off x="1885959" y="266296"/>
            <a:ext cx="7200882" cy="1107996"/>
          </a:xfrm>
          <a:prstGeom prst="rect">
            <a:avLst/>
          </a:prstGeom>
          <a:noFill/>
        </p:spPr>
        <p:txBody>
          <a:bodyPr wrap="none" lIns="91440" tIns="45720" rIns="91440" bIns="45720">
            <a:spAutoFit/>
          </a:bodyPr>
          <a:lstStyle/>
          <a:p>
            <a:pPr algn="ctr"/>
            <a:r>
              <a:rPr lang="en-US" sz="6600" b="1" cap="none" spc="0" dirty="0">
                <a:ln w="0"/>
                <a:gradFill>
                  <a:gsLst>
                    <a:gs pos="0">
                      <a:schemeClr val="accent5">
                        <a:lumMod val="50000"/>
                      </a:schemeClr>
                    </a:gs>
                    <a:gs pos="50000">
                      <a:schemeClr val="accent5"/>
                    </a:gs>
                    <a:gs pos="100000">
                      <a:schemeClr val="accent5">
                        <a:lumMod val="60000"/>
                        <a:lumOff val="40000"/>
                      </a:schemeClr>
                    </a:gs>
                  </a:gsLst>
                  <a:lin ang="5400000"/>
                </a:gradFill>
                <a:effectLst>
                  <a:outerShdw blurRad="38100" dist="38100" dir="2700000" algn="tl">
                    <a:srgbClr val="000000">
                      <a:alpha val="43137"/>
                    </a:srgbClr>
                  </a:outerShdw>
                  <a:reflection blurRad="6350" stA="53000" endA="300" endPos="35500" dir="5400000" sy="-90000" algn="bl" rotWithShape="0"/>
                </a:effectLst>
              </a:rPr>
              <a:t>Take home message</a:t>
            </a:r>
          </a:p>
        </p:txBody>
      </p:sp>
      <p:pic>
        <p:nvPicPr>
          <p:cNvPr id="4" name="Picture 3">
            <a:extLst>
              <a:ext uri="{FF2B5EF4-FFF2-40B4-BE49-F238E27FC236}">
                <a16:creationId xmlns:a16="http://schemas.microsoft.com/office/drawing/2014/main" id="{033A82F6-9E60-BE1F-CDA2-FAC8A80EFECC}"/>
              </a:ext>
            </a:extLst>
          </p:cNvPr>
          <p:cNvPicPr>
            <a:picLocks noChangeAspect="1"/>
          </p:cNvPicPr>
          <p:nvPr/>
        </p:nvPicPr>
        <p:blipFill>
          <a:blip r:embed="rId2"/>
          <a:stretch>
            <a:fillRect/>
          </a:stretch>
        </p:blipFill>
        <p:spPr>
          <a:xfrm>
            <a:off x="244929" y="0"/>
            <a:ext cx="1488621" cy="1488621"/>
          </a:xfrm>
          <a:prstGeom prst="rect">
            <a:avLst/>
          </a:prstGeom>
        </p:spPr>
      </p:pic>
      <p:sp>
        <p:nvSpPr>
          <p:cNvPr id="6" name="Date Placeholder 5">
            <a:extLst>
              <a:ext uri="{FF2B5EF4-FFF2-40B4-BE49-F238E27FC236}">
                <a16:creationId xmlns:a16="http://schemas.microsoft.com/office/drawing/2014/main" id="{34D5B694-8813-0F45-E40C-EE363B9283F6}"/>
              </a:ext>
            </a:extLst>
          </p:cNvPr>
          <p:cNvSpPr>
            <a:spLocks noGrp="1"/>
          </p:cNvSpPr>
          <p:nvPr>
            <p:ph type="dt" sz="half" idx="10"/>
          </p:nvPr>
        </p:nvSpPr>
        <p:spPr/>
        <p:txBody>
          <a:bodyPr/>
          <a:lstStyle/>
          <a:p>
            <a:fld id="{6C172E22-0E44-4BA0-8869-942CB71BF5C2}" type="datetime10">
              <a:rPr lang="en-GB" smtClean="0"/>
              <a:t>12:48</a:t>
            </a:fld>
            <a:endParaRPr lang="en-GB"/>
          </a:p>
        </p:txBody>
      </p:sp>
    </p:spTree>
    <p:extLst>
      <p:ext uri="{BB962C8B-B14F-4D97-AF65-F5344CB8AC3E}">
        <p14:creationId xmlns:p14="http://schemas.microsoft.com/office/powerpoint/2010/main" val="885304033"/>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896DF95-5153-C11D-2380-E43CBEF09F8A}"/>
              </a:ext>
            </a:extLst>
          </p:cNvPr>
          <p:cNvSpPr/>
          <p:nvPr/>
        </p:nvSpPr>
        <p:spPr>
          <a:xfrm>
            <a:off x="3398520" y="1913148"/>
            <a:ext cx="4599529" cy="1323439"/>
          </a:xfrm>
          <a:prstGeom prst="rect">
            <a:avLst/>
          </a:prstGeom>
          <a:noFill/>
        </p:spPr>
        <p:txBody>
          <a:bodyPr wrap="none" lIns="91440" tIns="45720" rIns="91440" bIns="45720">
            <a:spAutoFit/>
          </a:bodyPr>
          <a:lstStyle/>
          <a:p>
            <a:pPr algn="ctr"/>
            <a:r>
              <a:rPr lang="en-US" sz="8000" b="1"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Thank you</a:t>
            </a:r>
          </a:p>
        </p:txBody>
      </p:sp>
      <p:sp>
        <p:nvSpPr>
          <p:cNvPr id="6" name="Date Placeholder 5">
            <a:extLst>
              <a:ext uri="{FF2B5EF4-FFF2-40B4-BE49-F238E27FC236}">
                <a16:creationId xmlns:a16="http://schemas.microsoft.com/office/drawing/2014/main" id="{9DE44D43-4623-2095-2315-244AAD10EF60}"/>
              </a:ext>
            </a:extLst>
          </p:cNvPr>
          <p:cNvSpPr>
            <a:spLocks noGrp="1"/>
          </p:cNvSpPr>
          <p:nvPr>
            <p:ph type="dt" sz="half" idx="10"/>
          </p:nvPr>
        </p:nvSpPr>
        <p:spPr/>
        <p:txBody>
          <a:bodyPr/>
          <a:lstStyle/>
          <a:p>
            <a:fld id="{B19B79B3-0B7C-482E-9D72-ED94F57AAC0D}" type="datetime10">
              <a:rPr lang="en-GB" smtClean="0"/>
              <a:t>12:48</a:t>
            </a:fld>
            <a:endParaRPr lang="en-US"/>
          </a:p>
        </p:txBody>
      </p:sp>
      <p:sp>
        <p:nvSpPr>
          <p:cNvPr id="7" name="Footer Placeholder 6">
            <a:extLst>
              <a:ext uri="{FF2B5EF4-FFF2-40B4-BE49-F238E27FC236}">
                <a16:creationId xmlns:a16="http://schemas.microsoft.com/office/drawing/2014/main" id="{7E4065E7-5175-A78A-4536-48314A367F2E}"/>
              </a:ext>
            </a:extLst>
          </p:cNvPr>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4097084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D0225F5-E434-244F-BBE6-0D8241BF7E77}"/>
              </a:ext>
            </a:extLst>
          </p:cNvPr>
          <p:cNvPicPr>
            <a:picLocks noChangeAspect="1"/>
          </p:cNvPicPr>
          <p:nvPr/>
        </p:nvPicPr>
        <p:blipFill>
          <a:blip r:embed="rId2"/>
          <a:stretch>
            <a:fillRect/>
          </a:stretch>
        </p:blipFill>
        <p:spPr>
          <a:xfrm>
            <a:off x="2035937" y="1413280"/>
            <a:ext cx="6818979" cy="40314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TextBox 2">
            <a:extLst>
              <a:ext uri="{FF2B5EF4-FFF2-40B4-BE49-F238E27FC236}">
                <a16:creationId xmlns:a16="http://schemas.microsoft.com/office/drawing/2014/main" id="{7F718B5D-FB1E-CB4C-8436-0C384E707F5D}"/>
              </a:ext>
            </a:extLst>
          </p:cNvPr>
          <p:cNvSpPr txBox="1"/>
          <p:nvPr/>
        </p:nvSpPr>
        <p:spPr>
          <a:xfrm>
            <a:off x="129719" y="514351"/>
            <a:ext cx="11932562" cy="523220"/>
          </a:xfrm>
          <a:prstGeom prst="rect">
            <a:avLst/>
          </a:prstGeom>
          <a:noFill/>
        </p:spPr>
        <p:txBody>
          <a:bodyPr wrap="none" rtlCol="0">
            <a:spAutoFit/>
          </a:bodyPr>
          <a:lstStyle/>
          <a:p>
            <a:r>
              <a:rPr lang="en-US" sz="2800" b="1" dirty="0">
                <a:solidFill>
                  <a:srgbClr val="FF0000"/>
                </a:solidFill>
              </a:rPr>
              <a:t>CLP: </a:t>
            </a:r>
            <a:r>
              <a:rPr lang="en-US" sz="2800" b="1" dirty="0"/>
              <a:t>The most common congenital anomaly in the craniofacial region in human.</a:t>
            </a:r>
          </a:p>
        </p:txBody>
      </p:sp>
      <p:pic>
        <p:nvPicPr>
          <p:cNvPr id="4" name="Google Shape;1024;p82">
            <a:extLst>
              <a:ext uri="{FF2B5EF4-FFF2-40B4-BE49-F238E27FC236}">
                <a16:creationId xmlns:a16="http://schemas.microsoft.com/office/drawing/2014/main" id="{094C7F6E-07D0-243A-26F8-4E8A7834EE7E}"/>
              </a:ext>
            </a:extLst>
          </p:cNvPr>
          <p:cNvPicPr preferRelativeResize="0"/>
          <p:nvPr/>
        </p:nvPicPr>
        <p:blipFill>
          <a:blip r:embed="rId3">
            <a:alphaModFix/>
          </a:blip>
          <a:stretch>
            <a:fillRect/>
          </a:stretch>
        </p:blipFill>
        <p:spPr>
          <a:xfrm>
            <a:off x="-1420935" y="-1467421"/>
            <a:ext cx="2243382" cy="2243382"/>
          </a:xfrm>
          <a:prstGeom prst="rect">
            <a:avLst/>
          </a:prstGeom>
          <a:noFill/>
          <a:ln>
            <a:noFill/>
          </a:ln>
        </p:spPr>
      </p:pic>
    </p:spTree>
    <p:extLst>
      <p:ext uri="{BB962C8B-B14F-4D97-AF65-F5344CB8AC3E}">
        <p14:creationId xmlns:p14="http://schemas.microsoft.com/office/powerpoint/2010/main" val="2694867772"/>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Arrow: Pentagon 38">
            <a:extLst>
              <a:ext uri="{FF2B5EF4-FFF2-40B4-BE49-F238E27FC236}">
                <a16:creationId xmlns:a16="http://schemas.microsoft.com/office/drawing/2014/main" id="{73C5BD8C-EC50-4560-879A-636C897DA717}"/>
              </a:ext>
            </a:extLst>
          </p:cNvPr>
          <p:cNvSpPr/>
          <p:nvPr/>
        </p:nvSpPr>
        <p:spPr>
          <a:xfrm>
            <a:off x="5723553" y="2815909"/>
            <a:ext cx="5275262" cy="1226181"/>
          </a:xfrm>
          <a:prstGeom prst="homePlate">
            <a:avLst>
              <a:gd name="adj" fmla="val 28693"/>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3000" b="0" i="0" u="none" strike="noStrike" kern="1200" cap="none" spc="0" normalizeH="0" baseline="0" noProof="0" dirty="0">
                <a:ln>
                  <a:noFill/>
                </a:ln>
                <a:solidFill>
                  <a:srgbClr val="FFFFFF"/>
                </a:solidFill>
                <a:effectLst/>
                <a:uLnTx/>
                <a:uFillTx/>
                <a:latin typeface="Georgia" panose="02040502050405020303" pitchFamily="18" charset="0"/>
                <a:ea typeface="Cambria" panose="02040503050406030204" pitchFamily="18" charset="0"/>
                <a:cs typeface="+mn-cs"/>
              </a:rPr>
              <a:t>Incidence and prevalence</a:t>
            </a:r>
          </a:p>
        </p:txBody>
      </p:sp>
      <p:pic>
        <p:nvPicPr>
          <p:cNvPr id="5" name="Picture 4">
            <a:extLst>
              <a:ext uri="{FF2B5EF4-FFF2-40B4-BE49-F238E27FC236}">
                <a16:creationId xmlns:a16="http://schemas.microsoft.com/office/drawing/2014/main" id="{2E6E7968-9712-1D29-1788-FA77A7407BB3}"/>
              </a:ext>
            </a:extLst>
          </p:cNvPr>
          <p:cNvPicPr>
            <a:picLocks noChangeAspect="1"/>
          </p:cNvPicPr>
          <p:nvPr/>
        </p:nvPicPr>
        <p:blipFill>
          <a:blip r:embed="rId2"/>
          <a:stretch>
            <a:fillRect/>
          </a:stretch>
        </p:blipFill>
        <p:spPr>
          <a:xfrm>
            <a:off x="230869" y="2297269"/>
            <a:ext cx="5322600" cy="4157297"/>
          </a:xfrm>
          <a:prstGeom prst="rect">
            <a:avLst/>
          </a:prstGeom>
        </p:spPr>
      </p:pic>
      <p:pic>
        <p:nvPicPr>
          <p:cNvPr id="4" name="Google Shape;1024;p82">
            <a:extLst>
              <a:ext uri="{FF2B5EF4-FFF2-40B4-BE49-F238E27FC236}">
                <a16:creationId xmlns:a16="http://schemas.microsoft.com/office/drawing/2014/main" id="{8A531AA8-A41C-04F1-3A36-5576618E2D9E}"/>
              </a:ext>
            </a:extLst>
          </p:cNvPr>
          <p:cNvPicPr preferRelativeResize="0"/>
          <p:nvPr/>
        </p:nvPicPr>
        <p:blipFill>
          <a:blip r:embed="rId3">
            <a:alphaModFix/>
          </a:blip>
          <a:stretch>
            <a:fillRect/>
          </a:stretch>
        </p:blipFill>
        <p:spPr>
          <a:xfrm>
            <a:off x="-577972" y="-986470"/>
            <a:ext cx="2243382" cy="2243382"/>
          </a:xfrm>
          <a:prstGeom prst="rect">
            <a:avLst/>
          </a:prstGeom>
          <a:noFill/>
          <a:ln>
            <a:noFill/>
          </a:ln>
        </p:spPr>
      </p:pic>
      <p:sp>
        <p:nvSpPr>
          <p:cNvPr id="6" name="Date Placeholder 5">
            <a:extLst>
              <a:ext uri="{FF2B5EF4-FFF2-40B4-BE49-F238E27FC236}">
                <a16:creationId xmlns:a16="http://schemas.microsoft.com/office/drawing/2014/main" id="{D2CA570A-B44F-6499-F93E-3CF618A43C11}"/>
              </a:ext>
            </a:extLst>
          </p:cNvPr>
          <p:cNvSpPr>
            <a:spLocks noGrp="1"/>
          </p:cNvSpPr>
          <p:nvPr>
            <p:ph type="dt" sz="half" idx="10"/>
          </p:nvPr>
        </p:nvSpPr>
        <p:spPr/>
        <p:txBody>
          <a:bodyPr/>
          <a:lstStyle/>
          <a:p>
            <a:fld id="{F3332DC7-5B18-4EF5-A8E3-BA252AC11131}" type="datetime10">
              <a:rPr lang="en-GB" smtClean="0"/>
              <a:t>12:48</a:t>
            </a:fld>
            <a:endParaRPr lang="en-IN"/>
          </a:p>
        </p:txBody>
      </p:sp>
      <p:sp>
        <p:nvSpPr>
          <p:cNvPr id="7" name="Footer Placeholder 6">
            <a:extLst>
              <a:ext uri="{FF2B5EF4-FFF2-40B4-BE49-F238E27FC236}">
                <a16:creationId xmlns:a16="http://schemas.microsoft.com/office/drawing/2014/main" id="{611A6CF2-FCB5-E347-0D6B-7D2AE49828ED}"/>
              </a:ext>
            </a:extLst>
          </p:cNvPr>
          <p:cNvSpPr>
            <a:spLocks noGrp="1"/>
          </p:cNvSpPr>
          <p:nvPr>
            <p:ph type="ftr" sz="quarter" idx="11"/>
          </p:nvPr>
        </p:nvSpPr>
        <p:spPr/>
        <p:txBody>
          <a:bodyPr/>
          <a:lstStyle/>
          <a:p>
            <a:endParaRPr lang="en-IN"/>
          </a:p>
        </p:txBody>
      </p:sp>
    </p:spTree>
    <p:extLst>
      <p:ext uri="{BB962C8B-B14F-4D97-AF65-F5344CB8AC3E}">
        <p14:creationId xmlns:p14="http://schemas.microsoft.com/office/powerpoint/2010/main" val="24254458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591B791-375B-423B-728E-261DCD65C221}"/>
              </a:ext>
            </a:extLst>
          </p:cNvPr>
          <p:cNvSpPr/>
          <p:nvPr/>
        </p:nvSpPr>
        <p:spPr>
          <a:xfrm>
            <a:off x="0" y="6368716"/>
            <a:ext cx="12192000" cy="489284"/>
          </a:xfrm>
          <a:prstGeom prst="rect">
            <a:avLst/>
          </a:prstGeom>
          <a:solidFill>
            <a:srgbClr val="0099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t>Source: World Health Organization (WHO) (Papadopoulos et al., 2012), CRANE Reports 2021. </a:t>
            </a:r>
          </a:p>
        </p:txBody>
      </p:sp>
      <p:sp>
        <p:nvSpPr>
          <p:cNvPr id="39" name="Arrow: Pentagon 38">
            <a:extLst>
              <a:ext uri="{FF2B5EF4-FFF2-40B4-BE49-F238E27FC236}">
                <a16:creationId xmlns:a16="http://schemas.microsoft.com/office/drawing/2014/main" id="{73C5BD8C-EC50-4560-879A-636C897DA717}"/>
              </a:ext>
            </a:extLst>
          </p:cNvPr>
          <p:cNvSpPr/>
          <p:nvPr/>
        </p:nvSpPr>
        <p:spPr>
          <a:xfrm>
            <a:off x="0" y="5879432"/>
            <a:ext cx="5199529" cy="489284"/>
          </a:xfrm>
          <a:prstGeom prst="homePlate">
            <a:avLst>
              <a:gd name="adj" fmla="val 28693"/>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3000" b="0" i="0" u="none" strike="noStrike" kern="1200" cap="none" spc="0" normalizeH="0" baseline="0" noProof="0" dirty="0">
                <a:ln>
                  <a:noFill/>
                </a:ln>
                <a:solidFill>
                  <a:srgbClr val="FFFFFF"/>
                </a:solidFill>
                <a:effectLst/>
                <a:uLnTx/>
                <a:uFillTx/>
                <a:latin typeface="Georgia" panose="02040502050405020303" pitchFamily="18" charset="0"/>
                <a:ea typeface="Cambria" panose="02040503050406030204" pitchFamily="18" charset="0"/>
                <a:cs typeface="+mn-cs"/>
              </a:rPr>
              <a:t>Incidence and prevalence</a:t>
            </a:r>
          </a:p>
        </p:txBody>
      </p:sp>
      <p:sp>
        <p:nvSpPr>
          <p:cNvPr id="2" name="Title 1">
            <a:extLst>
              <a:ext uri="{FF2B5EF4-FFF2-40B4-BE49-F238E27FC236}">
                <a16:creationId xmlns:a16="http://schemas.microsoft.com/office/drawing/2014/main" id="{6834F023-F863-27F7-B2CD-8DB3EE5A62C9}"/>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bg2">
                    <a:lumMod val="50000"/>
                  </a:schemeClr>
                </a:solidFill>
                <a:latin typeface="Aharoni" panose="02010803020104030203" pitchFamily="2" charset="-79"/>
                <a:cs typeface="Aharoni" panose="02010803020104030203" pitchFamily="2" charset="-79"/>
              </a:rPr>
              <a:t>How common do you think Cleft lip and palate?</a:t>
            </a:r>
          </a:p>
        </p:txBody>
      </p:sp>
      <p:sp>
        <p:nvSpPr>
          <p:cNvPr id="3" name="Content Placeholder 3">
            <a:extLst>
              <a:ext uri="{FF2B5EF4-FFF2-40B4-BE49-F238E27FC236}">
                <a16:creationId xmlns:a16="http://schemas.microsoft.com/office/drawing/2014/main" id="{3B2A0D1B-2C89-2347-D34C-1C5E64DADE3B}"/>
              </a:ext>
            </a:extLst>
          </p:cNvPr>
          <p:cNvSpPr txBox="1">
            <a:spLocks/>
          </p:cNvSpPr>
          <p:nvPr/>
        </p:nvSpPr>
        <p:spPr>
          <a:xfrm>
            <a:off x="1093016" y="2411223"/>
            <a:ext cx="6122191" cy="2258391"/>
          </a:xfrm>
          <a:prstGeom prst="rect">
            <a:avLst/>
          </a:prstGeom>
          <a:ln w="38100">
            <a:solidFill>
              <a:schemeClr val="bg1">
                <a:lumMod val="65000"/>
              </a:schemeClr>
            </a:solidFill>
          </a:ln>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US" sz="3200" b="1" dirty="0">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en-US" sz="3200" b="1" dirty="0">
                <a:solidFill>
                  <a:srgbClr val="0070C0"/>
                </a:solidFill>
                <a:latin typeface="Arial" panose="020B0604020202020204" pitchFamily="34" charset="0"/>
                <a:cs typeface="Arial" panose="020B0604020202020204" pitchFamily="34" charset="0"/>
              </a:rPr>
              <a:t>Every year, one in 750-1000 babies is born with a cleft lip and palate.</a:t>
            </a:r>
          </a:p>
          <a:p>
            <a:pPr marL="0" indent="0" algn="ctr">
              <a:buFont typeface="Arial" panose="020B0604020202020204" pitchFamily="34" charset="0"/>
              <a:buNone/>
            </a:pPr>
            <a:endParaRPr lang="en-US" sz="3200" b="1" dirty="0">
              <a:latin typeface="Arial" panose="020B0604020202020204" pitchFamily="34" charset="0"/>
              <a:cs typeface="Arial" panose="020B0604020202020204" pitchFamily="34" charset="0"/>
            </a:endParaRPr>
          </a:p>
        </p:txBody>
      </p:sp>
      <p:pic>
        <p:nvPicPr>
          <p:cNvPr id="5" name="Google Shape;1024;p82">
            <a:extLst>
              <a:ext uri="{FF2B5EF4-FFF2-40B4-BE49-F238E27FC236}">
                <a16:creationId xmlns:a16="http://schemas.microsoft.com/office/drawing/2014/main" id="{62D6EE43-6676-5602-5156-779E537A10A8}"/>
              </a:ext>
            </a:extLst>
          </p:cNvPr>
          <p:cNvPicPr preferRelativeResize="0"/>
          <p:nvPr/>
        </p:nvPicPr>
        <p:blipFill>
          <a:blip r:embed="rId3">
            <a:alphaModFix/>
          </a:blip>
          <a:stretch>
            <a:fillRect/>
          </a:stretch>
        </p:blipFill>
        <p:spPr>
          <a:xfrm>
            <a:off x="-946004" y="-1245850"/>
            <a:ext cx="2243382" cy="2243382"/>
          </a:xfrm>
          <a:prstGeom prst="rect">
            <a:avLst/>
          </a:prstGeom>
          <a:noFill/>
          <a:ln>
            <a:noFill/>
          </a:ln>
        </p:spPr>
      </p:pic>
      <p:sp>
        <p:nvSpPr>
          <p:cNvPr id="7" name="Date Placeholder 6">
            <a:extLst>
              <a:ext uri="{FF2B5EF4-FFF2-40B4-BE49-F238E27FC236}">
                <a16:creationId xmlns:a16="http://schemas.microsoft.com/office/drawing/2014/main" id="{BBCDEFF5-0918-B302-F004-F0E2F82859AA}"/>
              </a:ext>
            </a:extLst>
          </p:cNvPr>
          <p:cNvSpPr>
            <a:spLocks noGrp="1"/>
          </p:cNvSpPr>
          <p:nvPr>
            <p:ph type="dt" sz="half" idx="10"/>
          </p:nvPr>
        </p:nvSpPr>
        <p:spPr/>
        <p:txBody>
          <a:bodyPr/>
          <a:lstStyle/>
          <a:p>
            <a:fld id="{55A74035-B2D1-4ECB-85EC-A7476E2FBD14}" type="datetime10">
              <a:rPr lang="en-GB" smtClean="0"/>
              <a:t>12:48</a:t>
            </a:fld>
            <a:endParaRPr lang="en-IN"/>
          </a:p>
        </p:txBody>
      </p:sp>
      <p:sp>
        <p:nvSpPr>
          <p:cNvPr id="8" name="Footer Placeholder 7">
            <a:extLst>
              <a:ext uri="{FF2B5EF4-FFF2-40B4-BE49-F238E27FC236}">
                <a16:creationId xmlns:a16="http://schemas.microsoft.com/office/drawing/2014/main" id="{58D206D9-5DA3-2D6F-75ED-D4BC3CB7A1C7}"/>
              </a:ext>
            </a:extLst>
          </p:cNvPr>
          <p:cNvSpPr>
            <a:spLocks noGrp="1"/>
          </p:cNvSpPr>
          <p:nvPr>
            <p:ph type="ftr" sz="quarter" idx="11"/>
          </p:nvPr>
        </p:nvSpPr>
        <p:spPr/>
        <p:txBody>
          <a:bodyPr/>
          <a:lstStyle/>
          <a:p>
            <a:endParaRPr lang="en-IN"/>
          </a:p>
        </p:txBody>
      </p:sp>
      <p:pic>
        <p:nvPicPr>
          <p:cNvPr id="9" name="Picture 8">
            <a:extLst>
              <a:ext uri="{FF2B5EF4-FFF2-40B4-BE49-F238E27FC236}">
                <a16:creationId xmlns:a16="http://schemas.microsoft.com/office/drawing/2014/main" id="{5501CDD9-695E-621A-3F01-BB965153DCAC}"/>
              </a:ext>
            </a:extLst>
          </p:cNvPr>
          <p:cNvPicPr>
            <a:picLocks noChangeAspect="1"/>
          </p:cNvPicPr>
          <p:nvPr/>
        </p:nvPicPr>
        <p:blipFill>
          <a:blip r:embed="rId4"/>
          <a:stretch>
            <a:fillRect/>
          </a:stretch>
        </p:blipFill>
        <p:spPr>
          <a:xfrm>
            <a:off x="7852209" y="2095624"/>
            <a:ext cx="2889587" cy="288958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0199149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Rounded Corners 20">
            <a:extLst>
              <a:ext uri="{FF2B5EF4-FFF2-40B4-BE49-F238E27FC236}">
                <a16:creationId xmlns:a16="http://schemas.microsoft.com/office/drawing/2014/main" id="{D7BF8A62-A007-55EE-9BC5-7A593F15825C}"/>
              </a:ext>
            </a:extLst>
          </p:cNvPr>
          <p:cNvSpPr/>
          <p:nvPr/>
        </p:nvSpPr>
        <p:spPr>
          <a:xfrm>
            <a:off x="866274" y="95251"/>
            <a:ext cx="5408921" cy="6578266"/>
          </a:xfrm>
          <a:prstGeom prst="roundRect">
            <a:avLst/>
          </a:prstGeom>
          <a:solidFill>
            <a:schemeClr val="bg1">
              <a:lumMod val="85000"/>
            </a:schemeClr>
          </a:solidFill>
        </p:spPr>
        <p:style>
          <a:lnRef idx="2">
            <a:schemeClr val="dk1">
              <a:shade val="80000"/>
              <a:hueOff val="0"/>
              <a:satOff val="0"/>
              <a:lumOff val="0"/>
              <a:alphaOff val="0"/>
            </a:schemeClr>
          </a:lnRef>
          <a:fillRef idx="1">
            <a:scrgbClr r="0" g="0" b="0"/>
          </a:fillRef>
          <a:effectRef idx="0">
            <a:schemeClr val="dk1">
              <a:tint val="4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22" name="Freeform: Shape 21">
            <a:extLst>
              <a:ext uri="{FF2B5EF4-FFF2-40B4-BE49-F238E27FC236}">
                <a16:creationId xmlns:a16="http://schemas.microsoft.com/office/drawing/2014/main" id="{56798C66-88D7-3BEE-AA10-3B74561F4F75}"/>
              </a:ext>
            </a:extLst>
          </p:cNvPr>
          <p:cNvSpPr/>
          <p:nvPr/>
        </p:nvSpPr>
        <p:spPr>
          <a:xfrm>
            <a:off x="1625467" y="2158811"/>
            <a:ext cx="3658421" cy="3589743"/>
          </a:xfrm>
          <a:custGeom>
            <a:avLst/>
            <a:gdLst>
              <a:gd name="connsiteX0" fmla="*/ 0 w 3658758"/>
              <a:gd name="connsiteY0" fmla="*/ 0 h 3636454"/>
              <a:gd name="connsiteX1" fmla="*/ 3658758 w 3658758"/>
              <a:gd name="connsiteY1" fmla="*/ 0 h 3636454"/>
              <a:gd name="connsiteX2" fmla="*/ 3658758 w 3658758"/>
              <a:gd name="connsiteY2" fmla="*/ 3636454 h 3636454"/>
              <a:gd name="connsiteX3" fmla="*/ 0 w 3658758"/>
              <a:gd name="connsiteY3" fmla="*/ 3636454 h 3636454"/>
              <a:gd name="connsiteX4" fmla="*/ 0 w 3658758"/>
              <a:gd name="connsiteY4" fmla="*/ 0 h 36364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8758" h="3636454">
                <a:moveTo>
                  <a:pt x="0" y="0"/>
                </a:moveTo>
                <a:lnTo>
                  <a:pt x="3658758" y="0"/>
                </a:lnTo>
                <a:lnTo>
                  <a:pt x="3658758" y="3636454"/>
                </a:lnTo>
                <a:lnTo>
                  <a:pt x="0" y="3636454"/>
                </a:lnTo>
                <a:lnTo>
                  <a:pt x="0" y="0"/>
                </a:lnTo>
                <a:close/>
              </a:path>
            </a:pathLst>
          </a:custGeom>
          <a:noFill/>
          <a:ln>
            <a:noFill/>
          </a:ln>
          <a:sp3d/>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52400" tIns="152400" rIns="152400" bIns="152400" numCol="1" spcCol="1270" anchor="b" anchorCtr="0">
            <a:noAutofit/>
          </a:bodyPr>
          <a:lstStyle/>
          <a:p>
            <a:pPr marL="0" lvl="0" indent="0" algn="ctr" defTabSz="2667000">
              <a:lnSpc>
                <a:spcPct val="90000"/>
              </a:lnSpc>
              <a:spcBef>
                <a:spcPct val="0"/>
              </a:spcBef>
              <a:spcAft>
                <a:spcPct val="35000"/>
              </a:spcAft>
              <a:buNone/>
            </a:pPr>
            <a:r>
              <a:rPr lang="en-US" sz="6000" b="0" kern="1200" cap="none" spc="0" dirty="0">
                <a:ln w="0"/>
                <a:effectLst>
                  <a:outerShdw blurRad="38100" dist="19050" dir="2700000" algn="tl" rotWithShape="0">
                    <a:schemeClr val="dk1">
                      <a:alpha val="40000"/>
                    </a:schemeClr>
                  </a:outerShdw>
                </a:effectLst>
              </a:rPr>
              <a:t>Problems</a:t>
            </a:r>
            <a:r>
              <a:rPr lang="en-US" sz="6000" b="1" kern="1200" cap="none" spc="0" dirty="0">
                <a:ln w="13462">
                  <a:prstDash val="solid"/>
                </a:ln>
                <a:effectLst>
                  <a:outerShdw dist="38100" dir="2700000" algn="bl" rotWithShape="0">
                    <a:schemeClr val="accent5"/>
                  </a:outerShdw>
                </a:effectLst>
              </a:rPr>
              <a:t> </a:t>
            </a:r>
            <a:r>
              <a:rPr lang="en-US" sz="6000" b="0" kern="1200" cap="none" spc="0" dirty="0">
                <a:ln w="0"/>
                <a:effectLst>
                  <a:outerShdw blurRad="38100" dist="19050" dir="2700000" algn="tl" rotWithShape="0">
                    <a:schemeClr val="dk1">
                      <a:alpha val="40000"/>
                    </a:schemeClr>
                  </a:outerShdw>
                </a:effectLst>
              </a:rPr>
              <a:t>Associated</a:t>
            </a:r>
            <a:endParaRPr lang="en-US" sz="6000" b="1" kern="1200" cap="none" spc="0" dirty="0">
              <a:ln w="13462">
                <a:prstDash val="solid"/>
              </a:ln>
              <a:effectLst>
                <a:outerShdw dist="38100" dir="2700000" algn="bl" rotWithShape="0">
                  <a:schemeClr val="accent5"/>
                </a:outerShdw>
              </a:effectLst>
            </a:endParaRPr>
          </a:p>
        </p:txBody>
      </p:sp>
      <p:grpSp>
        <p:nvGrpSpPr>
          <p:cNvPr id="2" name="Group 1">
            <a:extLst>
              <a:ext uri="{FF2B5EF4-FFF2-40B4-BE49-F238E27FC236}">
                <a16:creationId xmlns:a16="http://schemas.microsoft.com/office/drawing/2014/main" id="{BC94AC1D-E851-4D02-CB94-ECEE2DB194C2}"/>
              </a:ext>
            </a:extLst>
          </p:cNvPr>
          <p:cNvGrpSpPr/>
          <p:nvPr/>
        </p:nvGrpSpPr>
        <p:grpSpPr>
          <a:xfrm>
            <a:off x="5759457" y="98838"/>
            <a:ext cx="5073969" cy="1448167"/>
            <a:chOff x="5759457" y="98838"/>
            <a:chExt cx="5073969" cy="1448167"/>
          </a:xfrm>
        </p:grpSpPr>
        <p:sp>
          <p:nvSpPr>
            <p:cNvPr id="23" name="Oval 22">
              <a:extLst>
                <a:ext uri="{FF2B5EF4-FFF2-40B4-BE49-F238E27FC236}">
                  <a16:creationId xmlns:a16="http://schemas.microsoft.com/office/drawing/2014/main" id="{CFE3197F-EDCE-8D6B-4B5A-5823ED1BF28F}"/>
                </a:ext>
              </a:extLst>
            </p:cNvPr>
            <p:cNvSpPr/>
            <p:nvPr/>
          </p:nvSpPr>
          <p:spPr>
            <a:xfrm>
              <a:off x="5759457" y="98838"/>
              <a:ext cx="1466876" cy="1448167"/>
            </a:xfrm>
            <a:prstGeom prst="ellipse">
              <a:avLst/>
            </a:prstGeom>
            <a:blipFill rotWithShape="1">
              <a:blip r:embed="rId3"/>
              <a:srcRect/>
              <a:stretch>
                <a:fillRect l="-25000" r="-25000"/>
              </a:stretch>
            </a:blipFill>
          </p:spPr>
          <p:style>
            <a:lnRef idx="2">
              <a:schemeClr val="dk1">
                <a:shade val="80000"/>
                <a:hueOff val="0"/>
                <a:satOff val="0"/>
                <a:lumOff val="0"/>
                <a:alphaOff val="0"/>
              </a:schemeClr>
            </a:lnRef>
            <a:fillRef idx="1">
              <a:scrgbClr r="0" g="0" b="0"/>
            </a:fillRef>
            <a:effectRef idx="0">
              <a:schemeClr val="dk1">
                <a:tint val="4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24" name="Freeform: Shape 23">
              <a:extLst>
                <a:ext uri="{FF2B5EF4-FFF2-40B4-BE49-F238E27FC236}">
                  <a16:creationId xmlns:a16="http://schemas.microsoft.com/office/drawing/2014/main" id="{FF1AA736-88A0-6FFE-A4C5-EB3920B8E1F2}"/>
                </a:ext>
              </a:extLst>
            </p:cNvPr>
            <p:cNvSpPr/>
            <p:nvPr/>
          </p:nvSpPr>
          <p:spPr>
            <a:xfrm>
              <a:off x="7226333" y="98838"/>
              <a:ext cx="3607093" cy="1448167"/>
            </a:xfrm>
            <a:custGeom>
              <a:avLst/>
              <a:gdLst>
                <a:gd name="connsiteX0" fmla="*/ 0 w 3607425"/>
                <a:gd name="connsiteY0" fmla="*/ 0 h 1467011"/>
                <a:gd name="connsiteX1" fmla="*/ 3607425 w 3607425"/>
                <a:gd name="connsiteY1" fmla="*/ 0 h 1467011"/>
                <a:gd name="connsiteX2" fmla="*/ 3607425 w 3607425"/>
                <a:gd name="connsiteY2" fmla="*/ 1467011 h 1467011"/>
                <a:gd name="connsiteX3" fmla="*/ 0 w 3607425"/>
                <a:gd name="connsiteY3" fmla="*/ 1467011 h 1467011"/>
                <a:gd name="connsiteX4" fmla="*/ 0 w 3607425"/>
                <a:gd name="connsiteY4" fmla="*/ 0 h 14670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425" h="1467011">
                  <a:moveTo>
                    <a:pt x="0" y="0"/>
                  </a:moveTo>
                  <a:lnTo>
                    <a:pt x="3607425" y="0"/>
                  </a:lnTo>
                  <a:lnTo>
                    <a:pt x="3607425" y="1467011"/>
                  </a:lnTo>
                  <a:lnTo>
                    <a:pt x="0" y="14670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1440" tIns="45720" rIns="91440" bIns="45720" numCol="1" spcCol="1270" anchor="ctr" anchorCtr="0">
              <a:noAutofit/>
            </a:bodyPr>
            <a:lstStyle/>
            <a:p>
              <a:pPr marL="0" lvl="0" indent="0" algn="l" defTabSz="1600200">
                <a:lnSpc>
                  <a:spcPct val="90000"/>
                </a:lnSpc>
                <a:spcBef>
                  <a:spcPct val="0"/>
                </a:spcBef>
                <a:spcAft>
                  <a:spcPct val="35000"/>
                </a:spcAft>
                <a:buNone/>
              </a:pPr>
              <a:r>
                <a:rPr lang="en-US" sz="3600" b="1" kern="1200" dirty="0"/>
                <a:t>Feeding problems</a:t>
              </a:r>
            </a:p>
            <a:p>
              <a:pPr marL="0" lvl="0" indent="0" algn="l" defTabSz="1600200">
                <a:lnSpc>
                  <a:spcPct val="90000"/>
                </a:lnSpc>
                <a:spcBef>
                  <a:spcPct val="0"/>
                </a:spcBef>
                <a:spcAft>
                  <a:spcPct val="35000"/>
                </a:spcAft>
                <a:buNone/>
              </a:pPr>
              <a:r>
                <a:rPr lang="en-US" sz="1600" kern="1200" dirty="0">
                  <a:latin typeface="Aharoni" panose="02010803020104030203" pitchFamily="2" charset="-79"/>
                  <a:cs typeface="Aharoni" panose="02010803020104030203" pitchFamily="2" charset="-79"/>
                </a:rPr>
                <a:t>Difficulty sucking</a:t>
              </a:r>
            </a:p>
            <a:p>
              <a:pPr marL="0" lvl="0" indent="0" algn="l" defTabSz="1600200">
                <a:lnSpc>
                  <a:spcPct val="90000"/>
                </a:lnSpc>
                <a:spcBef>
                  <a:spcPct val="0"/>
                </a:spcBef>
                <a:spcAft>
                  <a:spcPct val="35000"/>
                </a:spcAft>
                <a:buNone/>
              </a:pPr>
              <a:r>
                <a:rPr lang="en-US" sz="1600" kern="1200" dirty="0">
                  <a:latin typeface="Aharoni" panose="02010803020104030203" pitchFamily="2" charset="-79"/>
                  <a:cs typeface="Aharoni" panose="02010803020104030203" pitchFamily="2" charset="-79"/>
                </a:rPr>
                <a:t>Food coming out of the nose </a:t>
              </a:r>
            </a:p>
            <a:p>
              <a:pPr marL="0" lvl="0" indent="0" algn="l" defTabSz="1600200">
                <a:lnSpc>
                  <a:spcPct val="90000"/>
                </a:lnSpc>
                <a:spcBef>
                  <a:spcPct val="0"/>
                </a:spcBef>
                <a:spcAft>
                  <a:spcPct val="35000"/>
                </a:spcAft>
                <a:buNone/>
              </a:pPr>
              <a:r>
                <a:rPr lang="en-US" sz="1600" kern="1200" dirty="0">
                  <a:latin typeface="Aharoni" panose="02010803020104030203" pitchFamily="2" charset="-79"/>
                  <a:cs typeface="Aharoni" panose="02010803020104030203" pitchFamily="2" charset="-79"/>
                </a:rPr>
                <a:t>Weight loss</a:t>
              </a:r>
            </a:p>
          </p:txBody>
        </p:sp>
      </p:grpSp>
      <p:grpSp>
        <p:nvGrpSpPr>
          <p:cNvPr id="3" name="Group 2">
            <a:extLst>
              <a:ext uri="{FF2B5EF4-FFF2-40B4-BE49-F238E27FC236}">
                <a16:creationId xmlns:a16="http://schemas.microsoft.com/office/drawing/2014/main" id="{193B855C-CFF3-B3D7-D0C2-3E9372CFB268}"/>
              </a:ext>
            </a:extLst>
          </p:cNvPr>
          <p:cNvGrpSpPr/>
          <p:nvPr/>
        </p:nvGrpSpPr>
        <p:grpSpPr>
          <a:xfrm>
            <a:off x="5759457" y="1807675"/>
            <a:ext cx="5073969" cy="1448167"/>
            <a:chOff x="5759457" y="1807675"/>
            <a:chExt cx="5073969" cy="1448167"/>
          </a:xfrm>
        </p:grpSpPr>
        <p:sp>
          <p:nvSpPr>
            <p:cNvPr id="25" name="Oval 24">
              <a:extLst>
                <a:ext uri="{FF2B5EF4-FFF2-40B4-BE49-F238E27FC236}">
                  <a16:creationId xmlns:a16="http://schemas.microsoft.com/office/drawing/2014/main" id="{50804C86-44D6-A5A2-8144-290A6AF0944A}"/>
                </a:ext>
              </a:extLst>
            </p:cNvPr>
            <p:cNvSpPr/>
            <p:nvPr/>
          </p:nvSpPr>
          <p:spPr>
            <a:xfrm>
              <a:off x="5759457" y="1807675"/>
              <a:ext cx="1466876" cy="1448167"/>
            </a:xfrm>
            <a:prstGeom prst="ellipse">
              <a:avLst/>
            </a:prstGeom>
            <a:blipFill rotWithShape="1">
              <a:blip r:embed="rId4"/>
              <a:srcRect/>
              <a:stretch>
                <a:fillRect l="-25000" r="-25000"/>
              </a:stretch>
            </a:blipFill>
          </p:spPr>
          <p:style>
            <a:lnRef idx="2">
              <a:schemeClr val="dk1">
                <a:shade val="80000"/>
                <a:hueOff val="0"/>
                <a:satOff val="0"/>
                <a:lumOff val="0"/>
                <a:alphaOff val="0"/>
              </a:schemeClr>
            </a:lnRef>
            <a:fillRef idx="1">
              <a:scrgbClr r="0" g="0" b="0"/>
            </a:fillRef>
            <a:effectRef idx="0">
              <a:schemeClr val="dk1">
                <a:tint val="4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26" name="Freeform: Shape 25">
              <a:extLst>
                <a:ext uri="{FF2B5EF4-FFF2-40B4-BE49-F238E27FC236}">
                  <a16:creationId xmlns:a16="http://schemas.microsoft.com/office/drawing/2014/main" id="{9A19B5C8-8836-DE00-218E-47CD5B40E363}"/>
                </a:ext>
              </a:extLst>
            </p:cNvPr>
            <p:cNvSpPr/>
            <p:nvPr/>
          </p:nvSpPr>
          <p:spPr>
            <a:xfrm>
              <a:off x="7226333" y="1807675"/>
              <a:ext cx="3607093" cy="1448167"/>
            </a:xfrm>
            <a:custGeom>
              <a:avLst/>
              <a:gdLst>
                <a:gd name="connsiteX0" fmla="*/ 0 w 3607425"/>
                <a:gd name="connsiteY0" fmla="*/ 0 h 1467011"/>
                <a:gd name="connsiteX1" fmla="*/ 3607425 w 3607425"/>
                <a:gd name="connsiteY1" fmla="*/ 0 h 1467011"/>
                <a:gd name="connsiteX2" fmla="*/ 3607425 w 3607425"/>
                <a:gd name="connsiteY2" fmla="*/ 1467011 h 1467011"/>
                <a:gd name="connsiteX3" fmla="*/ 0 w 3607425"/>
                <a:gd name="connsiteY3" fmla="*/ 1467011 h 1467011"/>
                <a:gd name="connsiteX4" fmla="*/ 0 w 3607425"/>
                <a:gd name="connsiteY4" fmla="*/ 0 h 14670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425" h="1467011">
                  <a:moveTo>
                    <a:pt x="0" y="0"/>
                  </a:moveTo>
                  <a:lnTo>
                    <a:pt x="3607425" y="0"/>
                  </a:lnTo>
                  <a:lnTo>
                    <a:pt x="3607425" y="1467011"/>
                  </a:lnTo>
                  <a:lnTo>
                    <a:pt x="0" y="14670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1440" tIns="45720" rIns="91440" bIns="45720" numCol="1" spcCol="1270" anchor="ctr" anchorCtr="0">
              <a:noAutofit/>
            </a:bodyPr>
            <a:lstStyle/>
            <a:p>
              <a:pPr marL="0" lvl="0" indent="0" algn="l" defTabSz="1600200">
                <a:lnSpc>
                  <a:spcPct val="90000"/>
                </a:lnSpc>
                <a:spcBef>
                  <a:spcPct val="0"/>
                </a:spcBef>
                <a:spcAft>
                  <a:spcPct val="35000"/>
                </a:spcAft>
                <a:buNone/>
              </a:pPr>
              <a:r>
                <a:rPr lang="en-US" sz="3600" b="1" kern="1200"/>
                <a:t>Speech problems</a:t>
              </a:r>
            </a:p>
            <a:p>
              <a:pPr marL="0" lvl="0" indent="0" algn="l" defTabSz="1600200">
                <a:lnSpc>
                  <a:spcPct val="90000"/>
                </a:lnSpc>
                <a:spcBef>
                  <a:spcPct val="0"/>
                </a:spcBef>
                <a:spcAft>
                  <a:spcPct val="35000"/>
                </a:spcAft>
                <a:buNone/>
              </a:pPr>
              <a:r>
                <a:rPr lang="en-US" sz="1600" b="1" kern="1200"/>
                <a:t>Speech and language delay</a:t>
              </a:r>
            </a:p>
            <a:p>
              <a:pPr marL="0" lvl="0" indent="0" algn="l" defTabSz="1600200">
                <a:lnSpc>
                  <a:spcPct val="90000"/>
                </a:lnSpc>
                <a:spcBef>
                  <a:spcPct val="0"/>
                </a:spcBef>
                <a:spcAft>
                  <a:spcPct val="35000"/>
                </a:spcAft>
                <a:buNone/>
              </a:pPr>
              <a:r>
                <a:rPr lang="en-US" sz="1600" b="1" kern="1200"/>
                <a:t>Speech sound coming out of the nose.</a:t>
              </a:r>
            </a:p>
            <a:p>
              <a:pPr marL="0" lvl="0" indent="0" algn="l" defTabSz="1600200">
                <a:lnSpc>
                  <a:spcPct val="90000"/>
                </a:lnSpc>
                <a:spcBef>
                  <a:spcPct val="0"/>
                </a:spcBef>
                <a:spcAft>
                  <a:spcPct val="35000"/>
                </a:spcAft>
                <a:buNone/>
              </a:pPr>
              <a:r>
                <a:rPr lang="en-US" sz="1600" b="1" kern="1200"/>
                <a:t>Pronunciation error.</a:t>
              </a:r>
              <a:endParaRPr lang="en-US" sz="1600" b="1" kern="1200" dirty="0"/>
            </a:p>
          </p:txBody>
        </p:sp>
      </p:grpSp>
      <p:grpSp>
        <p:nvGrpSpPr>
          <p:cNvPr id="4" name="Group 3">
            <a:extLst>
              <a:ext uri="{FF2B5EF4-FFF2-40B4-BE49-F238E27FC236}">
                <a16:creationId xmlns:a16="http://schemas.microsoft.com/office/drawing/2014/main" id="{A5AAC460-7C99-731F-86AF-8DA091ADD81E}"/>
              </a:ext>
            </a:extLst>
          </p:cNvPr>
          <p:cNvGrpSpPr/>
          <p:nvPr/>
        </p:nvGrpSpPr>
        <p:grpSpPr>
          <a:xfrm>
            <a:off x="5759457" y="3516512"/>
            <a:ext cx="5073969" cy="1448167"/>
            <a:chOff x="5759457" y="3516512"/>
            <a:chExt cx="5073969" cy="1448167"/>
          </a:xfrm>
        </p:grpSpPr>
        <p:sp>
          <p:nvSpPr>
            <p:cNvPr id="27" name="Oval 26">
              <a:extLst>
                <a:ext uri="{FF2B5EF4-FFF2-40B4-BE49-F238E27FC236}">
                  <a16:creationId xmlns:a16="http://schemas.microsoft.com/office/drawing/2014/main" id="{30E3A7F9-A4C2-D9E6-2F89-D07A126B60DC}"/>
                </a:ext>
              </a:extLst>
            </p:cNvPr>
            <p:cNvSpPr/>
            <p:nvPr/>
          </p:nvSpPr>
          <p:spPr>
            <a:xfrm>
              <a:off x="5759457" y="3516512"/>
              <a:ext cx="1466876" cy="1448167"/>
            </a:xfrm>
            <a:prstGeom prst="ellipse">
              <a:avLst/>
            </a:prstGeom>
            <a:blipFill rotWithShape="1">
              <a:blip r:embed="rId5"/>
              <a:srcRect/>
              <a:stretch>
                <a:fillRect l="-24000" r="-24000"/>
              </a:stretch>
            </a:blipFill>
          </p:spPr>
          <p:style>
            <a:lnRef idx="2">
              <a:schemeClr val="dk1">
                <a:shade val="80000"/>
                <a:hueOff val="0"/>
                <a:satOff val="0"/>
                <a:lumOff val="0"/>
                <a:alphaOff val="0"/>
              </a:schemeClr>
            </a:lnRef>
            <a:fillRef idx="1">
              <a:scrgbClr r="0" g="0" b="0"/>
            </a:fillRef>
            <a:effectRef idx="0">
              <a:schemeClr val="dk1">
                <a:tint val="4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28" name="Freeform: Shape 27">
              <a:extLst>
                <a:ext uri="{FF2B5EF4-FFF2-40B4-BE49-F238E27FC236}">
                  <a16:creationId xmlns:a16="http://schemas.microsoft.com/office/drawing/2014/main" id="{472FDB9B-9501-1738-D2E2-6A8301D39327}"/>
                </a:ext>
              </a:extLst>
            </p:cNvPr>
            <p:cNvSpPr/>
            <p:nvPr/>
          </p:nvSpPr>
          <p:spPr>
            <a:xfrm>
              <a:off x="7226333" y="3516512"/>
              <a:ext cx="3607093" cy="1448167"/>
            </a:xfrm>
            <a:custGeom>
              <a:avLst/>
              <a:gdLst>
                <a:gd name="connsiteX0" fmla="*/ 0 w 3607425"/>
                <a:gd name="connsiteY0" fmla="*/ 0 h 1467011"/>
                <a:gd name="connsiteX1" fmla="*/ 3607425 w 3607425"/>
                <a:gd name="connsiteY1" fmla="*/ 0 h 1467011"/>
                <a:gd name="connsiteX2" fmla="*/ 3607425 w 3607425"/>
                <a:gd name="connsiteY2" fmla="*/ 1467011 h 1467011"/>
                <a:gd name="connsiteX3" fmla="*/ 0 w 3607425"/>
                <a:gd name="connsiteY3" fmla="*/ 1467011 h 1467011"/>
                <a:gd name="connsiteX4" fmla="*/ 0 w 3607425"/>
                <a:gd name="connsiteY4" fmla="*/ 0 h 14670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425" h="1467011">
                  <a:moveTo>
                    <a:pt x="0" y="0"/>
                  </a:moveTo>
                  <a:lnTo>
                    <a:pt x="3607425" y="0"/>
                  </a:lnTo>
                  <a:lnTo>
                    <a:pt x="3607425" y="1467011"/>
                  </a:lnTo>
                  <a:lnTo>
                    <a:pt x="0" y="14670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1440" tIns="45720" rIns="91440" bIns="45720" numCol="1" spcCol="1270" anchor="ctr" anchorCtr="0">
              <a:noAutofit/>
            </a:bodyPr>
            <a:lstStyle/>
            <a:p>
              <a:pPr marL="0" lvl="0" indent="0" algn="l" defTabSz="1600200">
                <a:lnSpc>
                  <a:spcPct val="90000"/>
                </a:lnSpc>
                <a:spcBef>
                  <a:spcPct val="0"/>
                </a:spcBef>
                <a:spcAft>
                  <a:spcPct val="35000"/>
                </a:spcAft>
                <a:buNone/>
              </a:pPr>
              <a:r>
                <a:rPr lang="en-US" sz="3600" b="1" kern="1200"/>
                <a:t>Hearing loss</a:t>
              </a:r>
            </a:p>
            <a:p>
              <a:pPr marL="0" lvl="0" indent="0" algn="l" defTabSz="1600200">
                <a:lnSpc>
                  <a:spcPct val="90000"/>
                </a:lnSpc>
                <a:spcBef>
                  <a:spcPct val="0"/>
                </a:spcBef>
                <a:spcAft>
                  <a:spcPct val="35000"/>
                </a:spcAft>
                <a:buNone/>
              </a:pPr>
              <a:r>
                <a:rPr lang="en-US" sz="1600" kern="1200"/>
                <a:t>Frequent ear infections</a:t>
              </a:r>
              <a:endParaRPr lang="en-US" sz="1600" kern="1200" dirty="0"/>
            </a:p>
          </p:txBody>
        </p:sp>
      </p:grpSp>
      <p:grpSp>
        <p:nvGrpSpPr>
          <p:cNvPr id="5" name="Group 4">
            <a:extLst>
              <a:ext uri="{FF2B5EF4-FFF2-40B4-BE49-F238E27FC236}">
                <a16:creationId xmlns:a16="http://schemas.microsoft.com/office/drawing/2014/main" id="{F215DA16-C178-573B-FAC4-703EA06DEEA4}"/>
              </a:ext>
            </a:extLst>
          </p:cNvPr>
          <p:cNvGrpSpPr/>
          <p:nvPr/>
        </p:nvGrpSpPr>
        <p:grpSpPr>
          <a:xfrm>
            <a:off x="5759457" y="5225350"/>
            <a:ext cx="5073969" cy="1448167"/>
            <a:chOff x="5759457" y="5225350"/>
            <a:chExt cx="5073969" cy="1448167"/>
          </a:xfrm>
        </p:grpSpPr>
        <p:sp>
          <p:nvSpPr>
            <p:cNvPr id="29" name="Oval 28">
              <a:extLst>
                <a:ext uri="{FF2B5EF4-FFF2-40B4-BE49-F238E27FC236}">
                  <a16:creationId xmlns:a16="http://schemas.microsoft.com/office/drawing/2014/main" id="{43E2A20A-BAB4-D16F-EC17-72BFA6EEFB92}"/>
                </a:ext>
              </a:extLst>
            </p:cNvPr>
            <p:cNvSpPr/>
            <p:nvPr/>
          </p:nvSpPr>
          <p:spPr>
            <a:xfrm>
              <a:off x="5759457" y="5225350"/>
              <a:ext cx="1466876" cy="1448167"/>
            </a:xfrm>
            <a:prstGeom prst="ellipse">
              <a:avLst/>
            </a:prstGeom>
            <a:blipFill rotWithShape="1">
              <a:blip r:embed="rId6"/>
              <a:srcRect/>
              <a:stretch>
                <a:fillRect/>
              </a:stretch>
            </a:blipFill>
          </p:spPr>
          <p:style>
            <a:lnRef idx="2">
              <a:schemeClr val="dk1">
                <a:shade val="80000"/>
                <a:hueOff val="0"/>
                <a:satOff val="0"/>
                <a:lumOff val="0"/>
                <a:alphaOff val="0"/>
              </a:schemeClr>
            </a:lnRef>
            <a:fillRef idx="1">
              <a:scrgbClr r="0" g="0" b="0"/>
            </a:fillRef>
            <a:effectRef idx="0">
              <a:schemeClr val="dk1">
                <a:tint val="4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30" name="Freeform: Shape 29">
              <a:extLst>
                <a:ext uri="{FF2B5EF4-FFF2-40B4-BE49-F238E27FC236}">
                  <a16:creationId xmlns:a16="http://schemas.microsoft.com/office/drawing/2014/main" id="{C7BCB443-F940-9846-F04F-0BA91B5DDBBE}"/>
                </a:ext>
              </a:extLst>
            </p:cNvPr>
            <p:cNvSpPr/>
            <p:nvPr/>
          </p:nvSpPr>
          <p:spPr>
            <a:xfrm>
              <a:off x="7226333" y="5225350"/>
              <a:ext cx="3607093" cy="1448167"/>
            </a:xfrm>
            <a:custGeom>
              <a:avLst/>
              <a:gdLst>
                <a:gd name="connsiteX0" fmla="*/ 0 w 3607425"/>
                <a:gd name="connsiteY0" fmla="*/ 0 h 1467011"/>
                <a:gd name="connsiteX1" fmla="*/ 3607425 w 3607425"/>
                <a:gd name="connsiteY1" fmla="*/ 0 h 1467011"/>
                <a:gd name="connsiteX2" fmla="*/ 3607425 w 3607425"/>
                <a:gd name="connsiteY2" fmla="*/ 1467011 h 1467011"/>
                <a:gd name="connsiteX3" fmla="*/ 0 w 3607425"/>
                <a:gd name="connsiteY3" fmla="*/ 1467011 h 1467011"/>
                <a:gd name="connsiteX4" fmla="*/ 0 w 3607425"/>
                <a:gd name="connsiteY4" fmla="*/ 0 h 14670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425" h="1467011">
                  <a:moveTo>
                    <a:pt x="0" y="0"/>
                  </a:moveTo>
                  <a:lnTo>
                    <a:pt x="3607425" y="0"/>
                  </a:lnTo>
                  <a:lnTo>
                    <a:pt x="3607425" y="1467011"/>
                  </a:lnTo>
                  <a:lnTo>
                    <a:pt x="0" y="14670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1280" tIns="40640" rIns="81280" bIns="40640" numCol="1" spcCol="1270" anchor="ctr" anchorCtr="0">
              <a:noAutofit/>
            </a:bodyPr>
            <a:lstStyle/>
            <a:p>
              <a:pPr marL="0" lvl="0" indent="0" algn="l" defTabSz="1422400">
                <a:lnSpc>
                  <a:spcPct val="90000"/>
                </a:lnSpc>
                <a:spcBef>
                  <a:spcPct val="0"/>
                </a:spcBef>
                <a:spcAft>
                  <a:spcPct val="35000"/>
                </a:spcAft>
                <a:buNone/>
              </a:pPr>
              <a:r>
                <a:rPr lang="en-US" sz="3200" b="1" kern="1200" dirty="0"/>
                <a:t>Dental &amp; occlusal</a:t>
              </a:r>
            </a:p>
            <a:p>
              <a:pPr defTabSz="1422400">
                <a:lnSpc>
                  <a:spcPct val="90000"/>
                </a:lnSpc>
                <a:spcBef>
                  <a:spcPct val="0"/>
                </a:spcBef>
                <a:spcAft>
                  <a:spcPct val="35000"/>
                </a:spcAft>
              </a:pPr>
              <a:r>
                <a:rPr lang="en-US" sz="1600" b="1" kern="1200" dirty="0"/>
                <a:t>Abnormal teeth numbers</a:t>
              </a:r>
            </a:p>
            <a:p>
              <a:pPr defTabSz="1422400">
                <a:lnSpc>
                  <a:spcPct val="90000"/>
                </a:lnSpc>
                <a:spcBef>
                  <a:spcPct val="0"/>
                </a:spcBef>
                <a:spcAft>
                  <a:spcPct val="35000"/>
                </a:spcAft>
              </a:pPr>
              <a:r>
                <a:rPr lang="en-US" sz="1600" b="1" kern="1200" dirty="0"/>
                <a:t>Severe malocclusion </a:t>
              </a:r>
              <a:r>
                <a:rPr lang="en-US" sz="1600" b="1" kern="1200" dirty="0" err="1"/>
                <a:t>Cl.III</a:t>
              </a:r>
              <a:endParaRPr lang="en-US" sz="1600" b="1" kern="1200" dirty="0"/>
            </a:p>
            <a:p>
              <a:pPr marL="0" lvl="0" indent="0" algn="l" defTabSz="1422400">
                <a:lnSpc>
                  <a:spcPct val="90000"/>
                </a:lnSpc>
                <a:spcBef>
                  <a:spcPct val="0"/>
                </a:spcBef>
                <a:spcAft>
                  <a:spcPct val="35000"/>
                </a:spcAft>
                <a:buNone/>
              </a:pPr>
              <a:endParaRPr lang="en-US" sz="1600" b="1" kern="1200" dirty="0"/>
            </a:p>
          </p:txBody>
        </p:sp>
      </p:grpSp>
      <p:grpSp>
        <p:nvGrpSpPr>
          <p:cNvPr id="31" name="Group 30">
            <a:extLst>
              <a:ext uri="{FF2B5EF4-FFF2-40B4-BE49-F238E27FC236}">
                <a16:creationId xmlns:a16="http://schemas.microsoft.com/office/drawing/2014/main" id="{19851BB0-A987-992A-BD72-473C3EADE883}"/>
              </a:ext>
            </a:extLst>
          </p:cNvPr>
          <p:cNvGrpSpPr/>
          <p:nvPr/>
        </p:nvGrpSpPr>
        <p:grpSpPr>
          <a:xfrm>
            <a:off x="2274805" y="2158811"/>
            <a:ext cx="1366262" cy="1649578"/>
            <a:chOff x="4887913" y="4108450"/>
            <a:chExt cx="1044575" cy="1203325"/>
          </a:xfrm>
          <a:solidFill>
            <a:schemeClr val="accent3">
              <a:lumMod val="60000"/>
              <a:lumOff val="40000"/>
            </a:schemeClr>
          </a:solidFill>
        </p:grpSpPr>
        <p:sp>
          <p:nvSpPr>
            <p:cNvPr id="32" name="Freeform 10">
              <a:extLst>
                <a:ext uri="{FF2B5EF4-FFF2-40B4-BE49-F238E27FC236}">
                  <a16:creationId xmlns:a16="http://schemas.microsoft.com/office/drawing/2014/main" id="{6763D05B-2FAC-8E6B-83D5-FFF61A9942EE}"/>
                </a:ext>
              </a:extLst>
            </p:cNvPr>
            <p:cNvSpPr>
              <a:spLocks noChangeArrowheads="1"/>
            </p:cNvSpPr>
            <p:nvPr/>
          </p:nvSpPr>
          <p:spPr bwMode="auto">
            <a:xfrm>
              <a:off x="5318125" y="4108450"/>
              <a:ext cx="185738" cy="204788"/>
            </a:xfrm>
            <a:custGeom>
              <a:avLst/>
              <a:gdLst>
                <a:gd name="T0" fmla="*/ 514 w 515"/>
                <a:gd name="T1" fmla="*/ 440 h 570"/>
                <a:gd name="T2" fmla="*/ 514 w 515"/>
                <a:gd name="T3" fmla="*/ 147 h 570"/>
                <a:gd name="T4" fmla="*/ 256 w 515"/>
                <a:gd name="T5" fmla="*/ 0 h 570"/>
                <a:gd name="T6" fmla="*/ 0 w 515"/>
                <a:gd name="T7" fmla="*/ 147 h 570"/>
                <a:gd name="T8" fmla="*/ 0 w 515"/>
                <a:gd name="T9" fmla="*/ 440 h 570"/>
                <a:gd name="T10" fmla="*/ 256 w 515"/>
                <a:gd name="T11" fmla="*/ 569 h 570"/>
                <a:gd name="T12" fmla="*/ 514 w 515"/>
                <a:gd name="T13" fmla="*/ 440 h 570"/>
              </a:gdLst>
              <a:ahLst/>
              <a:cxnLst>
                <a:cxn ang="0">
                  <a:pos x="T0" y="T1"/>
                </a:cxn>
                <a:cxn ang="0">
                  <a:pos x="T2" y="T3"/>
                </a:cxn>
                <a:cxn ang="0">
                  <a:pos x="T4" y="T5"/>
                </a:cxn>
                <a:cxn ang="0">
                  <a:pos x="T6" y="T7"/>
                </a:cxn>
                <a:cxn ang="0">
                  <a:pos x="T8" y="T9"/>
                </a:cxn>
                <a:cxn ang="0">
                  <a:pos x="T10" y="T11"/>
                </a:cxn>
                <a:cxn ang="0">
                  <a:pos x="T12" y="T13"/>
                </a:cxn>
              </a:cxnLst>
              <a:rect l="0" t="0" r="r" b="b"/>
              <a:pathLst>
                <a:path w="515" h="570">
                  <a:moveTo>
                    <a:pt x="514" y="440"/>
                  </a:moveTo>
                  <a:lnTo>
                    <a:pt x="514" y="147"/>
                  </a:lnTo>
                  <a:lnTo>
                    <a:pt x="256" y="0"/>
                  </a:lnTo>
                  <a:lnTo>
                    <a:pt x="0" y="147"/>
                  </a:lnTo>
                  <a:lnTo>
                    <a:pt x="0" y="440"/>
                  </a:lnTo>
                  <a:lnTo>
                    <a:pt x="256" y="569"/>
                  </a:lnTo>
                  <a:lnTo>
                    <a:pt x="514" y="44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999999"/>
                </a:solidFill>
                <a:effectLst/>
                <a:uLnTx/>
                <a:uFillTx/>
              </a:endParaRPr>
            </a:p>
          </p:txBody>
        </p:sp>
        <p:sp>
          <p:nvSpPr>
            <p:cNvPr id="33" name="Freeform 11">
              <a:extLst>
                <a:ext uri="{FF2B5EF4-FFF2-40B4-BE49-F238E27FC236}">
                  <a16:creationId xmlns:a16="http://schemas.microsoft.com/office/drawing/2014/main" id="{01C6BB36-E2F1-8E16-85DB-6B04BCBB16A6}"/>
                </a:ext>
              </a:extLst>
            </p:cNvPr>
            <p:cNvSpPr>
              <a:spLocks noChangeArrowheads="1"/>
            </p:cNvSpPr>
            <p:nvPr/>
          </p:nvSpPr>
          <p:spPr bwMode="auto">
            <a:xfrm>
              <a:off x="5535613" y="4235450"/>
              <a:ext cx="179387" cy="204788"/>
            </a:xfrm>
            <a:custGeom>
              <a:avLst/>
              <a:gdLst>
                <a:gd name="T0" fmla="*/ 496 w 497"/>
                <a:gd name="T1" fmla="*/ 422 h 570"/>
                <a:gd name="T2" fmla="*/ 496 w 497"/>
                <a:gd name="T3" fmla="*/ 147 h 570"/>
                <a:gd name="T4" fmla="*/ 258 w 497"/>
                <a:gd name="T5" fmla="*/ 0 h 570"/>
                <a:gd name="T6" fmla="*/ 0 w 497"/>
                <a:gd name="T7" fmla="*/ 147 h 570"/>
                <a:gd name="T8" fmla="*/ 0 w 497"/>
                <a:gd name="T9" fmla="*/ 422 h 570"/>
                <a:gd name="T10" fmla="*/ 258 w 497"/>
                <a:gd name="T11" fmla="*/ 569 h 570"/>
                <a:gd name="T12" fmla="*/ 496 w 497"/>
                <a:gd name="T13" fmla="*/ 422 h 570"/>
              </a:gdLst>
              <a:ahLst/>
              <a:cxnLst>
                <a:cxn ang="0">
                  <a:pos x="T0" y="T1"/>
                </a:cxn>
                <a:cxn ang="0">
                  <a:pos x="T2" y="T3"/>
                </a:cxn>
                <a:cxn ang="0">
                  <a:pos x="T4" y="T5"/>
                </a:cxn>
                <a:cxn ang="0">
                  <a:pos x="T6" y="T7"/>
                </a:cxn>
                <a:cxn ang="0">
                  <a:pos x="T8" y="T9"/>
                </a:cxn>
                <a:cxn ang="0">
                  <a:pos x="T10" y="T11"/>
                </a:cxn>
                <a:cxn ang="0">
                  <a:pos x="T12" y="T13"/>
                </a:cxn>
              </a:cxnLst>
              <a:rect l="0" t="0" r="r" b="b"/>
              <a:pathLst>
                <a:path w="497" h="570">
                  <a:moveTo>
                    <a:pt x="496" y="422"/>
                  </a:moveTo>
                  <a:lnTo>
                    <a:pt x="496" y="147"/>
                  </a:lnTo>
                  <a:lnTo>
                    <a:pt x="258" y="0"/>
                  </a:lnTo>
                  <a:lnTo>
                    <a:pt x="0" y="147"/>
                  </a:lnTo>
                  <a:lnTo>
                    <a:pt x="0" y="422"/>
                  </a:lnTo>
                  <a:lnTo>
                    <a:pt x="258" y="569"/>
                  </a:lnTo>
                  <a:lnTo>
                    <a:pt x="496" y="422"/>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999999"/>
                </a:solidFill>
                <a:effectLst/>
                <a:uLnTx/>
                <a:uFillTx/>
              </a:endParaRPr>
            </a:p>
          </p:txBody>
        </p:sp>
        <p:sp>
          <p:nvSpPr>
            <p:cNvPr id="34" name="Freeform 12">
              <a:extLst>
                <a:ext uri="{FF2B5EF4-FFF2-40B4-BE49-F238E27FC236}">
                  <a16:creationId xmlns:a16="http://schemas.microsoft.com/office/drawing/2014/main" id="{AC5CE886-AF5E-B6F4-2524-BBFC7330B2DB}"/>
                </a:ext>
              </a:extLst>
            </p:cNvPr>
            <p:cNvSpPr>
              <a:spLocks noChangeArrowheads="1"/>
            </p:cNvSpPr>
            <p:nvPr/>
          </p:nvSpPr>
          <p:spPr bwMode="auto">
            <a:xfrm>
              <a:off x="5746750" y="4354513"/>
              <a:ext cx="185738" cy="211137"/>
            </a:xfrm>
            <a:custGeom>
              <a:avLst/>
              <a:gdLst>
                <a:gd name="T0" fmla="*/ 514 w 515"/>
                <a:gd name="T1" fmla="*/ 440 h 588"/>
                <a:gd name="T2" fmla="*/ 514 w 515"/>
                <a:gd name="T3" fmla="*/ 146 h 588"/>
                <a:gd name="T4" fmla="*/ 257 w 515"/>
                <a:gd name="T5" fmla="*/ 0 h 588"/>
                <a:gd name="T6" fmla="*/ 0 w 515"/>
                <a:gd name="T7" fmla="*/ 146 h 588"/>
                <a:gd name="T8" fmla="*/ 0 w 515"/>
                <a:gd name="T9" fmla="*/ 440 h 588"/>
                <a:gd name="T10" fmla="*/ 257 w 515"/>
                <a:gd name="T11" fmla="*/ 587 h 588"/>
                <a:gd name="T12" fmla="*/ 514 w 515"/>
                <a:gd name="T13" fmla="*/ 440 h 588"/>
              </a:gdLst>
              <a:ahLst/>
              <a:cxnLst>
                <a:cxn ang="0">
                  <a:pos x="T0" y="T1"/>
                </a:cxn>
                <a:cxn ang="0">
                  <a:pos x="T2" y="T3"/>
                </a:cxn>
                <a:cxn ang="0">
                  <a:pos x="T4" y="T5"/>
                </a:cxn>
                <a:cxn ang="0">
                  <a:pos x="T6" y="T7"/>
                </a:cxn>
                <a:cxn ang="0">
                  <a:pos x="T8" y="T9"/>
                </a:cxn>
                <a:cxn ang="0">
                  <a:pos x="T10" y="T11"/>
                </a:cxn>
                <a:cxn ang="0">
                  <a:pos x="T12" y="T13"/>
                </a:cxn>
              </a:cxnLst>
              <a:rect l="0" t="0" r="r" b="b"/>
              <a:pathLst>
                <a:path w="515" h="588">
                  <a:moveTo>
                    <a:pt x="514" y="440"/>
                  </a:moveTo>
                  <a:lnTo>
                    <a:pt x="514" y="146"/>
                  </a:lnTo>
                  <a:lnTo>
                    <a:pt x="257" y="0"/>
                  </a:lnTo>
                  <a:lnTo>
                    <a:pt x="0" y="146"/>
                  </a:lnTo>
                  <a:lnTo>
                    <a:pt x="0" y="440"/>
                  </a:lnTo>
                  <a:lnTo>
                    <a:pt x="257" y="587"/>
                  </a:lnTo>
                  <a:lnTo>
                    <a:pt x="514" y="44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999999"/>
                </a:solidFill>
                <a:effectLst/>
                <a:uLnTx/>
                <a:uFillTx/>
              </a:endParaRPr>
            </a:p>
          </p:txBody>
        </p:sp>
        <p:sp>
          <p:nvSpPr>
            <p:cNvPr id="35" name="Freeform 13">
              <a:extLst>
                <a:ext uri="{FF2B5EF4-FFF2-40B4-BE49-F238E27FC236}">
                  <a16:creationId xmlns:a16="http://schemas.microsoft.com/office/drawing/2014/main" id="{767B23CD-D950-0C4B-0D80-E1A1C49006C2}"/>
                </a:ext>
              </a:extLst>
            </p:cNvPr>
            <p:cNvSpPr>
              <a:spLocks noChangeArrowheads="1"/>
            </p:cNvSpPr>
            <p:nvPr/>
          </p:nvSpPr>
          <p:spPr bwMode="auto">
            <a:xfrm>
              <a:off x="5746750" y="4605338"/>
              <a:ext cx="185738" cy="211137"/>
            </a:xfrm>
            <a:custGeom>
              <a:avLst/>
              <a:gdLst>
                <a:gd name="T0" fmla="*/ 514 w 515"/>
                <a:gd name="T1" fmla="*/ 440 h 587"/>
                <a:gd name="T2" fmla="*/ 514 w 515"/>
                <a:gd name="T3" fmla="*/ 147 h 587"/>
                <a:gd name="T4" fmla="*/ 257 w 515"/>
                <a:gd name="T5" fmla="*/ 0 h 587"/>
                <a:gd name="T6" fmla="*/ 0 w 515"/>
                <a:gd name="T7" fmla="*/ 147 h 587"/>
                <a:gd name="T8" fmla="*/ 0 w 515"/>
                <a:gd name="T9" fmla="*/ 440 h 587"/>
                <a:gd name="T10" fmla="*/ 257 w 515"/>
                <a:gd name="T11" fmla="*/ 586 h 587"/>
                <a:gd name="T12" fmla="*/ 514 w 515"/>
                <a:gd name="T13" fmla="*/ 440 h 587"/>
              </a:gdLst>
              <a:ahLst/>
              <a:cxnLst>
                <a:cxn ang="0">
                  <a:pos x="T0" y="T1"/>
                </a:cxn>
                <a:cxn ang="0">
                  <a:pos x="T2" y="T3"/>
                </a:cxn>
                <a:cxn ang="0">
                  <a:pos x="T4" y="T5"/>
                </a:cxn>
                <a:cxn ang="0">
                  <a:pos x="T6" y="T7"/>
                </a:cxn>
                <a:cxn ang="0">
                  <a:pos x="T8" y="T9"/>
                </a:cxn>
                <a:cxn ang="0">
                  <a:pos x="T10" y="T11"/>
                </a:cxn>
                <a:cxn ang="0">
                  <a:pos x="T12" y="T13"/>
                </a:cxn>
              </a:cxnLst>
              <a:rect l="0" t="0" r="r" b="b"/>
              <a:pathLst>
                <a:path w="515" h="587">
                  <a:moveTo>
                    <a:pt x="514" y="440"/>
                  </a:moveTo>
                  <a:lnTo>
                    <a:pt x="514" y="147"/>
                  </a:lnTo>
                  <a:lnTo>
                    <a:pt x="257" y="0"/>
                  </a:lnTo>
                  <a:lnTo>
                    <a:pt x="0" y="147"/>
                  </a:lnTo>
                  <a:lnTo>
                    <a:pt x="0" y="440"/>
                  </a:lnTo>
                  <a:lnTo>
                    <a:pt x="257" y="586"/>
                  </a:lnTo>
                  <a:lnTo>
                    <a:pt x="514" y="44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999999"/>
                </a:solidFill>
                <a:effectLst/>
                <a:uLnTx/>
                <a:uFillTx/>
              </a:endParaRPr>
            </a:p>
          </p:txBody>
        </p:sp>
        <p:sp>
          <p:nvSpPr>
            <p:cNvPr id="36" name="Freeform 14">
              <a:extLst>
                <a:ext uri="{FF2B5EF4-FFF2-40B4-BE49-F238E27FC236}">
                  <a16:creationId xmlns:a16="http://schemas.microsoft.com/office/drawing/2014/main" id="{958F6DE3-5DC1-BD2F-929F-55A4415F4BD3}"/>
                </a:ext>
              </a:extLst>
            </p:cNvPr>
            <p:cNvSpPr>
              <a:spLocks noChangeArrowheads="1"/>
            </p:cNvSpPr>
            <p:nvPr/>
          </p:nvSpPr>
          <p:spPr bwMode="auto">
            <a:xfrm>
              <a:off x="5556250" y="4511675"/>
              <a:ext cx="139700" cy="158750"/>
            </a:xfrm>
            <a:custGeom>
              <a:avLst/>
              <a:gdLst>
                <a:gd name="T0" fmla="*/ 386 w 387"/>
                <a:gd name="T1" fmla="*/ 330 h 442"/>
                <a:gd name="T2" fmla="*/ 386 w 387"/>
                <a:gd name="T3" fmla="*/ 110 h 442"/>
                <a:gd name="T4" fmla="*/ 203 w 387"/>
                <a:gd name="T5" fmla="*/ 0 h 442"/>
                <a:gd name="T6" fmla="*/ 0 w 387"/>
                <a:gd name="T7" fmla="*/ 110 h 442"/>
                <a:gd name="T8" fmla="*/ 0 w 387"/>
                <a:gd name="T9" fmla="*/ 330 h 442"/>
                <a:gd name="T10" fmla="*/ 203 w 387"/>
                <a:gd name="T11" fmla="*/ 441 h 442"/>
                <a:gd name="T12" fmla="*/ 386 w 387"/>
                <a:gd name="T13" fmla="*/ 330 h 442"/>
              </a:gdLst>
              <a:ahLst/>
              <a:cxnLst>
                <a:cxn ang="0">
                  <a:pos x="T0" y="T1"/>
                </a:cxn>
                <a:cxn ang="0">
                  <a:pos x="T2" y="T3"/>
                </a:cxn>
                <a:cxn ang="0">
                  <a:pos x="T4" y="T5"/>
                </a:cxn>
                <a:cxn ang="0">
                  <a:pos x="T6" y="T7"/>
                </a:cxn>
                <a:cxn ang="0">
                  <a:pos x="T8" y="T9"/>
                </a:cxn>
                <a:cxn ang="0">
                  <a:pos x="T10" y="T11"/>
                </a:cxn>
                <a:cxn ang="0">
                  <a:pos x="T12" y="T13"/>
                </a:cxn>
              </a:cxnLst>
              <a:rect l="0" t="0" r="r" b="b"/>
              <a:pathLst>
                <a:path w="387" h="442">
                  <a:moveTo>
                    <a:pt x="386" y="330"/>
                  </a:moveTo>
                  <a:lnTo>
                    <a:pt x="386" y="110"/>
                  </a:lnTo>
                  <a:lnTo>
                    <a:pt x="203" y="0"/>
                  </a:lnTo>
                  <a:lnTo>
                    <a:pt x="0" y="110"/>
                  </a:lnTo>
                  <a:lnTo>
                    <a:pt x="0" y="330"/>
                  </a:lnTo>
                  <a:lnTo>
                    <a:pt x="203" y="441"/>
                  </a:lnTo>
                  <a:lnTo>
                    <a:pt x="386" y="33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999999"/>
                </a:solidFill>
                <a:effectLst/>
                <a:uLnTx/>
                <a:uFillTx/>
              </a:endParaRPr>
            </a:p>
          </p:txBody>
        </p:sp>
        <p:sp>
          <p:nvSpPr>
            <p:cNvPr id="37" name="Freeform 15">
              <a:extLst>
                <a:ext uri="{FF2B5EF4-FFF2-40B4-BE49-F238E27FC236}">
                  <a16:creationId xmlns:a16="http://schemas.microsoft.com/office/drawing/2014/main" id="{F4BF4131-F188-6124-CEDF-C1557DDCED74}"/>
                </a:ext>
              </a:extLst>
            </p:cNvPr>
            <p:cNvSpPr>
              <a:spLocks noChangeArrowheads="1"/>
            </p:cNvSpPr>
            <p:nvPr/>
          </p:nvSpPr>
          <p:spPr bwMode="auto">
            <a:xfrm>
              <a:off x="5556250" y="4756150"/>
              <a:ext cx="139700" cy="158750"/>
            </a:xfrm>
            <a:custGeom>
              <a:avLst/>
              <a:gdLst>
                <a:gd name="T0" fmla="*/ 386 w 387"/>
                <a:gd name="T1" fmla="*/ 330 h 442"/>
                <a:gd name="T2" fmla="*/ 386 w 387"/>
                <a:gd name="T3" fmla="*/ 110 h 442"/>
                <a:gd name="T4" fmla="*/ 203 w 387"/>
                <a:gd name="T5" fmla="*/ 0 h 442"/>
                <a:gd name="T6" fmla="*/ 0 w 387"/>
                <a:gd name="T7" fmla="*/ 110 h 442"/>
                <a:gd name="T8" fmla="*/ 0 w 387"/>
                <a:gd name="T9" fmla="*/ 330 h 442"/>
                <a:gd name="T10" fmla="*/ 203 w 387"/>
                <a:gd name="T11" fmla="*/ 441 h 442"/>
                <a:gd name="T12" fmla="*/ 386 w 387"/>
                <a:gd name="T13" fmla="*/ 330 h 442"/>
              </a:gdLst>
              <a:ahLst/>
              <a:cxnLst>
                <a:cxn ang="0">
                  <a:pos x="T0" y="T1"/>
                </a:cxn>
                <a:cxn ang="0">
                  <a:pos x="T2" y="T3"/>
                </a:cxn>
                <a:cxn ang="0">
                  <a:pos x="T4" y="T5"/>
                </a:cxn>
                <a:cxn ang="0">
                  <a:pos x="T6" y="T7"/>
                </a:cxn>
                <a:cxn ang="0">
                  <a:pos x="T8" y="T9"/>
                </a:cxn>
                <a:cxn ang="0">
                  <a:pos x="T10" y="T11"/>
                </a:cxn>
                <a:cxn ang="0">
                  <a:pos x="T12" y="T13"/>
                </a:cxn>
              </a:cxnLst>
              <a:rect l="0" t="0" r="r" b="b"/>
              <a:pathLst>
                <a:path w="387" h="442">
                  <a:moveTo>
                    <a:pt x="386" y="330"/>
                  </a:moveTo>
                  <a:lnTo>
                    <a:pt x="386" y="110"/>
                  </a:lnTo>
                  <a:lnTo>
                    <a:pt x="203" y="0"/>
                  </a:lnTo>
                  <a:lnTo>
                    <a:pt x="0" y="110"/>
                  </a:lnTo>
                  <a:lnTo>
                    <a:pt x="0" y="330"/>
                  </a:lnTo>
                  <a:lnTo>
                    <a:pt x="203" y="441"/>
                  </a:lnTo>
                  <a:lnTo>
                    <a:pt x="386" y="33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999999"/>
                </a:solidFill>
                <a:effectLst/>
                <a:uLnTx/>
                <a:uFillTx/>
              </a:endParaRPr>
            </a:p>
          </p:txBody>
        </p:sp>
        <p:sp>
          <p:nvSpPr>
            <p:cNvPr id="38" name="Freeform 16">
              <a:extLst>
                <a:ext uri="{FF2B5EF4-FFF2-40B4-BE49-F238E27FC236}">
                  <a16:creationId xmlns:a16="http://schemas.microsoft.com/office/drawing/2014/main" id="{8F3C0DBE-0B62-628D-FC84-0F71B9A931E8}"/>
                </a:ext>
              </a:extLst>
            </p:cNvPr>
            <p:cNvSpPr>
              <a:spLocks noChangeArrowheads="1"/>
            </p:cNvSpPr>
            <p:nvPr/>
          </p:nvSpPr>
          <p:spPr bwMode="auto">
            <a:xfrm>
              <a:off x="5113338" y="4525963"/>
              <a:ext cx="112712" cy="125412"/>
            </a:xfrm>
            <a:custGeom>
              <a:avLst/>
              <a:gdLst>
                <a:gd name="T0" fmla="*/ 312 w 313"/>
                <a:gd name="T1" fmla="*/ 275 h 350"/>
                <a:gd name="T2" fmla="*/ 312 w 313"/>
                <a:gd name="T3" fmla="*/ 91 h 350"/>
                <a:gd name="T4" fmla="*/ 165 w 313"/>
                <a:gd name="T5" fmla="*/ 0 h 350"/>
                <a:gd name="T6" fmla="*/ 0 w 313"/>
                <a:gd name="T7" fmla="*/ 91 h 350"/>
                <a:gd name="T8" fmla="*/ 0 w 313"/>
                <a:gd name="T9" fmla="*/ 275 h 350"/>
                <a:gd name="T10" fmla="*/ 165 w 313"/>
                <a:gd name="T11" fmla="*/ 349 h 350"/>
                <a:gd name="T12" fmla="*/ 312 w 313"/>
                <a:gd name="T13" fmla="*/ 275 h 350"/>
              </a:gdLst>
              <a:ahLst/>
              <a:cxnLst>
                <a:cxn ang="0">
                  <a:pos x="T0" y="T1"/>
                </a:cxn>
                <a:cxn ang="0">
                  <a:pos x="T2" y="T3"/>
                </a:cxn>
                <a:cxn ang="0">
                  <a:pos x="T4" y="T5"/>
                </a:cxn>
                <a:cxn ang="0">
                  <a:pos x="T6" y="T7"/>
                </a:cxn>
                <a:cxn ang="0">
                  <a:pos x="T8" y="T9"/>
                </a:cxn>
                <a:cxn ang="0">
                  <a:pos x="T10" y="T11"/>
                </a:cxn>
                <a:cxn ang="0">
                  <a:pos x="T12" y="T13"/>
                </a:cxn>
              </a:cxnLst>
              <a:rect l="0" t="0" r="r" b="b"/>
              <a:pathLst>
                <a:path w="313" h="350">
                  <a:moveTo>
                    <a:pt x="312" y="275"/>
                  </a:moveTo>
                  <a:lnTo>
                    <a:pt x="312" y="91"/>
                  </a:lnTo>
                  <a:lnTo>
                    <a:pt x="165" y="0"/>
                  </a:lnTo>
                  <a:lnTo>
                    <a:pt x="0" y="91"/>
                  </a:lnTo>
                  <a:lnTo>
                    <a:pt x="0" y="275"/>
                  </a:lnTo>
                  <a:lnTo>
                    <a:pt x="165" y="349"/>
                  </a:lnTo>
                  <a:lnTo>
                    <a:pt x="312" y="275"/>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999999"/>
                </a:solidFill>
                <a:effectLst/>
                <a:uLnTx/>
                <a:uFillTx/>
              </a:endParaRPr>
            </a:p>
          </p:txBody>
        </p:sp>
        <p:sp>
          <p:nvSpPr>
            <p:cNvPr id="39" name="Freeform 17">
              <a:extLst>
                <a:ext uri="{FF2B5EF4-FFF2-40B4-BE49-F238E27FC236}">
                  <a16:creationId xmlns:a16="http://schemas.microsoft.com/office/drawing/2014/main" id="{83FA3643-6D53-4865-FEED-261A25D9E896}"/>
                </a:ext>
              </a:extLst>
            </p:cNvPr>
            <p:cNvSpPr>
              <a:spLocks noChangeArrowheads="1"/>
            </p:cNvSpPr>
            <p:nvPr/>
          </p:nvSpPr>
          <p:spPr bwMode="auto">
            <a:xfrm>
              <a:off x="5113338" y="4776788"/>
              <a:ext cx="112712" cy="125412"/>
            </a:xfrm>
            <a:custGeom>
              <a:avLst/>
              <a:gdLst>
                <a:gd name="T0" fmla="*/ 312 w 313"/>
                <a:gd name="T1" fmla="*/ 256 h 349"/>
                <a:gd name="T2" fmla="*/ 312 w 313"/>
                <a:gd name="T3" fmla="*/ 91 h 349"/>
                <a:gd name="T4" fmla="*/ 165 w 313"/>
                <a:gd name="T5" fmla="*/ 0 h 349"/>
                <a:gd name="T6" fmla="*/ 0 w 313"/>
                <a:gd name="T7" fmla="*/ 91 h 349"/>
                <a:gd name="T8" fmla="*/ 0 w 313"/>
                <a:gd name="T9" fmla="*/ 256 h 349"/>
                <a:gd name="T10" fmla="*/ 165 w 313"/>
                <a:gd name="T11" fmla="*/ 348 h 349"/>
                <a:gd name="T12" fmla="*/ 312 w 313"/>
                <a:gd name="T13" fmla="*/ 256 h 349"/>
              </a:gdLst>
              <a:ahLst/>
              <a:cxnLst>
                <a:cxn ang="0">
                  <a:pos x="T0" y="T1"/>
                </a:cxn>
                <a:cxn ang="0">
                  <a:pos x="T2" y="T3"/>
                </a:cxn>
                <a:cxn ang="0">
                  <a:pos x="T4" y="T5"/>
                </a:cxn>
                <a:cxn ang="0">
                  <a:pos x="T6" y="T7"/>
                </a:cxn>
                <a:cxn ang="0">
                  <a:pos x="T8" y="T9"/>
                </a:cxn>
                <a:cxn ang="0">
                  <a:pos x="T10" y="T11"/>
                </a:cxn>
                <a:cxn ang="0">
                  <a:pos x="T12" y="T13"/>
                </a:cxn>
              </a:cxnLst>
              <a:rect l="0" t="0" r="r" b="b"/>
              <a:pathLst>
                <a:path w="313" h="349">
                  <a:moveTo>
                    <a:pt x="312" y="256"/>
                  </a:moveTo>
                  <a:lnTo>
                    <a:pt x="312" y="91"/>
                  </a:lnTo>
                  <a:lnTo>
                    <a:pt x="165" y="0"/>
                  </a:lnTo>
                  <a:lnTo>
                    <a:pt x="0" y="91"/>
                  </a:lnTo>
                  <a:lnTo>
                    <a:pt x="0" y="256"/>
                  </a:lnTo>
                  <a:lnTo>
                    <a:pt x="165" y="348"/>
                  </a:lnTo>
                  <a:lnTo>
                    <a:pt x="312" y="25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999999"/>
                </a:solidFill>
                <a:effectLst/>
                <a:uLnTx/>
                <a:uFillTx/>
              </a:endParaRPr>
            </a:p>
          </p:txBody>
        </p:sp>
        <p:sp>
          <p:nvSpPr>
            <p:cNvPr id="40" name="Freeform 18">
              <a:extLst>
                <a:ext uri="{FF2B5EF4-FFF2-40B4-BE49-F238E27FC236}">
                  <a16:creationId xmlns:a16="http://schemas.microsoft.com/office/drawing/2014/main" id="{B665C6A5-ECE6-5A52-B920-96E1644D5FAE}"/>
                </a:ext>
              </a:extLst>
            </p:cNvPr>
            <p:cNvSpPr>
              <a:spLocks noChangeArrowheads="1"/>
            </p:cNvSpPr>
            <p:nvPr/>
          </p:nvSpPr>
          <p:spPr bwMode="auto">
            <a:xfrm>
              <a:off x="4887913" y="4657725"/>
              <a:ext cx="93662" cy="106363"/>
            </a:xfrm>
            <a:custGeom>
              <a:avLst/>
              <a:gdLst>
                <a:gd name="T0" fmla="*/ 257 w 258"/>
                <a:gd name="T1" fmla="*/ 220 h 294"/>
                <a:gd name="T2" fmla="*/ 257 w 258"/>
                <a:gd name="T3" fmla="*/ 73 h 294"/>
                <a:gd name="T4" fmla="*/ 128 w 258"/>
                <a:gd name="T5" fmla="*/ 0 h 294"/>
                <a:gd name="T6" fmla="*/ 0 w 258"/>
                <a:gd name="T7" fmla="*/ 73 h 294"/>
                <a:gd name="T8" fmla="*/ 0 w 258"/>
                <a:gd name="T9" fmla="*/ 220 h 294"/>
                <a:gd name="T10" fmla="*/ 128 w 258"/>
                <a:gd name="T11" fmla="*/ 293 h 294"/>
                <a:gd name="T12" fmla="*/ 257 w 258"/>
                <a:gd name="T13" fmla="*/ 220 h 294"/>
              </a:gdLst>
              <a:ahLst/>
              <a:cxnLst>
                <a:cxn ang="0">
                  <a:pos x="T0" y="T1"/>
                </a:cxn>
                <a:cxn ang="0">
                  <a:pos x="T2" y="T3"/>
                </a:cxn>
                <a:cxn ang="0">
                  <a:pos x="T4" y="T5"/>
                </a:cxn>
                <a:cxn ang="0">
                  <a:pos x="T6" y="T7"/>
                </a:cxn>
                <a:cxn ang="0">
                  <a:pos x="T8" y="T9"/>
                </a:cxn>
                <a:cxn ang="0">
                  <a:pos x="T10" y="T11"/>
                </a:cxn>
                <a:cxn ang="0">
                  <a:pos x="T12" y="T13"/>
                </a:cxn>
              </a:cxnLst>
              <a:rect l="0" t="0" r="r" b="b"/>
              <a:pathLst>
                <a:path w="258" h="294">
                  <a:moveTo>
                    <a:pt x="257" y="220"/>
                  </a:moveTo>
                  <a:lnTo>
                    <a:pt x="257" y="73"/>
                  </a:lnTo>
                  <a:lnTo>
                    <a:pt x="128" y="0"/>
                  </a:lnTo>
                  <a:lnTo>
                    <a:pt x="0" y="73"/>
                  </a:lnTo>
                  <a:lnTo>
                    <a:pt x="0" y="220"/>
                  </a:lnTo>
                  <a:lnTo>
                    <a:pt x="128" y="293"/>
                  </a:lnTo>
                  <a:lnTo>
                    <a:pt x="257" y="22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999999"/>
                </a:solidFill>
                <a:effectLst/>
                <a:uLnTx/>
                <a:uFillTx/>
              </a:endParaRPr>
            </a:p>
          </p:txBody>
        </p:sp>
        <p:sp>
          <p:nvSpPr>
            <p:cNvPr id="41" name="Freeform 19">
              <a:extLst>
                <a:ext uri="{FF2B5EF4-FFF2-40B4-BE49-F238E27FC236}">
                  <a16:creationId xmlns:a16="http://schemas.microsoft.com/office/drawing/2014/main" id="{1B8CEF3C-B67D-B28F-82E7-5B8C9AF69BBD}"/>
                </a:ext>
              </a:extLst>
            </p:cNvPr>
            <p:cNvSpPr>
              <a:spLocks noChangeArrowheads="1"/>
            </p:cNvSpPr>
            <p:nvPr/>
          </p:nvSpPr>
          <p:spPr bwMode="auto">
            <a:xfrm>
              <a:off x="5746750" y="4848225"/>
              <a:ext cx="185738" cy="212725"/>
            </a:xfrm>
            <a:custGeom>
              <a:avLst/>
              <a:gdLst>
                <a:gd name="T0" fmla="*/ 514 w 515"/>
                <a:gd name="T1" fmla="*/ 441 h 589"/>
                <a:gd name="T2" fmla="*/ 514 w 515"/>
                <a:gd name="T3" fmla="*/ 147 h 589"/>
                <a:gd name="T4" fmla="*/ 257 w 515"/>
                <a:gd name="T5" fmla="*/ 0 h 589"/>
                <a:gd name="T6" fmla="*/ 0 w 515"/>
                <a:gd name="T7" fmla="*/ 147 h 589"/>
                <a:gd name="T8" fmla="*/ 0 w 515"/>
                <a:gd name="T9" fmla="*/ 441 h 589"/>
                <a:gd name="T10" fmla="*/ 257 w 515"/>
                <a:gd name="T11" fmla="*/ 588 h 589"/>
                <a:gd name="T12" fmla="*/ 514 w 515"/>
                <a:gd name="T13" fmla="*/ 441 h 589"/>
              </a:gdLst>
              <a:ahLst/>
              <a:cxnLst>
                <a:cxn ang="0">
                  <a:pos x="T0" y="T1"/>
                </a:cxn>
                <a:cxn ang="0">
                  <a:pos x="T2" y="T3"/>
                </a:cxn>
                <a:cxn ang="0">
                  <a:pos x="T4" y="T5"/>
                </a:cxn>
                <a:cxn ang="0">
                  <a:pos x="T6" y="T7"/>
                </a:cxn>
                <a:cxn ang="0">
                  <a:pos x="T8" y="T9"/>
                </a:cxn>
                <a:cxn ang="0">
                  <a:pos x="T10" y="T11"/>
                </a:cxn>
                <a:cxn ang="0">
                  <a:pos x="T12" y="T13"/>
                </a:cxn>
              </a:cxnLst>
              <a:rect l="0" t="0" r="r" b="b"/>
              <a:pathLst>
                <a:path w="515" h="589">
                  <a:moveTo>
                    <a:pt x="514" y="441"/>
                  </a:moveTo>
                  <a:lnTo>
                    <a:pt x="514" y="147"/>
                  </a:lnTo>
                  <a:lnTo>
                    <a:pt x="257" y="0"/>
                  </a:lnTo>
                  <a:lnTo>
                    <a:pt x="0" y="147"/>
                  </a:lnTo>
                  <a:lnTo>
                    <a:pt x="0" y="441"/>
                  </a:lnTo>
                  <a:lnTo>
                    <a:pt x="257" y="588"/>
                  </a:lnTo>
                  <a:lnTo>
                    <a:pt x="514" y="44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999999"/>
                </a:solidFill>
                <a:effectLst/>
                <a:uLnTx/>
                <a:uFillTx/>
              </a:endParaRPr>
            </a:p>
          </p:txBody>
        </p:sp>
        <p:sp>
          <p:nvSpPr>
            <p:cNvPr id="42" name="Freeform 20">
              <a:extLst>
                <a:ext uri="{FF2B5EF4-FFF2-40B4-BE49-F238E27FC236}">
                  <a16:creationId xmlns:a16="http://schemas.microsoft.com/office/drawing/2014/main" id="{644C178D-7C6D-B580-DEEC-526D37442B9C}"/>
                </a:ext>
              </a:extLst>
            </p:cNvPr>
            <p:cNvSpPr>
              <a:spLocks noChangeArrowheads="1"/>
            </p:cNvSpPr>
            <p:nvPr/>
          </p:nvSpPr>
          <p:spPr bwMode="auto">
            <a:xfrm>
              <a:off x="5337175" y="4373563"/>
              <a:ext cx="146050" cy="173037"/>
            </a:xfrm>
            <a:custGeom>
              <a:avLst/>
              <a:gdLst>
                <a:gd name="T0" fmla="*/ 403 w 404"/>
                <a:gd name="T1" fmla="*/ 367 h 479"/>
                <a:gd name="T2" fmla="*/ 403 w 404"/>
                <a:gd name="T3" fmla="*/ 129 h 479"/>
                <a:gd name="T4" fmla="*/ 201 w 404"/>
                <a:gd name="T5" fmla="*/ 0 h 479"/>
                <a:gd name="T6" fmla="*/ 0 w 404"/>
                <a:gd name="T7" fmla="*/ 129 h 479"/>
                <a:gd name="T8" fmla="*/ 0 w 404"/>
                <a:gd name="T9" fmla="*/ 367 h 479"/>
                <a:gd name="T10" fmla="*/ 201 w 404"/>
                <a:gd name="T11" fmla="*/ 478 h 479"/>
                <a:gd name="T12" fmla="*/ 403 w 404"/>
                <a:gd name="T13" fmla="*/ 367 h 479"/>
              </a:gdLst>
              <a:ahLst/>
              <a:cxnLst>
                <a:cxn ang="0">
                  <a:pos x="T0" y="T1"/>
                </a:cxn>
                <a:cxn ang="0">
                  <a:pos x="T2" y="T3"/>
                </a:cxn>
                <a:cxn ang="0">
                  <a:pos x="T4" y="T5"/>
                </a:cxn>
                <a:cxn ang="0">
                  <a:pos x="T6" y="T7"/>
                </a:cxn>
                <a:cxn ang="0">
                  <a:pos x="T8" y="T9"/>
                </a:cxn>
                <a:cxn ang="0">
                  <a:pos x="T10" y="T11"/>
                </a:cxn>
                <a:cxn ang="0">
                  <a:pos x="T12" y="T13"/>
                </a:cxn>
              </a:cxnLst>
              <a:rect l="0" t="0" r="r" b="b"/>
              <a:pathLst>
                <a:path w="404" h="479">
                  <a:moveTo>
                    <a:pt x="403" y="367"/>
                  </a:moveTo>
                  <a:lnTo>
                    <a:pt x="403" y="129"/>
                  </a:lnTo>
                  <a:lnTo>
                    <a:pt x="201" y="0"/>
                  </a:lnTo>
                  <a:lnTo>
                    <a:pt x="0" y="129"/>
                  </a:lnTo>
                  <a:lnTo>
                    <a:pt x="0" y="367"/>
                  </a:lnTo>
                  <a:lnTo>
                    <a:pt x="201" y="478"/>
                  </a:lnTo>
                  <a:lnTo>
                    <a:pt x="403" y="36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999999"/>
                </a:solidFill>
                <a:effectLst/>
                <a:uLnTx/>
                <a:uFillTx/>
              </a:endParaRPr>
            </a:p>
          </p:txBody>
        </p:sp>
        <p:sp>
          <p:nvSpPr>
            <p:cNvPr id="43" name="Freeform 21">
              <a:extLst>
                <a:ext uri="{FF2B5EF4-FFF2-40B4-BE49-F238E27FC236}">
                  <a16:creationId xmlns:a16="http://schemas.microsoft.com/office/drawing/2014/main" id="{70478DF5-54F6-1C1E-9965-B5E959C74EEE}"/>
                </a:ext>
              </a:extLst>
            </p:cNvPr>
            <p:cNvSpPr>
              <a:spLocks noChangeArrowheads="1"/>
            </p:cNvSpPr>
            <p:nvPr/>
          </p:nvSpPr>
          <p:spPr bwMode="auto">
            <a:xfrm>
              <a:off x="5337175" y="4868863"/>
              <a:ext cx="146050" cy="173037"/>
            </a:xfrm>
            <a:custGeom>
              <a:avLst/>
              <a:gdLst>
                <a:gd name="T0" fmla="*/ 403 w 404"/>
                <a:gd name="T1" fmla="*/ 367 h 479"/>
                <a:gd name="T2" fmla="*/ 403 w 404"/>
                <a:gd name="T3" fmla="*/ 129 h 479"/>
                <a:gd name="T4" fmla="*/ 201 w 404"/>
                <a:gd name="T5" fmla="*/ 0 h 479"/>
                <a:gd name="T6" fmla="*/ 0 w 404"/>
                <a:gd name="T7" fmla="*/ 129 h 479"/>
                <a:gd name="T8" fmla="*/ 0 w 404"/>
                <a:gd name="T9" fmla="*/ 367 h 479"/>
                <a:gd name="T10" fmla="*/ 201 w 404"/>
                <a:gd name="T11" fmla="*/ 478 h 479"/>
                <a:gd name="T12" fmla="*/ 403 w 404"/>
                <a:gd name="T13" fmla="*/ 367 h 479"/>
              </a:gdLst>
              <a:ahLst/>
              <a:cxnLst>
                <a:cxn ang="0">
                  <a:pos x="T0" y="T1"/>
                </a:cxn>
                <a:cxn ang="0">
                  <a:pos x="T2" y="T3"/>
                </a:cxn>
                <a:cxn ang="0">
                  <a:pos x="T4" y="T5"/>
                </a:cxn>
                <a:cxn ang="0">
                  <a:pos x="T6" y="T7"/>
                </a:cxn>
                <a:cxn ang="0">
                  <a:pos x="T8" y="T9"/>
                </a:cxn>
                <a:cxn ang="0">
                  <a:pos x="T10" y="T11"/>
                </a:cxn>
                <a:cxn ang="0">
                  <a:pos x="T12" y="T13"/>
                </a:cxn>
              </a:cxnLst>
              <a:rect l="0" t="0" r="r" b="b"/>
              <a:pathLst>
                <a:path w="404" h="479">
                  <a:moveTo>
                    <a:pt x="403" y="367"/>
                  </a:moveTo>
                  <a:lnTo>
                    <a:pt x="403" y="129"/>
                  </a:lnTo>
                  <a:lnTo>
                    <a:pt x="201" y="0"/>
                  </a:lnTo>
                  <a:lnTo>
                    <a:pt x="0" y="129"/>
                  </a:lnTo>
                  <a:lnTo>
                    <a:pt x="0" y="367"/>
                  </a:lnTo>
                  <a:lnTo>
                    <a:pt x="201" y="478"/>
                  </a:lnTo>
                  <a:lnTo>
                    <a:pt x="403" y="36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999999"/>
                </a:solidFill>
                <a:effectLst/>
                <a:uLnTx/>
                <a:uFillTx/>
              </a:endParaRPr>
            </a:p>
          </p:txBody>
        </p:sp>
        <p:sp>
          <p:nvSpPr>
            <p:cNvPr id="44" name="Freeform 22">
              <a:extLst>
                <a:ext uri="{FF2B5EF4-FFF2-40B4-BE49-F238E27FC236}">
                  <a16:creationId xmlns:a16="http://schemas.microsoft.com/office/drawing/2014/main" id="{9B607842-87F2-0FFE-FC72-1ACE0617DFCC}"/>
                </a:ext>
              </a:extLst>
            </p:cNvPr>
            <p:cNvSpPr>
              <a:spLocks noChangeArrowheads="1"/>
            </p:cNvSpPr>
            <p:nvPr/>
          </p:nvSpPr>
          <p:spPr bwMode="auto">
            <a:xfrm>
              <a:off x="5351463" y="4637088"/>
              <a:ext cx="125412" cy="146050"/>
            </a:xfrm>
            <a:custGeom>
              <a:avLst/>
              <a:gdLst>
                <a:gd name="T0" fmla="*/ 349 w 350"/>
                <a:gd name="T1" fmla="*/ 293 h 404"/>
                <a:gd name="T2" fmla="*/ 349 w 350"/>
                <a:gd name="T3" fmla="*/ 92 h 404"/>
                <a:gd name="T4" fmla="*/ 165 w 350"/>
                <a:gd name="T5" fmla="*/ 0 h 404"/>
                <a:gd name="T6" fmla="*/ 0 w 350"/>
                <a:gd name="T7" fmla="*/ 92 h 404"/>
                <a:gd name="T8" fmla="*/ 0 w 350"/>
                <a:gd name="T9" fmla="*/ 293 h 404"/>
                <a:gd name="T10" fmla="*/ 165 w 350"/>
                <a:gd name="T11" fmla="*/ 403 h 404"/>
                <a:gd name="T12" fmla="*/ 349 w 350"/>
                <a:gd name="T13" fmla="*/ 293 h 404"/>
              </a:gdLst>
              <a:ahLst/>
              <a:cxnLst>
                <a:cxn ang="0">
                  <a:pos x="T0" y="T1"/>
                </a:cxn>
                <a:cxn ang="0">
                  <a:pos x="T2" y="T3"/>
                </a:cxn>
                <a:cxn ang="0">
                  <a:pos x="T4" y="T5"/>
                </a:cxn>
                <a:cxn ang="0">
                  <a:pos x="T6" y="T7"/>
                </a:cxn>
                <a:cxn ang="0">
                  <a:pos x="T8" y="T9"/>
                </a:cxn>
                <a:cxn ang="0">
                  <a:pos x="T10" y="T11"/>
                </a:cxn>
                <a:cxn ang="0">
                  <a:pos x="T12" y="T13"/>
                </a:cxn>
              </a:cxnLst>
              <a:rect l="0" t="0" r="r" b="b"/>
              <a:pathLst>
                <a:path w="350" h="404">
                  <a:moveTo>
                    <a:pt x="349" y="293"/>
                  </a:moveTo>
                  <a:lnTo>
                    <a:pt x="349" y="92"/>
                  </a:lnTo>
                  <a:lnTo>
                    <a:pt x="165" y="0"/>
                  </a:lnTo>
                  <a:lnTo>
                    <a:pt x="0" y="92"/>
                  </a:lnTo>
                  <a:lnTo>
                    <a:pt x="0" y="293"/>
                  </a:lnTo>
                  <a:lnTo>
                    <a:pt x="165" y="403"/>
                  </a:lnTo>
                  <a:lnTo>
                    <a:pt x="349" y="293"/>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999999"/>
                </a:solidFill>
                <a:effectLst/>
                <a:uLnTx/>
                <a:uFillTx/>
              </a:endParaRPr>
            </a:p>
          </p:txBody>
        </p:sp>
        <p:sp>
          <p:nvSpPr>
            <p:cNvPr id="45" name="Freeform 23">
              <a:extLst>
                <a:ext uri="{FF2B5EF4-FFF2-40B4-BE49-F238E27FC236}">
                  <a16:creationId xmlns:a16="http://schemas.microsoft.com/office/drawing/2014/main" id="{7A138DD3-E743-EF90-3253-2BAE87658F49}"/>
                </a:ext>
              </a:extLst>
            </p:cNvPr>
            <p:cNvSpPr>
              <a:spLocks noChangeArrowheads="1"/>
            </p:cNvSpPr>
            <p:nvPr/>
          </p:nvSpPr>
          <p:spPr bwMode="auto">
            <a:xfrm>
              <a:off x="5535613" y="4975225"/>
              <a:ext cx="179387" cy="212725"/>
            </a:xfrm>
            <a:custGeom>
              <a:avLst/>
              <a:gdLst>
                <a:gd name="T0" fmla="*/ 496 w 497"/>
                <a:gd name="T1" fmla="*/ 441 h 589"/>
                <a:gd name="T2" fmla="*/ 496 w 497"/>
                <a:gd name="T3" fmla="*/ 147 h 589"/>
                <a:gd name="T4" fmla="*/ 258 w 497"/>
                <a:gd name="T5" fmla="*/ 0 h 589"/>
                <a:gd name="T6" fmla="*/ 0 w 497"/>
                <a:gd name="T7" fmla="*/ 147 h 589"/>
                <a:gd name="T8" fmla="*/ 0 w 497"/>
                <a:gd name="T9" fmla="*/ 441 h 589"/>
                <a:gd name="T10" fmla="*/ 258 w 497"/>
                <a:gd name="T11" fmla="*/ 588 h 589"/>
                <a:gd name="T12" fmla="*/ 496 w 497"/>
                <a:gd name="T13" fmla="*/ 441 h 589"/>
              </a:gdLst>
              <a:ahLst/>
              <a:cxnLst>
                <a:cxn ang="0">
                  <a:pos x="T0" y="T1"/>
                </a:cxn>
                <a:cxn ang="0">
                  <a:pos x="T2" y="T3"/>
                </a:cxn>
                <a:cxn ang="0">
                  <a:pos x="T4" y="T5"/>
                </a:cxn>
                <a:cxn ang="0">
                  <a:pos x="T6" y="T7"/>
                </a:cxn>
                <a:cxn ang="0">
                  <a:pos x="T8" y="T9"/>
                </a:cxn>
                <a:cxn ang="0">
                  <a:pos x="T10" y="T11"/>
                </a:cxn>
                <a:cxn ang="0">
                  <a:pos x="T12" y="T13"/>
                </a:cxn>
              </a:cxnLst>
              <a:rect l="0" t="0" r="r" b="b"/>
              <a:pathLst>
                <a:path w="497" h="589">
                  <a:moveTo>
                    <a:pt x="496" y="441"/>
                  </a:moveTo>
                  <a:lnTo>
                    <a:pt x="496" y="147"/>
                  </a:lnTo>
                  <a:lnTo>
                    <a:pt x="258" y="0"/>
                  </a:lnTo>
                  <a:lnTo>
                    <a:pt x="0" y="147"/>
                  </a:lnTo>
                  <a:lnTo>
                    <a:pt x="0" y="441"/>
                  </a:lnTo>
                  <a:lnTo>
                    <a:pt x="258" y="588"/>
                  </a:lnTo>
                  <a:lnTo>
                    <a:pt x="496" y="44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999999"/>
                </a:solidFill>
                <a:effectLst/>
                <a:uLnTx/>
                <a:uFillTx/>
              </a:endParaRPr>
            </a:p>
          </p:txBody>
        </p:sp>
        <p:sp>
          <p:nvSpPr>
            <p:cNvPr id="46" name="Freeform 24">
              <a:extLst>
                <a:ext uri="{FF2B5EF4-FFF2-40B4-BE49-F238E27FC236}">
                  <a16:creationId xmlns:a16="http://schemas.microsoft.com/office/drawing/2014/main" id="{26E2040A-3260-FAE2-EEDF-3626F8899CE6}"/>
                </a:ext>
              </a:extLst>
            </p:cNvPr>
            <p:cNvSpPr>
              <a:spLocks noChangeArrowheads="1"/>
            </p:cNvSpPr>
            <p:nvPr/>
          </p:nvSpPr>
          <p:spPr bwMode="auto">
            <a:xfrm>
              <a:off x="5092700" y="4248150"/>
              <a:ext cx="152400" cy="171450"/>
            </a:xfrm>
            <a:custGeom>
              <a:avLst/>
              <a:gdLst>
                <a:gd name="T0" fmla="*/ 422 w 423"/>
                <a:gd name="T1" fmla="*/ 348 h 478"/>
                <a:gd name="T2" fmla="*/ 422 w 423"/>
                <a:gd name="T3" fmla="*/ 110 h 478"/>
                <a:gd name="T4" fmla="*/ 220 w 423"/>
                <a:gd name="T5" fmla="*/ 0 h 478"/>
                <a:gd name="T6" fmla="*/ 0 w 423"/>
                <a:gd name="T7" fmla="*/ 110 h 478"/>
                <a:gd name="T8" fmla="*/ 0 w 423"/>
                <a:gd name="T9" fmla="*/ 348 h 478"/>
                <a:gd name="T10" fmla="*/ 220 w 423"/>
                <a:gd name="T11" fmla="*/ 477 h 478"/>
                <a:gd name="T12" fmla="*/ 422 w 423"/>
                <a:gd name="T13" fmla="*/ 348 h 478"/>
              </a:gdLst>
              <a:ahLst/>
              <a:cxnLst>
                <a:cxn ang="0">
                  <a:pos x="T0" y="T1"/>
                </a:cxn>
                <a:cxn ang="0">
                  <a:pos x="T2" y="T3"/>
                </a:cxn>
                <a:cxn ang="0">
                  <a:pos x="T4" y="T5"/>
                </a:cxn>
                <a:cxn ang="0">
                  <a:pos x="T6" y="T7"/>
                </a:cxn>
                <a:cxn ang="0">
                  <a:pos x="T8" y="T9"/>
                </a:cxn>
                <a:cxn ang="0">
                  <a:pos x="T10" y="T11"/>
                </a:cxn>
                <a:cxn ang="0">
                  <a:pos x="T12" y="T13"/>
                </a:cxn>
              </a:cxnLst>
              <a:rect l="0" t="0" r="r" b="b"/>
              <a:pathLst>
                <a:path w="423" h="478">
                  <a:moveTo>
                    <a:pt x="422" y="348"/>
                  </a:moveTo>
                  <a:lnTo>
                    <a:pt x="422" y="110"/>
                  </a:lnTo>
                  <a:lnTo>
                    <a:pt x="220" y="0"/>
                  </a:lnTo>
                  <a:lnTo>
                    <a:pt x="0" y="110"/>
                  </a:lnTo>
                  <a:lnTo>
                    <a:pt x="0" y="348"/>
                  </a:lnTo>
                  <a:lnTo>
                    <a:pt x="220" y="477"/>
                  </a:lnTo>
                  <a:lnTo>
                    <a:pt x="422" y="348"/>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999999"/>
                </a:solidFill>
                <a:effectLst/>
                <a:uLnTx/>
                <a:uFillTx/>
              </a:endParaRPr>
            </a:p>
          </p:txBody>
        </p:sp>
        <p:sp>
          <p:nvSpPr>
            <p:cNvPr id="47" name="Freeform 25">
              <a:extLst>
                <a:ext uri="{FF2B5EF4-FFF2-40B4-BE49-F238E27FC236}">
                  <a16:creationId xmlns:a16="http://schemas.microsoft.com/office/drawing/2014/main" id="{F1DE8E6D-B076-9470-2682-392AF4C206B7}"/>
                </a:ext>
              </a:extLst>
            </p:cNvPr>
            <p:cNvSpPr>
              <a:spLocks noChangeArrowheads="1"/>
            </p:cNvSpPr>
            <p:nvPr/>
          </p:nvSpPr>
          <p:spPr bwMode="auto">
            <a:xfrm>
              <a:off x="4887913" y="4373563"/>
              <a:ext cx="85725" cy="100012"/>
            </a:xfrm>
            <a:custGeom>
              <a:avLst/>
              <a:gdLst>
                <a:gd name="T0" fmla="*/ 239 w 240"/>
                <a:gd name="T1" fmla="*/ 202 h 277"/>
                <a:gd name="T2" fmla="*/ 239 w 240"/>
                <a:gd name="T3" fmla="*/ 74 h 277"/>
                <a:gd name="T4" fmla="*/ 110 w 240"/>
                <a:gd name="T5" fmla="*/ 0 h 277"/>
                <a:gd name="T6" fmla="*/ 0 w 240"/>
                <a:gd name="T7" fmla="*/ 74 h 277"/>
                <a:gd name="T8" fmla="*/ 0 w 240"/>
                <a:gd name="T9" fmla="*/ 202 h 277"/>
                <a:gd name="T10" fmla="*/ 110 w 240"/>
                <a:gd name="T11" fmla="*/ 276 h 277"/>
                <a:gd name="T12" fmla="*/ 239 w 240"/>
                <a:gd name="T13" fmla="*/ 202 h 277"/>
              </a:gdLst>
              <a:ahLst/>
              <a:cxnLst>
                <a:cxn ang="0">
                  <a:pos x="T0" y="T1"/>
                </a:cxn>
                <a:cxn ang="0">
                  <a:pos x="T2" y="T3"/>
                </a:cxn>
                <a:cxn ang="0">
                  <a:pos x="T4" y="T5"/>
                </a:cxn>
                <a:cxn ang="0">
                  <a:pos x="T6" y="T7"/>
                </a:cxn>
                <a:cxn ang="0">
                  <a:pos x="T8" y="T9"/>
                </a:cxn>
                <a:cxn ang="0">
                  <a:pos x="T10" y="T11"/>
                </a:cxn>
                <a:cxn ang="0">
                  <a:pos x="T12" y="T13"/>
                </a:cxn>
              </a:cxnLst>
              <a:rect l="0" t="0" r="r" b="b"/>
              <a:pathLst>
                <a:path w="240" h="277">
                  <a:moveTo>
                    <a:pt x="239" y="202"/>
                  </a:moveTo>
                  <a:lnTo>
                    <a:pt x="239" y="74"/>
                  </a:lnTo>
                  <a:lnTo>
                    <a:pt x="110" y="0"/>
                  </a:lnTo>
                  <a:lnTo>
                    <a:pt x="0" y="74"/>
                  </a:lnTo>
                  <a:lnTo>
                    <a:pt x="0" y="202"/>
                  </a:lnTo>
                  <a:lnTo>
                    <a:pt x="110" y="276"/>
                  </a:lnTo>
                  <a:lnTo>
                    <a:pt x="239" y="202"/>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999999"/>
                </a:solidFill>
                <a:effectLst/>
                <a:uLnTx/>
                <a:uFillTx/>
              </a:endParaRPr>
            </a:p>
          </p:txBody>
        </p:sp>
        <p:sp>
          <p:nvSpPr>
            <p:cNvPr id="48" name="Freeform 26">
              <a:extLst>
                <a:ext uri="{FF2B5EF4-FFF2-40B4-BE49-F238E27FC236}">
                  <a16:creationId xmlns:a16="http://schemas.microsoft.com/office/drawing/2014/main" id="{3767DD1B-B2E6-32AB-3524-4501A2BB6B75}"/>
                </a:ext>
              </a:extLst>
            </p:cNvPr>
            <p:cNvSpPr>
              <a:spLocks noChangeArrowheads="1"/>
            </p:cNvSpPr>
            <p:nvPr/>
          </p:nvSpPr>
          <p:spPr bwMode="auto">
            <a:xfrm>
              <a:off x="5318125" y="5100638"/>
              <a:ext cx="185738" cy="211137"/>
            </a:xfrm>
            <a:custGeom>
              <a:avLst/>
              <a:gdLst>
                <a:gd name="T0" fmla="*/ 514 w 515"/>
                <a:gd name="T1" fmla="*/ 441 h 588"/>
                <a:gd name="T2" fmla="*/ 514 w 515"/>
                <a:gd name="T3" fmla="*/ 147 h 588"/>
                <a:gd name="T4" fmla="*/ 256 w 515"/>
                <a:gd name="T5" fmla="*/ 0 h 588"/>
                <a:gd name="T6" fmla="*/ 0 w 515"/>
                <a:gd name="T7" fmla="*/ 147 h 588"/>
                <a:gd name="T8" fmla="*/ 0 w 515"/>
                <a:gd name="T9" fmla="*/ 441 h 588"/>
                <a:gd name="T10" fmla="*/ 256 w 515"/>
                <a:gd name="T11" fmla="*/ 587 h 588"/>
                <a:gd name="T12" fmla="*/ 514 w 515"/>
                <a:gd name="T13" fmla="*/ 441 h 588"/>
              </a:gdLst>
              <a:ahLst/>
              <a:cxnLst>
                <a:cxn ang="0">
                  <a:pos x="T0" y="T1"/>
                </a:cxn>
                <a:cxn ang="0">
                  <a:pos x="T2" y="T3"/>
                </a:cxn>
                <a:cxn ang="0">
                  <a:pos x="T4" y="T5"/>
                </a:cxn>
                <a:cxn ang="0">
                  <a:pos x="T6" y="T7"/>
                </a:cxn>
                <a:cxn ang="0">
                  <a:pos x="T8" y="T9"/>
                </a:cxn>
                <a:cxn ang="0">
                  <a:pos x="T10" y="T11"/>
                </a:cxn>
                <a:cxn ang="0">
                  <a:pos x="T12" y="T13"/>
                </a:cxn>
              </a:cxnLst>
              <a:rect l="0" t="0" r="r" b="b"/>
              <a:pathLst>
                <a:path w="515" h="588">
                  <a:moveTo>
                    <a:pt x="514" y="441"/>
                  </a:moveTo>
                  <a:lnTo>
                    <a:pt x="514" y="147"/>
                  </a:lnTo>
                  <a:lnTo>
                    <a:pt x="256" y="0"/>
                  </a:lnTo>
                  <a:lnTo>
                    <a:pt x="0" y="147"/>
                  </a:lnTo>
                  <a:lnTo>
                    <a:pt x="0" y="441"/>
                  </a:lnTo>
                  <a:lnTo>
                    <a:pt x="256" y="587"/>
                  </a:lnTo>
                  <a:lnTo>
                    <a:pt x="514" y="44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999999"/>
                </a:solidFill>
                <a:effectLst/>
                <a:uLnTx/>
                <a:uFillTx/>
              </a:endParaRPr>
            </a:p>
          </p:txBody>
        </p:sp>
        <p:sp>
          <p:nvSpPr>
            <p:cNvPr id="49" name="Freeform 27">
              <a:extLst>
                <a:ext uri="{FF2B5EF4-FFF2-40B4-BE49-F238E27FC236}">
                  <a16:creationId xmlns:a16="http://schemas.microsoft.com/office/drawing/2014/main" id="{E7E2C1F3-8E40-56EB-6076-21DC9850D548}"/>
                </a:ext>
              </a:extLst>
            </p:cNvPr>
            <p:cNvSpPr>
              <a:spLocks noChangeArrowheads="1"/>
            </p:cNvSpPr>
            <p:nvPr/>
          </p:nvSpPr>
          <p:spPr bwMode="auto">
            <a:xfrm>
              <a:off x="5092700" y="5000625"/>
              <a:ext cx="152400" cy="173038"/>
            </a:xfrm>
            <a:custGeom>
              <a:avLst/>
              <a:gdLst>
                <a:gd name="T0" fmla="*/ 422 w 423"/>
                <a:gd name="T1" fmla="*/ 349 h 479"/>
                <a:gd name="T2" fmla="*/ 422 w 423"/>
                <a:gd name="T3" fmla="*/ 111 h 479"/>
                <a:gd name="T4" fmla="*/ 220 w 423"/>
                <a:gd name="T5" fmla="*/ 0 h 479"/>
                <a:gd name="T6" fmla="*/ 0 w 423"/>
                <a:gd name="T7" fmla="*/ 111 h 479"/>
                <a:gd name="T8" fmla="*/ 0 w 423"/>
                <a:gd name="T9" fmla="*/ 349 h 479"/>
                <a:gd name="T10" fmla="*/ 220 w 423"/>
                <a:gd name="T11" fmla="*/ 478 h 479"/>
                <a:gd name="T12" fmla="*/ 422 w 423"/>
                <a:gd name="T13" fmla="*/ 349 h 479"/>
              </a:gdLst>
              <a:ahLst/>
              <a:cxnLst>
                <a:cxn ang="0">
                  <a:pos x="T0" y="T1"/>
                </a:cxn>
                <a:cxn ang="0">
                  <a:pos x="T2" y="T3"/>
                </a:cxn>
                <a:cxn ang="0">
                  <a:pos x="T4" y="T5"/>
                </a:cxn>
                <a:cxn ang="0">
                  <a:pos x="T6" y="T7"/>
                </a:cxn>
                <a:cxn ang="0">
                  <a:pos x="T8" y="T9"/>
                </a:cxn>
                <a:cxn ang="0">
                  <a:pos x="T10" y="T11"/>
                </a:cxn>
                <a:cxn ang="0">
                  <a:pos x="T12" y="T13"/>
                </a:cxn>
              </a:cxnLst>
              <a:rect l="0" t="0" r="r" b="b"/>
              <a:pathLst>
                <a:path w="423" h="479">
                  <a:moveTo>
                    <a:pt x="422" y="349"/>
                  </a:moveTo>
                  <a:lnTo>
                    <a:pt x="422" y="111"/>
                  </a:lnTo>
                  <a:lnTo>
                    <a:pt x="220" y="0"/>
                  </a:lnTo>
                  <a:lnTo>
                    <a:pt x="0" y="111"/>
                  </a:lnTo>
                  <a:lnTo>
                    <a:pt x="0" y="349"/>
                  </a:lnTo>
                  <a:lnTo>
                    <a:pt x="220" y="478"/>
                  </a:lnTo>
                  <a:lnTo>
                    <a:pt x="422" y="34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999999"/>
                </a:solidFill>
                <a:effectLst/>
                <a:uLnTx/>
                <a:uFillTx/>
              </a:endParaRPr>
            </a:p>
          </p:txBody>
        </p:sp>
        <p:sp>
          <p:nvSpPr>
            <p:cNvPr id="50" name="Freeform 28">
              <a:extLst>
                <a:ext uri="{FF2B5EF4-FFF2-40B4-BE49-F238E27FC236}">
                  <a16:creationId xmlns:a16="http://schemas.microsoft.com/office/drawing/2014/main" id="{6F7931B7-C341-B065-0CB8-71C0CB8EA08E}"/>
                </a:ext>
              </a:extLst>
            </p:cNvPr>
            <p:cNvSpPr>
              <a:spLocks noChangeArrowheads="1"/>
            </p:cNvSpPr>
            <p:nvPr/>
          </p:nvSpPr>
          <p:spPr bwMode="auto">
            <a:xfrm>
              <a:off x="4887913" y="4914900"/>
              <a:ext cx="119062" cy="139700"/>
            </a:xfrm>
            <a:custGeom>
              <a:avLst/>
              <a:gdLst>
                <a:gd name="T0" fmla="*/ 330 w 331"/>
                <a:gd name="T1" fmla="*/ 294 h 386"/>
                <a:gd name="T2" fmla="*/ 330 w 331"/>
                <a:gd name="T3" fmla="*/ 92 h 386"/>
                <a:gd name="T4" fmla="*/ 165 w 331"/>
                <a:gd name="T5" fmla="*/ 0 h 386"/>
                <a:gd name="T6" fmla="*/ 0 w 331"/>
                <a:gd name="T7" fmla="*/ 92 h 386"/>
                <a:gd name="T8" fmla="*/ 0 w 331"/>
                <a:gd name="T9" fmla="*/ 294 h 386"/>
                <a:gd name="T10" fmla="*/ 165 w 331"/>
                <a:gd name="T11" fmla="*/ 385 h 386"/>
                <a:gd name="T12" fmla="*/ 330 w 331"/>
                <a:gd name="T13" fmla="*/ 294 h 386"/>
              </a:gdLst>
              <a:ahLst/>
              <a:cxnLst>
                <a:cxn ang="0">
                  <a:pos x="T0" y="T1"/>
                </a:cxn>
                <a:cxn ang="0">
                  <a:pos x="T2" y="T3"/>
                </a:cxn>
                <a:cxn ang="0">
                  <a:pos x="T4" y="T5"/>
                </a:cxn>
                <a:cxn ang="0">
                  <a:pos x="T6" y="T7"/>
                </a:cxn>
                <a:cxn ang="0">
                  <a:pos x="T8" y="T9"/>
                </a:cxn>
                <a:cxn ang="0">
                  <a:pos x="T10" y="T11"/>
                </a:cxn>
                <a:cxn ang="0">
                  <a:pos x="T12" y="T13"/>
                </a:cxn>
              </a:cxnLst>
              <a:rect l="0" t="0" r="r" b="b"/>
              <a:pathLst>
                <a:path w="331" h="386">
                  <a:moveTo>
                    <a:pt x="330" y="294"/>
                  </a:moveTo>
                  <a:lnTo>
                    <a:pt x="330" y="92"/>
                  </a:lnTo>
                  <a:lnTo>
                    <a:pt x="165" y="0"/>
                  </a:lnTo>
                  <a:lnTo>
                    <a:pt x="0" y="92"/>
                  </a:lnTo>
                  <a:lnTo>
                    <a:pt x="0" y="294"/>
                  </a:lnTo>
                  <a:lnTo>
                    <a:pt x="165" y="385"/>
                  </a:lnTo>
                  <a:lnTo>
                    <a:pt x="330" y="294"/>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999999"/>
                </a:solidFill>
                <a:effectLst/>
                <a:uLnTx/>
                <a:uFillTx/>
              </a:endParaRPr>
            </a:p>
          </p:txBody>
        </p:sp>
      </p:grpSp>
      <p:pic>
        <p:nvPicPr>
          <p:cNvPr id="7" name="Google Shape;1024;p82">
            <a:extLst>
              <a:ext uri="{FF2B5EF4-FFF2-40B4-BE49-F238E27FC236}">
                <a16:creationId xmlns:a16="http://schemas.microsoft.com/office/drawing/2014/main" id="{5E7A13D4-B548-0EA4-2E76-A41EF13CB686}"/>
              </a:ext>
            </a:extLst>
          </p:cNvPr>
          <p:cNvPicPr preferRelativeResize="0"/>
          <p:nvPr/>
        </p:nvPicPr>
        <p:blipFill>
          <a:blip r:embed="rId7">
            <a:alphaModFix/>
          </a:blip>
          <a:stretch>
            <a:fillRect/>
          </a:stretch>
        </p:blipFill>
        <p:spPr>
          <a:xfrm>
            <a:off x="-1121691" y="-1121691"/>
            <a:ext cx="2243382" cy="2243382"/>
          </a:xfrm>
          <a:prstGeom prst="rect">
            <a:avLst/>
          </a:prstGeom>
          <a:noFill/>
          <a:ln>
            <a:noFill/>
          </a:ln>
        </p:spPr>
      </p:pic>
      <p:sp>
        <p:nvSpPr>
          <p:cNvPr id="8" name="Date Placeholder 7">
            <a:extLst>
              <a:ext uri="{FF2B5EF4-FFF2-40B4-BE49-F238E27FC236}">
                <a16:creationId xmlns:a16="http://schemas.microsoft.com/office/drawing/2014/main" id="{8B5B1A44-4889-755D-BB8C-0ABCBB4CE0A9}"/>
              </a:ext>
            </a:extLst>
          </p:cNvPr>
          <p:cNvSpPr>
            <a:spLocks noGrp="1"/>
          </p:cNvSpPr>
          <p:nvPr>
            <p:ph type="dt" sz="half" idx="10"/>
          </p:nvPr>
        </p:nvSpPr>
        <p:spPr/>
        <p:txBody>
          <a:bodyPr/>
          <a:lstStyle/>
          <a:p>
            <a:fld id="{10B6DA1D-54F8-4A33-8916-9B407AE76045}" type="datetime10">
              <a:rPr lang="en-GB" smtClean="0"/>
              <a:t>12:48</a:t>
            </a:fld>
            <a:endParaRPr lang="en-GB"/>
          </a:p>
        </p:txBody>
      </p:sp>
    </p:spTree>
    <p:extLst>
      <p:ext uri="{BB962C8B-B14F-4D97-AF65-F5344CB8AC3E}">
        <p14:creationId xmlns:p14="http://schemas.microsoft.com/office/powerpoint/2010/main" val="23415287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0-#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0-#ppt_w/2"/>
                                          </p:val>
                                        </p:tav>
                                        <p:tav tm="100000">
                                          <p:val>
                                            <p:strVal val="#ppt_x"/>
                                          </p:val>
                                        </p:tav>
                                      </p:tavLst>
                                    </p:anim>
                                    <p:anim calcmode="lin" valueType="num">
                                      <p:cBhvr additive="base">
                                        <p:cTn id="26"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BA82545-E0E9-04D5-0FD1-C63C93D831A5}"/>
              </a:ext>
            </a:extLst>
          </p:cNvPr>
          <p:cNvPicPr>
            <a:picLocks noChangeAspect="1"/>
          </p:cNvPicPr>
          <p:nvPr/>
        </p:nvPicPr>
        <p:blipFill>
          <a:blip r:embed="rId2"/>
          <a:stretch>
            <a:fillRect/>
          </a:stretch>
        </p:blipFill>
        <p:spPr>
          <a:xfrm>
            <a:off x="2408178" y="296333"/>
            <a:ext cx="9489890" cy="6265333"/>
          </a:xfrm>
          <a:prstGeom prst="rect">
            <a:avLst/>
          </a:prstGeom>
        </p:spPr>
      </p:pic>
      <p:sp>
        <p:nvSpPr>
          <p:cNvPr id="5" name="Rectangle 4">
            <a:extLst>
              <a:ext uri="{FF2B5EF4-FFF2-40B4-BE49-F238E27FC236}">
                <a16:creationId xmlns:a16="http://schemas.microsoft.com/office/drawing/2014/main" id="{77F0DE4D-15C3-8005-890A-E4E2C5C06A84}"/>
              </a:ext>
            </a:extLst>
          </p:cNvPr>
          <p:cNvSpPr/>
          <p:nvPr/>
        </p:nvSpPr>
        <p:spPr>
          <a:xfrm>
            <a:off x="9237200" y="3310466"/>
            <a:ext cx="2660868" cy="1566080"/>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2" name="Rectangle 1">
            <a:extLst>
              <a:ext uri="{FF2B5EF4-FFF2-40B4-BE49-F238E27FC236}">
                <a16:creationId xmlns:a16="http://schemas.microsoft.com/office/drawing/2014/main" id="{3DB44D3A-F8C0-97E5-593A-E20DB393BD95}"/>
              </a:ext>
            </a:extLst>
          </p:cNvPr>
          <p:cNvSpPr/>
          <p:nvPr/>
        </p:nvSpPr>
        <p:spPr>
          <a:xfrm>
            <a:off x="0" y="0"/>
            <a:ext cx="2408178" cy="6858000"/>
          </a:xfrm>
          <a:prstGeom prst="rect">
            <a:avLst/>
          </a:prstGeom>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50000" t="50000" r="50000" b="50000"/>
            </a:path>
            <a:tileRect/>
          </a:gradFill>
          <a:effectLst>
            <a:outerShdw blurRad="927100" dist="50800" dir="6000000" algn="ctr" rotWithShape="0">
              <a:srgbClr val="000000">
                <a:alpha val="2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dirty="0"/>
          </a:p>
        </p:txBody>
      </p:sp>
      <p:sp>
        <p:nvSpPr>
          <p:cNvPr id="3" name="Rectangle 2">
            <a:extLst>
              <a:ext uri="{FF2B5EF4-FFF2-40B4-BE49-F238E27FC236}">
                <a16:creationId xmlns:a16="http://schemas.microsoft.com/office/drawing/2014/main" id="{4242E857-6B7E-4E02-B6A5-D2463DCF552F}"/>
              </a:ext>
            </a:extLst>
          </p:cNvPr>
          <p:cNvSpPr/>
          <p:nvPr/>
        </p:nvSpPr>
        <p:spPr>
          <a:xfrm rot="16200000">
            <a:off x="-1659870" y="2710302"/>
            <a:ext cx="5313379" cy="1200329"/>
          </a:xfrm>
          <a:prstGeom prst="rect">
            <a:avLst/>
          </a:prstGeom>
          <a:noFill/>
        </p:spPr>
        <p:txBody>
          <a:bodyPr wrap="none" lIns="91440" tIns="45720" rIns="91440" bIns="45720">
            <a:spAutoFit/>
          </a:bodyPr>
          <a:lstStyle/>
          <a:p>
            <a:pPr algn="ctr"/>
            <a:r>
              <a:rPr lang="en-US" sz="7200" b="1" dirty="0">
                <a:ln w="10160">
                  <a:solidFill>
                    <a:schemeClr val="accent5"/>
                  </a:solidFill>
                  <a:prstDash val="solid"/>
                </a:ln>
                <a:solidFill>
                  <a:srgbClr val="FF0000"/>
                </a:solidFill>
                <a:effectLst>
                  <a:outerShdw blurRad="38100" dist="22860" dir="5400000" algn="tl" rotWithShape="0">
                    <a:srgbClr val="000000">
                      <a:alpha val="30000"/>
                    </a:srgbClr>
                  </a:outerShdw>
                </a:effectLst>
              </a:rPr>
              <a:t>M</a:t>
            </a:r>
            <a:r>
              <a:rPr lang="en-US" sz="72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anagement</a:t>
            </a:r>
            <a:endParaRPr lang="en-US" sz="72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6" name="Date Placeholder 5">
            <a:extLst>
              <a:ext uri="{FF2B5EF4-FFF2-40B4-BE49-F238E27FC236}">
                <a16:creationId xmlns:a16="http://schemas.microsoft.com/office/drawing/2014/main" id="{C8E8D0FD-D3AB-88EA-975F-A5536D170E9C}"/>
              </a:ext>
            </a:extLst>
          </p:cNvPr>
          <p:cNvSpPr>
            <a:spLocks noGrp="1"/>
          </p:cNvSpPr>
          <p:nvPr>
            <p:ph type="dt" sz="half" idx="10"/>
          </p:nvPr>
        </p:nvSpPr>
        <p:spPr/>
        <p:txBody>
          <a:bodyPr/>
          <a:lstStyle/>
          <a:p>
            <a:fld id="{354C4D7C-3F61-4933-A3FC-9FEE7C8A1F7C}" type="datetime10">
              <a:rPr lang="en-GB" smtClean="0"/>
              <a:t>12:48</a:t>
            </a:fld>
            <a:endParaRPr lang="en-GB"/>
          </a:p>
        </p:txBody>
      </p:sp>
    </p:spTree>
    <p:extLst>
      <p:ext uri="{BB962C8B-B14F-4D97-AF65-F5344CB8AC3E}">
        <p14:creationId xmlns:p14="http://schemas.microsoft.com/office/powerpoint/2010/main" val="142659343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9C8DE6D-D6AC-3C0B-1198-1812F16B0E7F}"/>
              </a:ext>
            </a:extLst>
          </p:cNvPr>
          <p:cNvSpPr/>
          <p:nvPr/>
        </p:nvSpPr>
        <p:spPr>
          <a:xfrm>
            <a:off x="228424" y="153409"/>
            <a:ext cx="3820534" cy="923330"/>
          </a:xfrm>
          <a:prstGeom prst="rect">
            <a:avLst/>
          </a:prstGeom>
          <a:noFill/>
        </p:spPr>
        <p:txBody>
          <a:bodyPr wrap="none" lIns="91440" tIns="45720" rIns="91440" bIns="45720">
            <a:spAutoFit/>
          </a:bodyPr>
          <a:lstStyle/>
          <a:p>
            <a:pPr algn="ctr"/>
            <a:r>
              <a:rPr lang="en-US"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Orthodontist</a:t>
            </a:r>
            <a:endPar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4" name="Content Placeholder 2">
            <a:extLst>
              <a:ext uri="{FF2B5EF4-FFF2-40B4-BE49-F238E27FC236}">
                <a16:creationId xmlns:a16="http://schemas.microsoft.com/office/drawing/2014/main" id="{FBAFC5DB-437E-594E-78E4-D6A41563BFA2}"/>
              </a:ext>
            </a:extLst>
          </p:cNvPr>
          <p:cNvSpPr txBox="1">
            <a:spLocks/>
          </p:cNvSpPr>
          <p:nvPr/>
        </p:nvSpPr>
        <p:spPr>
          <a:xfrm>
            <a:off x="354853" y="1905949"/>
            <a:ext cx="4506297" cy="48006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sz="4400" dirty="0">
                <a:solidFill>
                  <a:srgbClr val="002060"/>
                </a:solidFill>
                <a:latin typeface="Andalus" panose="02020603050405020304" pitchFamily="18" charset="-78"/>
                <a:cs typeface="Andalus" panose="02020603050405020304" pitchFamily="18" charset="-78"/>
              </a:rPr>
              <a:t>Infancy</a:t>
            </a:r>
          </a:p>
        </p:txBody>
      </p:sp>
      <p:sp>
        <p:nvSpPr>
          <p:cNvPr id="6" name="Content Placeholder 2">
            <a:extLst>
              <a:ext uri="{FF2B5EF4-FFF2-40B4-BE49-F238E27FC236}">
                <a16:creationId xmlns:a16="http://schemas.microsoft.com/office/drawing/2014/main" id="{C1AAB0ED-03C3-D580-197D-04D679900FEC}"/>
              </a:ext>
            </a:extLst>
          </p:cNvPr>
          <p:cNvSpPr txBox="1">
            <a:spLocks/>
          </p:cNvSpPr>
          <p:nvPr/>
        </p:nvSpPr>
        <p:spPr>
          <a:xfrm>
            <a:off x="364706" y="2963480"/>
            <a:ext cx="6121819" cy="48006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sz="4400" dirty="0">
                <a:solidFill>
                  <a:srgbClr val="002060"/>
                </a:solidFill>
                <a:latin typeface="Andalus" panose="02020603050405020304" pitchFamily="18" charset="-78"/>
                <a:cs typeface="Andalus" panose="02020603050405020304" pitchFamily="18" charset="-78"/>
              </a:rPr>
              <a:t> Primary dentition</a:t>
            </a:r>
          </a:p>
        </p:txBody>
      </p:sp>
      <p:sp>
        <p:nvSpPr>
          <p:cNvPr id="14" name="Content Placeholder 2">
            <a:extLst>
              <a:ext uri="{FF2B5EF4-FFF2-40B4-BE49-F238E27FC236}">
                <a16:creationId xmlns:a16="http://schemas.microsoft.com/office/drawing/2014/main" id="{E5998061-6B18-5A10-5335-AB188F054A17}"/>
              </a:ext>
            </a:extLst>
          </p:cNvPr>
          <p:cNvSpPr txBox="1">
            <a:spLocks/>
          </p:cNvSpPr>
          <p:nvPr/>
        </p:nvSpPr>
        <p:spPr>
          <a:xfrm>
            <a:off x="351558" y="4077709"/>
            <a:ext cx="6121819" cy="48006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sz="4400" dirty="0">
                <a:solidFill>
                  <a:srgbClr val="002060"/>
                </a:solidFill>
                <a:latin typeface="Andalus" panose="02020603050405020304" pitchFamily="18" charset="-78"/>
                <a:cs typeface="Andalus" panose="02020603050405020304" pitchFamily="18" charset="-78"/>
              </a:rPr>
              <a:t> Mixed dentition</a:t>
            </a:r>
          </a:p>
        </p:txBody>
      </p:sp>
      <p:sp>
        <p:nvSpPr>
          <p:cNvPr id="15" name="Content Placeholder 2">
            <a:extLst>
              <a:ext uri="{FF2B5EF4-FFF2-40B4-BE49-F238E27FC236}">
                <a16:creationId xmlns:a16="http://schemas.microsoft.com/office/drawing/2014/main" id="{F3C34B65-6A5F-5775-FCC4-9531E31B3177}"/>
              </a:ext>
            </a:extLst>
          </p:cNvPr>
          <p:cNvSpPr txBox="1">
            <a:spLocks/>
          </p:cNvSpPr>
          <p:nvPr/>
        </p:nvSpPr>
        <p:spPr>
          <a:xfrm>
            <a:off x="364705" y="4989619"/>
            <a:ext cx="6121819" cy="48006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sz="4400" dirty="0">
                <a:solidFill>
                  <a:srgbClr val="002060"/>
                </a:solidFill>
                <a:latin typeface="Andalus" panose="02020603050405020304" pitchFamily="18" charset="-78"/>
                <a:cs typeface="Andalus" panose="02020603050405020304" pitchFamily="18" charset="-78"/>
              </a:rPr>
              <a:t> Permanent dentition</a:t>
            </a:r>
          </a:p>
        </p:txBody>
      </p:sp>
      <p:sp>
        <p:nvSpPr>
          <p:cNvPr id="16" name="Slide Number Placeholder 13">
            <a:extLst>
              <a:ext uri="{FF2B5EF4-FFF2-40B4-BE49-F238E27FC236}">
                <a16:creationId xmlns:a16="http://schemas.microsoft.com/office/drawing/2014/main" id="{B0617C7E-210B-0F21-F4D7-4D2A8C0E8E63}"/>
              </a:ext>
            </a:extLst>
          </p:cNvPr>
          <p:cNvSpPr txBox="1">
            <a:spLocks/>
          </p:cNvSpPr>
          <p:nvPr/>
        </p:nvSpPr>
        <p:spPr>
          <a:xfrm>
            <a:off x="9041609" y="637405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00" b="1" i="1" dirty="0">
                <a:solidFill>
                  <a:schemeClr val="accent1">
                    <a:lumMod val="50000"/>
                  </a:schemeClr>
                </a:solidFill>
                <a:latin typeface="Bodoni MT Condensed" panose="02070606080606020203" pitchFamily="18" charset="0"/>
              </a:rPr>
              <a:t>Professor Dr.  </a:t>
            </a:r>
            <a:r>
              <a:rPr lang="en-US" sz="1800" b="1" i="1" dirty="0" err="1">
                <a:solidFill>
                  <a:schemeClr val="accent1">
                    <a:lumMod val="50000"/>
                  </a:schemeClr>
                </a:solidFill>
                <a:latin typeface="Bodoni MT Condensed" panose="02070606080606020203" pitchFamily="18" charset="0"/>
              </a:rPr>
              <a:t>Mushriq</a:t>
            </a:r>
            <a:r>
              <a:rPr lang="en-US" sz="1800" b="1" i="1" dirty="0">
                <a:solidFill>
                  <a:schemeClr val="accent1">
                    <a:lumMod val="50000"/>
                  </a:schemeClr>
                </a:solidFill>
                <a:latin typeface="Bodoni MT Condensed" panose="02070606080606020203" pitchFamily="18" charset="0"/>
              </a:rPr>
              <a:t> Fawzi</a:t>
            </a:r>
          </a:p>
        </p:txBody>
      </p:sp>
      <p:pic>
        <p:nvPicPr>
          <p:cNvPr id="17" name="Google Shape;1024;p82">
            <a:extLst>
              <a:ext uri="{FF2B5EF4-FFF2-40B4-BE49-F238E27FC236}">
                <a16:creationId xmlns:a16="http://schemas.microsoft.com/office/drawing/2014/main" id="{7BAB9865-44E3-D7C0-A8B0-33CAFD5C465C}"/>
              </a:ext>
            </a:extLst>
          </p:cNvPr>
          <p:cNvPicPr preferRelativeResize="0"/>
          <p:nvPr/>
        </p:nvPicPr>
        <p:blipFill>
          <a:blip r:embed="rId2">
            <a:alphaModFix/>
          </a:blip>
          <a:stretch>
            <a:fillRect/>
          </a:stretch>
        </p:blipFill>
        <p:spPr>
          <a:xfrm>
            <a:off x="-1454272" y="-1442484"/>
            <a:ext cx="2243382" cy="2243382"/>
          </a:xfrm>
          <a:prstGeom prst="rect">
            <a:avLst/>
          </a:prstGeom>
          <a:noFill/>
          <a:ln>
            <a:noFill/>
          </a:ln>
        </p:spPr>
      </p:pic>
      <p:sp>
        <p:nvSpPr>
          <p:cNvPr id="18" name="Date Placeholder 17">
            <a:extLst>
              <a:ext uri="{FF2B5EF4-FFF2-40B4-BE49-F238E27FC236}">
                <a16:creationId xmlns:a16="http://schemas.microsoft.com/office/drawing/2014/main" id="{24592C21-BDB1-F81F-D8E8-33DB006D35CE}"/>
              </a:ext>
            </a:extLst>
          </p:cNvPr>
          <p:cNvSpPr>
            <a:spLocks noGrp="1"/>
          </p:cNvSpPr>
          <p:nvPr>
            <p:ph type="dt" sz="half" idx="10"/>
          </p:nvPr>
        </p:nvSpPr>
        <p:spPr/>
        <p:txBody>
          <a:bodyPr/>
          <a:lstStyle/>
          <a:p>
            <a:fld id="{BC1224E9-86EE-4BA6-ABC5-948F6D44A56C}" type="datetime10">
              <a:rPr lang="en-GB" smtClean="0"/>
              <a:t>12:48</a:t>
            </a:fld>
            <a:endParaRPr lang="en-GB"/>
          </a:p>
        </p:txBody>
      </p:sp>
    </p:spTree>
    <p:extLst>
      <p:ext uri="{BB962C8B-B14F-4D97-AF65-F5344CB8AC3E}">
        <p14:creationId xmlns:p14="http://schemas.microsoft.com/office/powerpoint/2010/main" val="41785012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 name="Rectangle: Rounded Corners 2">
            <a:extLst>
              <a:ext uri="{FF2B5EF4-FFF2-40B4-BE49-F238E27FC236}">
                <a16:creationId xmlns:a16="http://schemas.microsoft.com/office/drawing/2014/main" id="{3A0013C2-CEF0-E33B-D4D8-F00145EAF309}"/>
              </a:ext>
            </a:extLst>
          </p:cNvPr>
          <p:cNvSpPr/>
          <p:nvPr/>
        </p:nvSpPr>
        <p:spPr>
          <a:xfrm>
            <a:off x="682171" y="254000"/>
            <a:ext cx="5304972" cy="834571"/>
          </a:xfrm>
          <a:prstGeom prst="roundRect">
            <a:avLst/>
          </a:prstGeom>
          <a:ln>
            <a:solidFill>
              <a:schemeClr val="tx1"/>
            </a:solidFill>
          </a:ln>
          <a:effectLst>
            <a:glow rad="63500">
              <a:schemeClr val="accent3">
                <a:satMod val="175000"/>
                <a:alpha val="40000"/>
              </a:schemeClr>
            </a:glow>
            <a:outerShdw blurRad="50800" dist="50800" dir="5400000" algn="ctr" rotWithShape="0">
              <a:schemeClr val="accent1">
                <a:lumMod val="20000"/>
                <a:lumOff val="8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4400" b="1" dirty="0">
              <a:latin typeface="Californian FB" panose="0207040306080B030204" pitchFamily="18" charset="0"/>
            </a:endParaRPr>
          </a:p>
          <a:p>
            <a:pPr algn="ctr"/>
            <a:r>
              <a:rPr lang="en-GB" sz="4400" b="1" dirty="0">
                <a:solidFill>
                  <a:schemeClr val="accent2">
                    <a:lumMod val="75000"/>
                  </a:schemeClr>
                </a:solidFill>
                <a:latin typeface="Californian FB" panose="0207040306080B030204" pitchFamily="18" charset="0"/>
              </a:rPr>
              <a:t>During infancy</a:t>
            </a:r>
          </a:p>
          <a:p>
            <a:pPr algn="ctr"/>
            <a:endParaRPr lang="en-GB" sz="4400" dirty="0">
              <a:effectLst>
                <a:outerShdw blurRad="50800" dist="38100" dir="2700000" algn="tl" rotWithShape="0">
                  <a:prstClr val="black">
                    <a:alpha val="40000"/>
                  </a:prstClr>
                </a:outerShdw>
              </a:effectLst>
            </a:endParaRPr>
          </a:p>
        </p:txBody>
      </p:sp>
      <p:pic>
        <p:nvPicPr>
          <p:cNvPr id="7" name="Picture 6">
            <a:extLst>
              <a:ext uri="{FF2B5EF4-FFF2-40B4-BE49-F238E27FC236}">
                <a16:creationId xmlns:a16="http://schemas.microsoft.com/office/drawing/2014/main" id="{38A1A240-01B2-FB7F-2C89-7D80CAE23999}"/>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186" b="98454" l="4633" r="93050">
                        <a14:foregroundMark x1="39382" y1="8763" x2="50579" y2="6701"/>
                        <a14:foregroundMark x1="53282" y1="93814" x2="14672" y2="94330"/>
                        <a14:foregroundMark x1="14672" y1="94330" x2="11583" y2="92784"/>
                        <a14:foregroundMark x1="87645" y1="97423" x2="9653" y2="94845"/>
                        <a14:foregroundMark x1="9653" y1="94845" x2="62548" y2="98969"/>
                        <a14:foregroundMark x1="62548" y1="98969" x2="79537" y2="96392"/>
                        <a14:foregroundMark x1="79537" y1="96392" x2="88417" y2="98969"/>
                        <a14:foregroundMark x1="93822" y1="97938" x2="93822" y2="97938"/>
                        <a14:foregroundMark x1="91120" y1="94330" x2="91120" y2="94330"/>
                        <a14:foregroundMark x1="8108" y1="95361" x2="6178" y2="96907"/>
                        <a14:foregroundMark x1="4633" y1="97938" x2="4633" y2="97938"/>
                        <a14:foregroundMark x1="41699" y1="42784" x2="41699" y2="42784"/>
                      </a14:backgroundRemoval>
                    </a14:imgEffect>
                  </a14:imgLayer>
                </a14:imgProps>
              </a:ext>
            </a:extLst>
          </a:blip>
          <a:srcRect b="11506"/>
          <a:stretch/>
        </p:blipFill>
        <p:spPr>
          <a:xfrm>
            <a:off x="7414162" y="1364424"/>
            <a:ext cx="4138479" cy="2743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TextBox 8">
            <a:extLst>
              <a:ext uri="{FF2B5EF4-FFF2-40B4-BE49-F238E27FC236}">
                <a16:creationId xmlns:a16="http://schemas.microsoft.com/office/drawing/2014/main" id="{DCB35D21-6536-EBE0-48BC-61BF67894583}"/>
              </a:ext>
            </a:extLst>
          </p:cNvPr>
          <p:cNvSpPr txBox="1"/>
          <p:nvPr/>
        </p:nvSpPr>
        <p:spPr>
          <a:xfrm>
            <a:off x="493484" y="2182870"/>
            <a:ext cx="6154966" cy="3166824"/>
          </a:xfrm>
          <a:prstGeom prst="roundRect">
            <a:avLst/>
          </a:prstGeom>
          <a:solidFill>
            <a:schemeClr val="accent1">
              <a:lumMod val="75000"/>
            </a:schemeClr>
          </a:solidFill>
          <a:ln w="12700">
            <a:solidFill>
              <a:schemeClr val="tx1"/>
            </a:solidFill>
          </a:ln>
          <a:effectLst>
            <a:glow rad="139700">
              <a:schemeClr val="accent3">
                <a:satMod val="175000"/>
                <a:alpha val="40000"/>
              </a:schemeClr>
            </a:glow>
          </a:effectLst>
        </p:spPr>
        <p:txBody>
          <a:bodyPr wrap="square">
            <a:spAutoFit/>
          </a:bodyPr>
          <a:lstStyle/>
          <a:p>
            <a:r>
              <a:rPr lang="en-GB" sz="3600" dirty="0">
                <a:solidFill>
                  <a:schemeClr val="bg1"/>
                </a:solidFill>
                <a:effectLst/>
                <a:latin typeface="Californian FB" panose="0207040306080B030204" pitchFamily="18" charset="0"/>
                <a:ea typeface="Calibri" panose="020F0502020204030204" pitchFamily="34" charset="0"/>
              </a:rPr>
              <a:t>Presurgical infants </a:t>
            </a:r>
            <a:r>
              <a:rPr lang="en-GB" sz="3600" dirty="0" err="1">
                <a:solidFill>
                  <a:schemeClr val="bg1"/>
                </a:solidFill>
                <a:effectLst/>
                <a:latin typeface="Californian FB" panose="0207040306080B030204" pitchFamily="18" charset="0"/>
                <a:ea typeface="Calibri" panose="020F0502020204030204" pitchFamily="34" charset="0"/>
              </a:rPr>
              <a:t>orthopedic</a:t>
            </a:r>
            <a:r>
              <a:rPr lang="en-GB" sz="3600" dirty="0">
                <a:solidFill>
                  <a:schemeClr val="bg1"/>
                </a:solidFill>
                <a:effectLst/>
                <a:latin typeface="Californian FB" panose="0207040306080B030204" pitchFamily="18" charset="0"/>
                <a:ea typeface="Calibri" panose="020F0502020204030204" pitchFamily="34" charset="0"/>
              </a:rPr>
              <a:t> </a:t>
            </a:r>
          </a:p>
          <a:p>
            <a:r>
              <a:rPr lang="en-GB" sz="3600" dirty="0">
                <a:solidFill>
                  <a:schemeClr val="bg1"/>
                </a:solidFill>
                <a:latin typeface="Californian FB" panose="0207040306080B030204" pitchFamily="18" charset="0"/>
              </a:rPr>
              <a:t>Appliance (PSIO) </a:t>
            </a:r>
            <a:r>
              <a:rPr lang="en-US" sz="3600" dirty="0">
                <a:solidFill>
                  <a:schemeClr val="accent4">
                    <a:lumMod val="60000"/>
                    <a:lumOff val="40000"/>
                  </a:schemeClr>
                </a:solidFill>
                <a:latin typeface="Andalus" panose="02020603050405020304" pitchFamily="18" charset="-78"/>
                <a:cs typeface="Andalus" panose="02020603050405020304" pitchFamily="18" charset="-78"/>
              </a:rPr>
              <a:t>treatment that “uses forces to reposition tissues secondarily displaced due to a cleft deformity”, </a:t>
            </a:r>
            <a:endParaRPr lang="en-GB" sz="3600" dirty="0">
              <a:solidFill>
                <a:schemeClr val="accent4">
                  <a:lumMod val="60000"/>
                  <a:lumOff val="40000"/>
                </a:schemeClr>
              </a:solidFill>
              <a:latin typeface="Californian FB" panose="0207040306080B030204" pitchFamily="18" charset="0"/>
            </a:endParaRPr>
          </a:p>
        </p:txBody>
      </p:sp>
      <p:sp>
        <p:nvSpPr>
          <p:cNvPr id="2" name="Slide Number Placeholder 13">
            <a:extLst>
              <a:ext uri="{FF2B5EF4-FFF2-40B4-BE49-F238E27FC236}">
                <a16:creationId xmlns:a16="http://schemas.microsoft.com/office/drawing/2014/main" id="{70F04E95-4C0F-6A46-9FFB-B6DEC911FE8D}"/>
              </a:ext>
            </a:extLst>
          </p:cNvPr>
          <p:cNvSpPr txBox="1">
            <a:spLocks/>
          </p:cNvSpPr>
          <p:nvPr/>
        </p:nvSpPr>
        <p:spPr>
          <a:xfrm>
            <a:off x="9041609" y="637405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00" b="1" i="1" dirty="0">
                <a:solidFill>
                  <a:schemeClr val="accent1">
                    <a:lumMod val="50000"/>
                  </a:schemeClr>
                </a:solidFill>
                <a:latin typeface="Bodoni MT Condensed" panose="02070606080606020203" pitchFamily="18" charset="0"/>
              </a:rPr>
              <a:t>Professor Dr.  </a:t>
            </a:r>
            <a:r>
              <a:rPr lang="en-US" sz="1800" b="1" i="1" dirty="0" err="1">
                <a:solidFill>
                  <a:schemeClr val="accent1">
                    <a:lumMod val="50000"/>
                  </a:schemeClr>
                </a:solidFill>
                <a:latin typeface="Bodoni MT Condensed" panose="02070606080606020203" pitchFamily="18" charset="0"/>
              </a:rPr>
              <a:t>Mushriq</a:t>
            </a:r>
            <a:r>
              <a:rPr lang="en-US" sz="1800" b="1" i="1" dirty="0">
                <a:solidFill>
                  <a:schemeClr val="accent1">
                    <a:lumMod val="50000"/>
                  </a:schemeClr>
                </a:solidFill>
                <a:latin typeface="Bodoni MT Condensed" panose="02070606080606020203" pitchFamily="18" charset="0"/>
              </a:rPr>
              <a:t> Fawzi</a:t>
            </a:r>
          </a:p>
        </p:txBody>
      </p:sp>
      <p:pic>
        <p:nvPicPr>
          <p:cNvPr id="5" name="Google Shape;1024;p82">
            <a:extLst>
              <a:ext uri="{FF2B5EF4-FFF2-40B4-BE49-F238E27FC236}">
                <a16:creationId xmlns:a16="http://schemas.microsoft.com/office/drawing/2014/main" id="{D933E8EF-6AA6-11C8-93CF-B54DEB422E71}"/>
              </a:ext>
            </a:extLst>
          </p:cNvPr>
          <p:cNvPicPr preferRelativeResize="0"/>
          <p:nvPr/>
        </p:nvPicPr>
        <p:blipFill>
          <a:blip r:embed="rId4">
            <a:alphaModFix/>
          </a:blip>
          <a:stretch>
            <a:fillRect/>
          </a:stretch>
        </p:blipFill>
        <p:spPr>
          <a:xfrm>
            <a:off x="-1301872" y="-1414840"/>
            <a:ext cx="2243382" cy="2243382"/>
          </a:xfrm>
          <a:prstGeom prst="rect">
            <a:avLst/>
          </a:prstGeom>
          <a:noFill/>
          <a:ln>
            <a:noFill/>
          </a:ln>
        </p:spPr>
      </p:pic>
      <p:sp>
        <p:nvSpPr>
          <p:cNvPr id="8" name="Date Placeholder 7">
            <a:extLst>
              <a:ext uri="{FF2B5EF4-FFF2-40B4-BE49-F238E27FC236}">
                <a16:creationId xmlns:a16="http://schemas.microsoft.com/office/drawing/2014/main" id="{A3692996-1023-30B8-A1FB-1D0E73512FEF}"/>
              </a:ext>
            </a:extLst>
          </p:cNvPr>
          <p:cNvSpPr>
            <a:spLocks noGrp="1"/>
          </p:cNvSpPr>
          <p:nvPr>
            <p:ph type="dt" sz="half" idx="10"/>
          </p:nvPr>
        </p:nvSpPr>
        <p:spPr/>
        <p:txBody>
          <a:bodyPr/>
          <a:lstStyle/>
          <a:p>
            <a:fld id="{51CE582D-627E-45C9-8E26-B37E92013D07}" type="datetime10">
              <a:rPr lang="en-GB" smtClean="0"/>
              <a:t>12:48</a:t>
            </a:fld>
            <a:endParaRPr lang="en-GB"/>
          </a:p>
        </p:txBody>
      </p:sp>
      <p:pic>
        <p:nvPicPr>
          <p:cNvPr id="4" name="Picture 3">
            <a:extLst>
              <a:ext uri="{FF2B5EF4-FFF2-40B4-BE49-F238E27FC236}">
                <a16:creationId xmlns:a16="http://schemas.microsoft.com/office/drawing/2014/main" id="{2D2AB97A-0CD4-1597-725E-71B137B8A80C}"/>
              </a:ext>
            </a:extLst>
          </p:cNvPr>
          <p:cNvPicPr>
            <a:picLocks noChangeAspect="1"/>
          </p:cNvPicPr>
          <p:nvPr/>
        </p:nvPicPr>
        <p:blipFill rotWithShape="1">
          <a:blip r:embed="rId5"/>
          <a:srcRect l="58100" t="51722" r="1" b="7052"/>
          <a:stretch/>
        </p:blipFill>
        <p:spPr>
          <a:xfrm flipH="1">
            <a:off x="9528175" y="4309362"/>
            <a:ext cx="2482850" cy="160983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Picture 5">
            <a:extLst>
              <a:ext uri="{FF2B5EF4-FFF2-40B4-BE49-F238E27FC236}">
                <a16:creationId xmlns:a16="http://schemas.microsoft.com/office/drawing/2014/main" id="{9A58BE5A-DBD3-7952-E5E6-8B2AB757D177}"/>
              </a:ext>
            </a:extLst>
          </p:cNvPr>
          <p:cNvPicPr>
            <a:picLocks noChangeAspect="1"/>
          </p:cNvPicPr>
          <p:nvPr/>
        </p:nvPicPr>
        <p:blipFill rotWithShape="1">
          <a:blip r:embed="rId5"/>
          <a:srcRect l="50294" b="52165"/>
          <a:stretch/>
        </p:blipFill>
        <p:spPr>
          <a:xfrm flipH="1">
            <a:off x="6780874" y="4309362"/>
            <a:ext cx="2614018" cy="165773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62600285"/>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5" name="Rectangle: Rounded Corners 4">
            <a:extLst>
              <a:ext uri="{FF2B5EF4-FFF2-40B4-BE49-F238E27FC236}">
                <a16:creationId xmlns:a16="http://schemas.microsoft.com/office/drawing/2014/main" id="{96EBB42D-EE99-689D-8823-BCC27AC97148}"/>
              </a:ext>
            </a:extLst>
          </p:cNvPr>
          <p:cNvSpPr/>
          <p:nvPr/>
        </p:nvSpPr>
        <p:spPr>
          <a:xfrm>
            <a:off x="239486" y="368300"/>
            <a:ext cx="6747329" cy="754743"/>
          </a:xfrm>
          <a:prstGeom prst="roundRect">
            <a:avLst/>
          </a:prstGeom>
          <a:ln>
            <a:solidFill>
              <a:schemeClr val="tx1"/>
            </a:solidFill>
          </a:ln>
          <a:effectLst>
            <a:glow rad="63500">
              <a:schemeClr val="accent3">
                <a:satMod val="175000"/>
                <a:alpha val="40000"/>
              </a:schemeClr>
            </a:glow>
            <a:outerShdw blurRad="50800" dist="50800" dir="5400000" algn="ctr" rotWithShape="0">
              <a:schemeClr val="accent1">
                <a:lumMod val="20000"/>
                <a:lumOff val="8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400" b="1" dirty="0">
                <a:solidFill>
                  <a:schemeClr val="tx2"/>
                </a:solidFill>
                <a:effectLst>
                  <a:outerShdw blurRad="50800" dist="38100" dir="2700000" algn="tl" rotWithShape="0">
                    <a:prstClr val="black">
                      <a:alpha val="40000"/>
                    </a:prstClr>
                  </a:outerShdw>
                </a:effectLst>
                <a:latin typeface="Californian FB" panose="0207040306080B030204" pitchFamily="18" charset="0"/>
              </a:rPr>
              <a:t>The aims of PSIO?</a:t>
            </a:r>
            <a:endParaRPr lang="en-GB" sz="4400" dirty="0">
              <a:solidFill>
                <a:schemeClr val="tx2"/>
              </a:solidFill>
              <a:effectLst>
                <a:outerShdw blurRad="50800" dist="38100" dir="2700000" algn="tl" rotWithShape="0">
                  <a:prstClr val="black">
                    <a:alpha val="40000"/>
                  </a:prstClr>
                </a:outerShdw>
              </a:effectLst>
            </a:endParaRPr>
          </a:p>
        </p:txBody>
      </p:sp>
      <p:sp>
        <p:nvSpPr>
          <p:cNvPr id="9" name="TextBox 8">
            <a:extLst>
              <a:ext uri="{FF2B5EF4-FFF2-40B4-BE49-F238E27FC236}">
                <a16:creationId xmlns:a16="http://schemas.microsoft.com/office/drawing/2014/main" id="{F678F652-1E6A-36AD-602B-02D0748D3D85}"/>
              </a:ext>
            </a:extLst>
          </p:cNvPr>
          <p:cNvSpPr txBox="1"/>
          <p:nvPr/>
        </p:nvSpPr>
        <p:spPr>
          <a:xfrm>
            <a:off x="239486" y="1329901"/>
            <a:ext cx="5856514" cy="3371136"/>
          </a:xfrm>
          <a:prstGeom prst="roundRect">
            <a:avLst/>
          </a:prstGeom>
          <a:solidFill>
            <a:schemeClr val="accent1">
              <a:lumMod val="75000"/>
            </a:schemeClr>
          </a:solidFill>
          <a:ln w="12700">
            <a:solidFill>
              <a:schemeClr val="tx1"/>
            </a:solidFill>
          </a:ln>
          <a:effectLst>
            <a:glow rad="63500">
              <a:schemeClr val="accent3">
                <a:satMod val="175000"/>
                <a:alpha val="40000"/>
              </a:schemeClr>
            </a:glow>
          </a:effectLst>
        </p:spPr>
        <p:txBody>
          <a:bodyPr wrap="square">
            <a:spAutoFit/>
          </a:bodyPr>
          <a:lstStyle/>
          <a:p>
            <a:endParaRPr lang="en-GB" sz="3200" dirty="0">
              <a:solidFill>
                <a:schemeClr val="bg1"/>
              </a:solidFill>
              <a:effectLst/>
              <a:latin typeface="Californian FB" panose="0207040306080B030204" pitchFamily="18" charset="0"/>
              <a:ea typeface="Calibri" panose="020F0502020204030204" pitchFamily="34" charset="0"/>
            </a:endParaRPr>
          </a:p>
          <a:p>
            <a:pPr marL="457200" indent="-457200">
              <a:buFont typeface="Arial" panose="020B0604020202020204" pitchFamily="34" charset="0"/>
              <a:buChar char="•"/>
            </a:pPr>
            <a:r>
              <a:rPr lang="en-GB" sz="3200" dirty="0">
                <a:solidFill>
                  <a:schemeClr val="bg1"/>
                </a:solidFill>
                <a:effectLst/>
                <a:latin typeface="Californian FB" panose="0207040306080B030204" pitchFamily="18" charset="0"/>
                <a:ea typeface="Calibri" panose="020F0502020204030204" pitchFamily="34" charset="0"/>
              </a:rPr>
              <a:t>Reduce defect size.</a:t>
            </a:r>
          </a:p>
          <a:p>
            <a:pPr marL="457200" indent="-457200">
              <a:buFont typeface="Arial" panose="020B0604020202020204" pitchFamily="34" charset="0"/>
              <a:buChar char="•"/>
            </a:pPr>
            <a:r>
              <a:rPr lang="en-GB" sz="3200" dirty="0">
                <a:solidFill>
                  <a:schemeClr val="bg1"/>
                </a:solidFill>
                <a:effectLst/>
                <a:latin typeface="Californian FB" panose="0207040306080B030204" pitchFamily="18" charset="0"/>
                <a:ea typeface="Calibri" panose="020F0502020204030204" pitchFamily="34" charset="0"/>
              </a:rPr>
              <a:t> Simplify surgical procedures.</a:t>
            </a:r>
          </a:p>
          <a:p>
            <a:pPr marL="457200" indent="-457200">
              <a:buFont typeface="Arial" panose="020B0604020202020204" pitchFamily="34" charset="0"/>
              <a:buChar char="•"/>
            </a:pPr>
            <a:r>
              <a:rPr lang="en-GB" sz="3200" dirty="0">
                <a:solidFill>
                  <a:schemeClr val="bg1"/>
                </a:solidFill>
                <a:effectLst/>
                <a:latin typeface="Californian FB" panose="0207040306080B030204" pitchFamily="18" charset="0"/>
                <a:ea typeface="Calibri" panose="020F0502020204030204" pitchFamily="34" charset="0"/>
              </a:rPr>
              <a:t> Minimise scarring.</a:t>
            </a:r>
            <a:endParaRPr lang="en-GB" sz="3200" dirty="0">
              <a:solidFill>
                <a:schemeClr val="bg1"/>
              </a:solidFill>
              <a:latin typeface="Californian FB" panose="0207040306080B030204" pitchFamily="18" charset="0"/>
              <a:ea typeface="Calibri" panose="020F0502020204030204" pitchFamily="34" charset="0"/>
            </a:endParaRPr>
          </a:p>
          <a:p>
            <a:pPr marL="457200" indent="-457200">
              <a:buFont typeface="Arial" panose="020B0604020202020204" pitchFamily="34" charset="0"/>
              <a:buChar char="•"/>
            </a:pPr>
            <a:r>
              <a:rPr lang="en-GB" sz="3200" dirty="0">
                <a:solidFill>
                  <a:schemeClr val="bg1"/>
                </a:solidFill>
                <a:effectLst/>
                <a:latin typeface="Californian FB" panose="0207040306080B030204" pitchFamily="18" charset="0"/>
                <a:ea typeface="Calibri" panose="020F0502020204030204" pitchFamily="34" charset="0"/>
              </a:rPr>
              <a:t> Approximate segments.</a:t>
            </a:r>
          </a:p>
          <a:p>
            <a:pPr marL="457200" indent="-457200">
              <a:buFont typeface="Arial" panose="020B0604020202020204" pitchFamily="34" charset="0"/>
              <a:buChar char="•"/>
            </a:pPr>
            <a:r>
              <a:rPr lang="en-GB" sz="3200" dirty="0">
                <a:solidFill>
                  <a:schemeClr val="bg1"/>
                </a:solidFill>
                <a:latin typeface="Californian FB" panose="0207040306080B030204" pitchFamily="18" charset="0"/>
              </a:rPr>
              <a:t>Facilitate feeding.</a:t>
            </a:r>
          </a:p>
        </p:txBody>
      </p:sp>
      <p:pic>
        <p:nvPicPr>
          <p:cNvPr id="4" name="Picture 3">
            <a:extLst>
              <a:ext uri="{FF2B5EF4-FFF2-40B4-BE49-F238E27FC236}">
                <a16:creationId xmlns:a16="http://schemas.microsoft.com/office/drawing/2014/main" id="{995E4749-970D-093D-9B8E-4FD12D50EDA1}"/>
              </a:ext>
            </a:extLst>
          </p:cNvPr>
          <p:cNvPicPr>
            <a:picLocks noChangeAspect="1"/>
          </p:cNvPicPr>
          <p:nvPr/>
        </p:nvPicPr>
        <p:blipFill>
          <a:blip r:embed="rId2"/>
          <a:stretch>
            <a:fillRect/>
          </a:stretch>
        </p:blipFill>
        <p:spPr>
          <a:xfrm>
            <a:off x="7628521" y="1123043"/>
            <a:ext cx="3396177" cy="23237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6">
            <a:extLst>
              <a:ext uri="{FF2B5EF4-FFF2-40B4-BE49-F238E27FC236}">
                <a16:creationId xmlns:a16="http://schemas.microsoft.com/office/drawing/2014/main" id="{4E588E4F-884F-19EB-886A-A1ABB41B9AB2}"/>
              </a:ext>
            </a:extLst>
          </p:cNvPr>
          <p:cNvPicPr>
            <a:picLocks noChangeAspect="1"/>
          </p:cNvPicPr>
          <p:nvPr/>
        </p:nvPicPr>
        <p:blipFill>
          <a:blip r:embed="rId3"/>
          <a:stretch>
            <a:fillRect/>
          </a:stretch>
        </p:blipFill>
        <p:spPr>
          <a:xfrm>
            <a:off x="7641125" y="3645913"/>
            <a:ext cx="3383573" cy="252396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Slide Number Placeholder 13">
            <a:extLst>
              <a:ext uri="{FF2B5EF4-FFF2-40B4-BE49-F238E27FC236}">
                <a16:creationId xmlns:a16="http://schemas.microsoft.com/office/drawing/2014/main" id="{3C9C1600-FF6B-746F-2524-A2D7BE4CA87F}"/>
              </a:ext>
            </a:extLst>
          </p:cNvPr>
          <p:cNvSpPr txBox="1">
            <a:spLocks/>
          </p:cNvSpPr>
          <p:nvPr/>
        </p:nvSpPr>
        <p:spPr>
          <a:xfrm>
            <a:off x="9041609" y="637405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00" b="1" i="1" dirty="0">
                <a:solidFill>
                  <a:schemeClr val="accent1">
                    <a:lumMod val="50000"/>
                  </a:schemeClr>
                </a:solidFill>
                <a:latin typeface="Bodoni MT Condensed" panose="02070606080606020203" pitchFamily="18" charset="0"/>
              </a:rPr>
              <a:t>Professor Dr.  </a:t>
            </a:r>
            <a:r>
              <a:rPr lang="en-US" sz="1800" b="1" i="1" dirty="0" err="1">
                <a:solidFill>
                  <a:schemeClr val="accent1">
                    <a:lumMod val="50000"/>
                  </a:schemeClr>
                </a:solidFill>
                <a:latin typeface="Bodoni MT Condensed" panose="02070606080606020203" pitchFamily="18" charset="0"/>
              </a:rPr>
              <a:t>Mushriq</a:t>
            </a:r>
            <a:r>
              <a:rPr lang="en-US" sz="1800" b="1" i="1" dirty="0">
                <a:solidFill>
                  <a:schemeClr val="accent1">
                    <a:lumMod val="50000"/>
                  </a:schemeClr>
                </a:solidFill>
                <a:latin typeface="Bodoni MT Condensed" panose="02070606080606020203" pitchFamily="18" charset="0"/>
              </a:rPr>
              <a:t> Fawzi</a:t>
            </a:r>
          </a:p>
        </p:txBody>
      </p:sp>
      <p:pic>
        <p:nvPicPr>
          <p:cNvPr id="11" name="Google Shape;1024;p82">
            <a:extLst>
              <a:ext uri="{FF2B5EF4-FFF2-40B4-BE49-F238E27FC236}">
                <a16:creationId xmlns:a16="http://schemas.microsoft.com/office/drawing/2014/main" id="{1C6E479C-C0E8-F08C-D0E2-240541F24BC2}"/>
              </a:ext>
            </a:extLst>
          </p:cNvPr>
          <p:cNvPicPr preferRelativeResize="0"/>
          <p:nvPr/>
        </p:nvPicPr>
        <p:blipFill>
          <a:blip r:embed="rId4">
            <a:alphaModFix/>
          </a:blip>
          <a:stretch>
            <a:fillRect/>
          </a:stretch>
        </p:blipFill>
        <p:spPr>
          <a:xfrm>
            <a:off x="-1328547" y="-1497711"/>
            <a:ext cx="2243382" cy="2243382"/>
          </a:xfrm>
          <a:prstGeom prst="rect">
            <a:avLst/>
          </a:prstGeom>
          <a:noFill/>
          <a:ln>
            <a:noFill/>
          </a:ln>
        </p:spPr>
      </p:pic>
      <p:sp>
        <p:nvSpPr>
          <p:cNvPr id="12" name="Date Placeholder 11">
            <a:extLst>
              <a:ext uri="{FF2B5EF4-FFF2-40B4-BE49-F238E27FC236}">
                <a16:creationId xmlns:a16="http://schemas.microsoft.com/office/drawing/2014/main" id="{6167DCD8-7604-7DCB-D6B8-9C8DCCD64134}"/>
              </a:ext>
            </a:extLst>
          </p:cNvPr>
          <p:cNvSpPr>
            <a:spLocks noGrp="1"/>
          </p:cNvSpPr>
          <p:nvPr>
            <p:ph type="dt" sz="half" idx="10"/>
          </p:nvPr>
        </p:nvSpPr>
        <p:spPr/>
        <p:txBody>
          <a:bodyPr/>
          <a:lstStyle/>
          <a:p>
            <a:fld id="{C9C29605-0117-446E-AB9B-586156C07AB5}" type="datetime10">
              <a:rPr lang="en-GB" smtClean="0"/>
              <a:t>12:48</a:t>
            </a:fld>
            <a:endParaRPr lang="en-GB"/>
          </a:p>
        </p:txBody>
      </p:sp>
    </p:spTree>
    <p:extLst>
      <p:ext uri="{BB962C8B-B14F-4D97-AF65-F5344CB8AC3E}">
        <p14:creationId xmlns:p14="http://schemas.microsoft.com/office/powerpoint/2010/main" val="1496832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3548</TotalTime>
  <Words>462</Words>
  <Application>Microsoft Office PowerPoint</Application>
  <PresentationFormat>Widescreen</PresentationFormat>
  <Paragraphs>75</Paragraphs>
  <Slides>12</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12</vt:i4>
      </vt:variant>
    </vt:vector>
  </HeadingPairs>
  <TitlesOfParts>
    <vt:vector size="24" baseType="lpstr">
      <vt:lpstr>Aharoni</vt:lpstr>
      <vt:lpstr>Andalus</vt:lpstr>
      <vt:lpstr>Arial</vt:lpstr>
      <vt:lpstr>Bodoni MT Condensed</vt:lpstr>
      <vt:lpstr>Calibri</vt:lpstr>
      <vt:lpstr>Calibri Light</vt:lpstr>
      <vt:lpstr>Californian FB</vt:lpstr>
      <vt:lpstr>Georgia</vt:lpstr>
      <vt:lpstr>Segoe Print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Types of PSIO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Raghad oday</dc:creator>
  <cp:lastModifiedBy>abdalbasit Fatihallah</cp:lastModifiedBy>
  <cp:revision>119</cp:revision>
  <dcterms:created xsi:type="dcterms:W3CDTF">2023-10-13T08:22:22Z</dcterms:created>
  <dcterms:modified xsi:type="dcterms:W3CDTF">2025-04-23T09:48:10Z</dcterms:modified>
</cp:coreProperties>
</file>