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2" r:id="rId7"/>
    <p:sldId id="263" r:id="rId8"/>
    <p:sldId id="264" r:id="rId9"/>
  </p:sldIdLst>
  <p:sldSz cx="18288000" cy="10287000"/>
  <p:notesSz cx="6858000" cy="9144000"/>
  <p:embeddedFontLst>
    <p:embeddedFont>
      <p:font typeface="League Spartan"/>
      <p:regular r:id="rId11"/>
    </p:embeddedFont>
    <p:embeddedFont>
      <p:font typeface="Sakkal Majalla" panose="02000000000000000000" pitchFamily="2" charset="-78"/>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5" autoAdjust="0"/>
    <p:restoredTop sz="94622" autoAdjust="0"/>
  </p:normalViewPr>
  <p:slideViewPr>
    <p:cSldViewPr>
      <p:cViewPr varScale="1">
        <p:scale>
          <a:sx n="39" d="100"/>
          <a:sy n="39" d="100"/>
        </p:scale>
        <p:origin x="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B27129-93CC-425B-A2DD-8087DF329D4C}" type="doc">
      <dgm:prSet loTypeId="urn:microsoft.com/office/officeart/2005/8/layout/pList1" loCatId="list" qsTypeId="urn:microsoft.com/office/officeart/2005/8/quickstyle/3d2" qsCatId="3D" csTypeId="urn:microsoft.com/office/officeart/2005/8/colors/accent6_2" csCatId="accent6" phldr="1"/>
      <dgm:spPr/>
      <dgm:t>
        <a:bodyPr/>
        <a:lstStyle/>
        <a:p>
          <a:pPr rtl="1"/>
          <a:endParaRPr lang="ar-IQ"/>
        </a:p>
      </dgm:t>
    </dgm:pt>
    <dgm:pt modelId="{00F9A967-3459-4104-A94D-F2FC6A8CDB67}">
      <dgm:prSet phldrT="[Text]"/>
      <dgm:spPr/>
      <dgm:t>
        <a:bodyPr/>
        <a:lstStyle/>
        <a:p>
          <a:pPr rtl="1"/>
          <a:r>
            <a:rPr lang="ar-IQ" dirty="0">
              <a:latin typeface="Sakkal Majalla" panose="02000000000000000000" pitchFamily="2" charset="-78"/>
              <a:cs typeface="Sakkal Majalla" panose="02000000000000000000" pitchFamily="2" charset="-78"/>
            </a:rPr>
            <a:t>الاقتصادي</a:t>
          </a:r>
          <a:r>
            <a:rPr lang="ar-IQ" dirty="0"/>
            <a:t> </a:t>
          </a:r>
          <a:endParaRPr lang="ar-IQ" dirty="0">
            <a:latin typeface="Sakkal Majalla" panose="02000000000000000000" pitchFamily="2" charset="-78"/>
            <a:cs typeface="Sakkal Majalla" panose="02000000000000000000" pitchFamily="2" charset="-78"/>
          </a:endParaRPr>
        </a:p>
      </dgm:t>
    </dgm:pt>
    <dgm:pt modelId="{185E03E7-A67D-453E-ADA5-A9100673EB3F}" type="parTrans" cxnId="{92E315BF-198B-4EA7-B8CE-6259948333CD}">
      <dgm:prSet/>
      <dgm:spPr/>
      <dgm:t>
        <a:bodyPr/>
        <a:lstStyle/>
        <a:p>
          <a:pPr rtl="1"/>
          <a:endParaRPr lang="ar-IQ"/>
        </a:p>
      </dgm:t>
    </dgm:pt>
    <dgm:pt modelId="{3592BC8D-516D-4FEF-AA53-20CDCFBEA8B1}" type="sibTrans" cxnId="{92E315BF-198B-4EA7-B8CE-6259948333CD}">
      <dgm:prSet/>
      <dgm:spPr/>
      <dgm:t>
        <a:bodyPr/>
        <a:lstStyle/>
        <a:p>
          <a:pPr rtl="1"/>
          <a:endParaRPr lang="ar-IQ"/>
        </a:p>
      </dgm:t>
    </dgm:pt>
    <dgm:pt modelId="{E8DE7D6B-4828-4649-81E6-B99EAE43AC55}">
      <dgm:prSet phldrT="[Text]"/>
      <dgm:spPr/>
      <dgm:t>
        <a:bodyPr/>
        <a:lstStyle/>
        <a:p>
          <a:pPr rtl="1"/>
          <a:r>
            <a:rPr lang="ar-IQ" dirty="0">
              <a:latin typeface="Sakkal Majalla" panose="02000000000000000000" pitchFamily="2" charset="-78"/>
              <a:cs typeface="Sakkal Majalla" panose="02000000000000000000" pitchFamily="2" charset="-78"/>
            </a:rPr>
            <a:t>النفسي </a:t>
          </a:r>
        </a:p>
      </dgm:t>
    </dgm:pt>
    <dgm:pt modelId="{DBDC8508-EF06-4C19-AE5F-7639DC74A480}" type="parTrans" cxnId="{8018599D-6D5A-4ECC-9585-D5BC99284FF2}">
      <dgm:prSet/>
      <dgm:spPr/>
      <dgm:t>
        <a:bodyPr/>
        <a:lstStyle/>
        <a:p>
          <a:pPr rtl="1"/>
          <a:endParaRPr lang="ar-IQ"/>
        </a:p>
      </dgm:t>
    </dgm:pt>
    <dgm:pt modelId="{A44A3B0A-70A9-470C-8DDB-F7A16D7FA324}" type="sibTrans" cxnId="{8018599D-6D5A-4ECC-9585-D5BC99284FF2}">
      <dgm:prSet/>
      <dgm:spPr/>
      <dgm:t>
        <a:bodyPr/>
        <a:lstStyle/>
        <a:p>
          <a:pPr rtl="1"/>
          <a:endParaRPr lang="ar-IQ"/>
        </a:p>
      </dgm:t>
    </dgm:pt>
    <dgm:pt modelId="{3B4D34E0-118C-4EA7-895E-5E7901F5A5FE}">
      <dgm:prSet phldrT="[Text]"/>
      <dgm:spPr/>
      <dgm:t>
        <a:bodyPr/>
        <a:lstStyle/>
        <a:p>
          <a:pPr rtl="1"/>
          <a:r>
            <a:rPr lang="ar-IQ" dirty="0">
              <a:latin typeface="Sakkal Majalla" panose="02000000000000000000" pitchFamily="2" charset="-78"/>
              <a:cs typeface="Sakkal Majalla" panose="02000000000000000000" pitchFamily="2" charset="-78"/>
            </a:rPr>
            <a:t>الجسدي </a:t>
          </a:r>
        </a:p>
      </dgm:t>
    </dgm:pt>
    <dgm:pt modelId="{8E5B9FFA-564A-4CEB-A25A-698830C64EB9}" type="parTrans" cxnId="{154EBA7F-78F7-4165-88EE-39D42943D5D1}">
      <dgm:prSet/>
      <dgm:spPr/>
      <dgm:t>
        <a:bodyPr/>
        <a:lstStyle/>
        <a:p>
          <a:pPr rtl="1"/>
          <a:endParaRPr lang="ar-IQ"/>
        </a:p>
      </dgm:t>
    </dgm:pt>
    <dgm:pt modelId="{1A937830-922C-4CFE-B996-61C50AB292C4}" type="sibTrans" cxnId="{154EBA7F-78F7-4165-88EE-39D42943D5D1}">
      <dgm:prSet/>
      <dgm:spPr/>
      <dgm:t>
        <a:bodyPr/>
        <a:lstStyle/>
        <a:p>
          <a:pPr rtl="1"/>
          <a:endParaRPr lang="ar-IQ"/>
        </a:p>
      </dgm:t>
    </dgm:pt>
    <dgm:pt modelId="{E217B478-E2CA-4DC6-A553-20B5DB106773}">
      <dgm:prSet phldrT="[Text]"/>
      <dgm:spPr/>
      <dgm:t>
        <a:bodyPr/>
        <a:lstStyle/>
        <a:p>
          <a:pPr rtl="1"/>
          <a:r>
            <a:rPr lang="ar-IQ" dirty="0">
              <a:latin typeface="Sakkal Majalla" panose="02000000000000000000" pitchFamily="2" charset="-78"/>
              <a:cs typeface="Sakkal Majalla" panose="02000000000000000000" pitchFamily="2" charset="-78"/>
            </a:rPr>
            <a:t>الاجتماعي  </a:t>
          </a:r>
        </a:p>
      </dgm:t>
    </dgm:pt>
    <dgm:pt modelId="{2735121B-9BF1-497E-9903-7A78048AA646}" type="parTrans" cxnId="{A5CF2FEB-0EF0-4E4A-A52E-59833A05D727}">
      <dgm:prSet/>
      <dgm:spPr/>
      <dgm:t>
        <a:bodyPr/>
        <a:lstStyle/>
        <a:p>
          <a:pPr rtl="1"/>
          <a:endParaRPr lang="ar-IQ"/>
        </a:p>
      </dgm:t>
    </dgm:pt>
    <dgm:pt modelId="{3889C508-8B63-499A-BB3D-58D0B7B8AA90}" type="sibTrans" cxnId="{A5CF2FEB-0EF0-4E4A-A52E-59833A05D727}">
      <dgm:prSet/>
      <dgm:spPr/>
      <dgm:t>
        <a:bodyPr/>
        <a:lstStyle/>
        <a:p>
          <a:pPr rtl="1"/>
          <a:endParaRPr lang="ar-IQ"/>
        </a:p>
      </dgm:t>
    </dgm:pt>
    <dgm:pt modelId="{CB29D4E8-ED1C-4F4C-BDB6-6C05317B316F}" type="pres">
      <dgm:prSet presAssocID="{84B27129-93CC-425B-A2DD-8087DF329D4C}" presName="Name0" presStyleCnt="0">
        <dgm:presLayoutVars>
          <dgm:dir/>
          <dgm:resizeHandles val="exact"/>
        </dgm:presLayoutVars>
      </dgm:prSet>
      <dgm:spPr/>
    </dgm:pt>
    <dgm:pt modelId="{B2E58F49-28D9-4296-88D1-02E8DE0498D7}" type="pres">
      <dgm:prSet presAssocID="{00F9A967-3459-4104-A94D-F2FC6A8CDB67}" presName="compNode" presStyleCnt="0"/>
      <dgm:spPr/>
    </dgm:pt>
    <dgm:pt modelId="{C2AD161E-0B01-43A9-A7A7-281F1A59667D}" type="pres">
      <dgm:prSet presAssocID="{00F9A967-3459-4104-A94D-F2FC6A8CDB67}" presName="pictRect" presStyleLbl="node1" presStyleIdx="0" presStyleCnt="4"/>
      <dgm:spPr>
        <a:blipFill rotWithShape="1">
          <a:blip xmlns:r="http://schemas.openxmlformats.org/officeDocument/2006/relationships" r:embed="rId1"/>
          <a:srcRect/>
          <a:stretch>
            <a:fillRect t="-4000" b="-4000"/>
          </a:stretch>
        </a:blipFill>
      </dgm:spPr>
    </dgm:pt>
    <dgm:pt modelId="{6F5E236A-3053-466F-A50A-9202CF7D1095}" type="pres">
      <dgm:prSet presAssocID="{00F9A967-3459-4104-A94D-F2FC6A8CDB67}" presName="textRect" presStyleLbl="revTx" presStyleIdx="0" presStyleCnt="4">
        <dgm:presLayoutVars>
          <dgm:bulletEnabled val="1"/>
        </dgm:presLayoutVars>
      </dgm:prSet>
      <dgm:spPr/>
    </dgm:pt>
    <dgm:pt modelId="{05CB096E-768A-4634-BC16-E3DEB2F33A59}" type="pres">
      <dgm:prSet presAssocID="{3592BC8D-516D-4FEF-AA53-20CDCFBEA8B1}" presName="sibTrans" presStyleLbl="sibTrans2D1" presStyleIdx="0" presStyleCnt="0"/>
      <dgm:spPr/>
    </dgm:pt>
    <dgm:pt modelId="{7E0E3ED0-476A-47D8-85D0-21B5E85B825C}" type="pres">
      <dgm:prSet presAssocID="{E8DE7D6B-4828-4649-81E6-B99EAE43AC55}" presName="compNode" presStyleCnt="0"/>
      <dgm:spPr/>
    </dgm:pt>
    <dgm:pt modelId="{31C5FD1D-9565-41A1-B4E7-1CB435A1A5B3}" type="pres">
      <dgm:prSet presAssocID="{E8DE7D6B-4828-4649-81E6-B99EAE43AC55}" presName="pictRect" presStyleLbl="node1" presStyleIdx="1" presStyleCnt="4"/>
      <dgm:spPr>
        <a:blipFill rotWithShape="1">
          <a:blip xmlns:r="http://schemas.openxmlformats.org/officeDocument/2006/relationships" r:embed="rId2"/>
          <a:srcRect/>
          <a:stretch>
            <a:fillRect l="-11000" r="-11000"/>
          </a:stretch>
        </a:blipFill>
      </dgm:spPr>
    </dgm:pt>
    <dgm:pt modelId="{805D462E-B2CF-49C6-9B48-2578516B4C70}" type="pres">
      <dgm:prSet presAssocID="{E8DE7D6B-4828-4649-81E6-B99EAE43AC55}" presName="textRect" presStyleLbl="revTx" presStyleIdx="1" presStyleCnt="4">
        <dgm:presLayoutVars>
          <dgm:bulletEnabled val="1"/>
        </dgm:presLayoutVars>
      </dgm:prSet>
      <dgm:spPr/>
    </dgm:pt>
    <dgm:pt modelId="{AE3A14B5-7702-4335-BF31-A0DF1BF00564}" type="pres">
      <dgm:prSet presAssocID="{A44A3B0A-70A9-470C-8DDB-F7A16D7FA324}" presName="sibTrans" presStyleLbl="sibTrans2D1" presStyleIdx="0" presStyleCnt="0"/>
      <dgm:spPr/>
    </dgm:pt>
    <dgm:pt modelId="{0E561829-C81A-472C-91DD-5494D2AC83AB}" type="pres">
      <dgm:prSet presAssocID="{3B4D34E0-118C-4EA7-895E-5E7901F5A5FE}" presName="compNode" presStyleCnt="0"/>
      <dgm:spPr/>
    </dgm:pt>
    <dgm:pt modelId="{0CD67A8C-E4B0-462D-B4B2-00A2B036F45D}" type="pres">
      <dgm:prSet presAssocID="{3B4D34E0-118C-4EA7-895E-5E7901F5A5FE}" presName="pictRect" presStyleLbl="node1" presStyleIdx="2" presStyleCnt="4"/>
      <dgm:spPr>
        <a:blipFill rotWithShape="1">
          <a:blip xmlns:r="http://schemas.openxmlformats.org/officeDocument/2006/relationships" r:embed="rId3"/>
          <a:srcRect/>
          <a:stretch>
            <a:fillRect l="-11000" r="-11000"/>
          </a:stretch>
        </a:blipFill>
      </dgm:spPr>
    </dgm:pt>
    <dgm:pt modelId="{4511C16C-C793-4AC8-9CA5-45FEDE37D1A3}" type="pres">
      <dgm:prSet presAssocID="{3B4D34E0-118C-4EA7-895E-5E7901F5A5FE}" presName="textRect" presStyleLbl="revTx" presStyleIdx="2" presStyleCnt="4">
        <dgm:presLayoutVars>
          <dgm:bulletEnabled val="1"/>
        </dgm:presLayoutVars>
      </dgm:prSet>
      <dgm:spPr/>
    </dgm:pt>
    <dgm:pt modelId="{A4245CDD-5164-4CB3-A82A-8BF75413DE0E}" type="pres">
      <dgm:prSet presAssocID="{1A937830-922C-4CFE-B996-61C50AB292C4}" presName="sibTrans" presStyleLbl="sibTrans2D1" presStyleIdx="0" presStyleCnt="0"/>
      <dgm:spPr/>
    </dgm:pt>
    <dgm:pt modelId="{CDB0716E-6BB8-462D-84C7-63FA5412003D}" type="pres">
      <dgm:prSet presAssocID="{E217B478-E2CA-4DC6-A553-20B5DB106773}" presName="compNode" presStyleCnt="0"/>
      <dgm:spPr/>
    </dgm:pt>
    <dgm:pt modelId="{62FCCAD3-1859-4F62-A4EB-9CFB7C443204}" type="pres">
      <dgm:prSet presAssocID="{E217B478-E2CA-4DC6-A553-20B5DB106773}" presName="pictRect" presStyleLbl="node1" presStyleIdx="3" presStyleCnt="4"/>
      <dgm:spPr>
        <a:blipFill rotWithShape="1">
          <a:blip xmlns:r="http://schemas.openxmlformats.org/officeDocument/2006/relationships" r:embed="rId4"/>
          <a:srcRect/>
          <a:stretch>
            <a:fillRect l="-12000" r="-12000"/>
          </a:stretch>
        </a:blipFill>
      </dgm:spPr>
    </dgm:pt>
    <dgm:pt modelId="{BCCA22A6-0190-4B39-9447-E0828188CED7}" type="pres">
      <dgm:prSet presAssocID="{E217B478-E2CA-4DC6-A553-20B5DB106773}" presName="textRect" presStyleLbl="revTx" presStyleIdx="3" presStyleCnt="4">
        <dgm:presLayoutVars>
          <dgm:bulletEnabled val="1"/>
        </dgm:presLayoutVars>
      </dgm:prSet>
      <dgm:spPr/>
    </dgm:pt>
  </dgm:ptLst>
  <dgm:cxnLst>
    <dgm:cxn modelId="{D12C3111-8EA7-422C-AEFB-87F39BD9062F}" type="presOf" srcId="{1A937830-922C-4CFE-B996-61C50AB292C4}" destId="{A4245CDD-5164-4CB3-A82A-8BF75413DE0E}" srcOrd="0" destOrd="0" presId="urn:microsoft.com/office/officeart/2005/8/layout/pList1"/>
    <dgm:cxn modelId="{CA900F1D-8BFC-48D9-B8A2-3A83162D101C}" type="presOf" srcId="{3B4D34E0-118C-4EA7-895E-5E7901F5A5FE}" destId="{4511C16C-C793-4AC8-9CA5-45FEDE37D1A3}" srcOrd="0" destOrd="0" presId="urn:microsoft.com/office/officeart/2005/8/layout/pList1"/>
    <dgm:cxn modelId="{16591437-15EB-412C-B440-4E9C36017A60}" type="presOf" srcId="{00F9A967-3459-4104-A94D-F2FC6A8CDB67}" destId="{6F5E236A-3053-466F-A50A-9202CF7D1095}" srcOrd="0" destOrd="0" presId="urn:microsoft.com/office/officeart/2005/8/layout/pList1"/>
    <dgm:cxn modelId="{154EBA7F-78F7-4165-88EE-39D42943D5D1}" srcId="{84B27129-93CC-425B-A2DD-8087DF329D4C}" destId="{3B4D34E0-118C-4EA7-895E-5E7901F5A5FE}" srcOrd="2" destOrd="0" parTransId="{8E5B9FFA-564A-4CEB-A25A-698830C64EB9}" sibTransId="{1A937830-922C-4CFE-B996-61C50AB292C4}"/>
    <dgm:cxn modelId="{8007AB87-4478-47B1-A356-43B874829868}" type="presOf" srcId="{A44A3B0A-70A9-470C-8DDB-F7A16D7FA324}" destId="{AE3A14B5-7702-4335-BF31-A0DF1BF00564}" srcOrd="0" destOrd="0" presId="urn:microsoft.com/office/officeart/2005/8/layout/pList1"/>
    <dgm:cxn modelId="{8018599D-6D5A-4ECC-9585-D5BC99284FF2}" srcId="{84B27129-93CC-425B-A2DD-8087DF329D4C}" destId="{E8DE7D6B-4828-4649-81E6-B99EAE43AC55}" srcOrd="1" destOrd="0" parTransId="{DBDC8508-EF06-4C19-AE5F-7639DC74A480}" sibTransId="{A44A3B0A-70A9-470C-8DDB-F7A16D7FA324}"/>
    <dgm:cxn modelId="{C60E36B9-AC6C-4669-9ED1-B98E3550B95D}" type="presOf" srcId="{E217B478-E2CA-4DC6-A553-20B5DB106773}" destId="{BCCA22A6-0190-4B39-9447-E0828188CED7}" srcOrd="0" destOrd="0" presId="urn:microsoft.com/office/officeart/2005/8/layout/pList1"/>
    <dgm:cxn modelId="{E8E2E3BB-BB16-4AD5-B42D-11AA4B29C09E}" type="presOf" srcId="{3592BC8D-516D-4FEF-AA53-20CDCFBEA8B1}" destId="{05CB096E-768A-4634-BC16-E3DEB2F33A59}" srcOrd="0" destOrd="0" presId="urn:microsoft.com/office/officeart/2005/8/layout/pList1"/>
    <dgm:cxn modelId="{92E315BF-198B-4EA7-B8CE-6259948333CD}" srcId="{84B27129-93CC-425B-A2DD-8087DF329D4C}" destId="{00F9A967-3459-4104-A94D-F2FC6A8CDB67}" srcOrd="0" destOrd="0" parTransId="{185E03E7-A67D-453E-ADA5-A9100673EB3F}" sibTransId="{3592BC8D-516D-4FEF-AA53-20CDCFBEA8B1}"/>
    <dgm:cxn modelId="{8868DDC3-E3EF-4F03-A664-72FE15B2CFE2}" type="presOf" srcId="{E8DE7D6B-4828-4649-81E6-B99EAE43AC55}" destId="{805D462E-B2CF-49C6-9B48-2578516B4C70}" srcOrd="0" destOrd="0" presId="urn:microsoft.com/office/officeart/2005/8/layout/pList1"/>
    <dgm:cxn modelId="{AB69B4DB-8A56-45A7-8F4C-74FE037AD48F}" type="presOf" srcId="{84B27129-93CC-425B-A2DD-8087DF329D4C}" destId="{CB29D4E8-ED1C-4F4C-BDB6-6C05317B316F}" srcOrd="0" destOrd="0" presId="urn:microsoft.com/office/officeart/2005/8/layout/pList1"/>
    <dgm:cxn modelId="{A5CF2FEB-0EF0-4E4A-A52E-59833A05D727}" srcId="{84B27129-93CC-425B-A2DD-8087DF329D4C}" destId="{E217B478-E2CA-4DC6-A553-20B5DB106773}" srcOrd="3" destOrd="0" parTransId="{2735121B-9BF1-497E-9903-7A78048AA646}" sibTransId="{3889C508-8B63-499A-BB3D-58D0B7B8AA90}"/>
    <dgm:cxn modelId="{8498A4D5-4E57-40D7-B48F-777771BC0F06}" type="presParOf" srcId="{CB29D4E8-ED1C-4F4C-BDB6-6C05317B316F}" destId="{B2E58F49-28D9-4296-88D1-02E8DE0498D7}" srcOrd="0" destOrd="0" presId="urn:microsoft.com/office/officeart/2005/8/layout/pList1"/>
    <dgm:cxn modelId="{82C2C4C8-2F63-4A46-B52F-E70DB9092E1A}" type="presParOf" srcId="{B2E58F49-28D9-4296-88D1-02E8DE0498D7}" destId="{C2AD161E-0B01-43A9-A7A7-281F1A59667D}" srcOrd="0" destOrd="0" presId="urn:microsoft.com/office/officeart/2005/8/layout/pList1"/>
    <dgm:cxn modelId="{EDDC15F8-C90A-48E3-A351-EA6D6D8C28DD}" type="presParOf" srcId="{B2E58F49-28D9-4296-88D1-02E8DE0498D7}" destId="{6F5E236A-3053-466F-A50A-9202CF7D1095}" srcOrd="1" destOrd="0" presId="urn:microsoft.com/office/officeart/2005/8/layout/pList1"/>
    <dgm:cxn modelId="{7ABBB2E6-195B-4A34-BAB8-8DF1E3D778D1}" type="presParOf" srcId="{CB29D4E8-ED1C-4F4C-BDB6-6C05317B316F}" destId="{05CB096E-768A-4634-BC16-E3DEB2F33A59}" srcOrd="1" destOrd="0" presId="urn:microsoft.com/office/officeart/2005/8/layout/pList1"/>
    <dgm:cxn modelId="{DCF12CC3-47D9-4D13-A243-70CA79005CE0}" type="presParOf" srcId="{CB29D4E8-ED1C-4F4C-BDB6-6C05317B316F}" destId="{7E0E3ED0-476A-47D8-85D0-21B5E85B825C}" srcOrd="2" destOrd="0" presId="urn:microsoft.com/office/officeart/2005/8/layout/pList1"/>
    <dgm:cxn modelId="{C5AE62B0-5F8D-4824-9582-8C2DCD419E9F}" type="presParOf" srcId="{7E0E3ED0-476A-47D8-85D0-21B5E85B825C}" destId="{31C5FD1D-9565-41A1-B4E7-1CB435A1A5B3}" srcOrd="0" destOrd="0" presId="urn:microsoft.com/office/officeart/2005/8/layout/pList1"/>
    <dgm:cxn modelId="{7A7F1755-BC10-4CEE-8080-FBF6ADEFB47C}" type="presParOf" srcId="{7E0E3ED0-476A-47D8-85D0-21B5E85B825C}" destId="{805D462E-B2CF-49C6-9B48-2578516B4C70}" srcOrd="1" destOrd="0" presId="urn:microsoft.com/office/officeart/2005/8/layout/pList1"/>
    <dgm:cxn modelId="{1D3A9D52-0737-4AD4-BCDE-59916546D0D1}" type="presParOf" srcId="{CB29D4E8-ED1C-4F4C-BDB6-6C05317B316F}" destId="{AE3A14B5-7702-4335-BF31-A0DF1BF00564}" srcOrd="3" destOrd="0" presId="urn:microsoft.com/office/officeart/2005/8/layout/pList1"/>
    <dgm:cxn modelId="{73C421D1-D499-457F-9D49-6C2C65BD7787}" type="presParOf" srcId="{CB29D4E8-ED1C-4F4C-BDB6-6C05317B316F}" destId="{0E561829-C81A-472C-91DD-5494D2AC83AB}" srcOrd="4" destOrd="0" presId="urn:microsoft.com/office/officeart/2005/8/layout/pList1"/>
    <dgm:cxn modelId="{4790FFF5-AE2F-4742-AECA-77770179F14C}" type="presParOf" srcId="{0E561829-C81A-472C-91DD-5494D2AC83AB}" destId="{0CD67A8C-E4B0-462D-B4B2-00A2B036F45D}" srcOrd="0" destOrd="0" presId="urn:microsoft.com/office/officeart/2005/8/layout/pList1"/>
    <dgm:cxn modelId="{BEB64037-2242-4178-831F-FDE906646DE2}" type="presParOf" srcId="{0E561829-C81A-472C-91DD-5494D2AC83AB}" destId="{4511C16C-C793-4AC8-9CA5-45FEDE37D1A3}" srcOrd="1" destOrd="0" presId="urn:microsoft.com/office/officeart/2005/8/layout/pList1"/>
    <dgm:cxn modelId="{60A21411-35AE-49B0-A980-460F37D62C7C}" type="presParOf" srcId="{CB29D4E8-ED1C-4F4C-BDB6-6C05317B316F}" destId="{A4245CDD-5164-4CB3-A82A-8BF75413DE0E}" srcOrd="5" destOrd="0" presId="urn:microsoft.com/office/officeart/2005/8/layout/pList1"/>
    <dgm:cxn modelId="{0988F8DF-D9DB-4B94-8646-A58C3D8A306E}" type="presParOf" srcId="{CB29D4E8-ED1C-4F4C-BDB6-6C05317B316F}" destId="{CDB0716E-6BB8-462D-84C7-63FA5412003D}" srcOrd="6" destOrd="0" presId="urn:microsoft.com/office/officeart/2005/8/layout/pList1"/>
    <dgm:cxn modelId="{8398AF7F-DC6F-4524-B5FD-32FE786CE7BC}" type="presParOf" srcId="{CDB0716E-6BB8-462D-84C7-63FA5412003D}" destId="{62FCCAD3-1859-4F62-A4EB-9CFB7C443204}" srcOrd="0" destOrd="0" presId="urn:microsoft.com/office/officeart/2005/8/layout/pList1"/>
    <dgm:cxn modelId="{D10AF8CA-558F-4F70-8F69-C7421676EC0E}" type="presParOf" srcId="{CDB0716E-6BB8-462D-84C7-63FA5412003D}" destId="{BCCA22A6-0190-4B39-9447-E0828188CED7}" srcOrd="1" destOrd="0" presId="urn:microsoft.com/office/officeart/2005/8/layout/p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B7D56-E092-4F36-9396-99E406EEDDE9}" type="doc">
      <dgm:prSet loTypeId="urn:microsoft.com/office/officeart/2005/8/layout/cycle1" loCatId="cycle" qsTypeId="urn:microsoft.com/office/officeart/2005/8/quickstyle/simple2" qsCatId="simple" csTypeId="urn:microsoft.com/office/officeart/2005/8/colors/accent6_2" csCatId="accent6" phldr="1"/>
      <dgm:spPr/>
      <dgm:t>
        <a:bodyPr/>
        <a:lstStyle/>
        <a:p>
          <a:pPr rtl="1"/>
          <a:endParaRPr lang="ar-IQ"/>
        </a:p>
      </dgm:t>
    </dgm:pt>
    <dgm:pt modelId="{BCD53AFF-5D13-4D68-8C57-D4238A04818B}">
      <dgm:prSet phldrT="[Text]" custT="1"/>
      <dgm:spPr/>
      <dgm:t>
        <a:bodyPr/>
        <a:lstStyle/>
        <a:p>
          <a:pPr rtl="1"/>
          <a:r>
            <a:rPr lang="ar-IQ" sz="4800" dirty="0">
              <a:latin typeface="Sakkal Majalla" panose="02000000000000000000" pitchFamily="2" charset="-78"/>
              <a:cs typeface="Sakkal Majalla" panose="02000000000000000000" pitchFamily="2" charset="-78"/>
            </a:rPr>
            <a:t>الجهل </a:t>
          </a:r>
        </a:p>
      </dgm:t>
    </dgm:pt>
    <dgm:pt modelId="{C098D7A9-428E-4143-A35E-45086BFCD809}" type="parTrans" cxnId="{592824DE-C0BF-4CE4-B719-2F6878525EFB}">
      <dgm:prSet/>
      <dgm:spPr/>
      <dgm:t>
        <a:bodyPr/>
        <a:lstStyle/>
        <a:p>
          <a:pPr rtl="1"/>
          <a:endParaRPr lang="ar-IQ"/>
        </a:p>
      </dgm:t>
    </dgm:pt>
    <dgm:pt modelId="{232EEA7C-9F74-41A0-AE51-70F70DB6F805}" type="sibTrans" cxnId="{592824DE-C0BF-4CE4-B719-2F6878525EFB}">
      <dgm:prSet>
        <dgm:style>
          <a:lnRef idx="1">
            <a:schemeClr val="accent6"/>
          </a:lnRef>
          <a:fillRef idx="2">
            <a:schemeClr val="accent6"/>
          </a:fillRef>
          <a:effectRef idx="1">
            <a:schemeClr val="accent6"/>
          </a:effectRef>
          <a:fontRef idx="minor">
            <a:schemeClr val="dk1"/>
          </a:fontRef>
        </dgm:style>
      </dgm:prSet>
      <dgm:spPr/>
      <dgm:t>
        <a:bodyPr/>
        <a:lstStyle/>
        <a:p>
          <a:pPr rtl="1"/>
          <a:endParaRPr lang="ar-IQ"/>
        </a:p>
      </dgm:t>
    </dgm:pt>
    <dgm:pt modelId="{3228B8F4-909D-4048-9594-3F98E0509968}">
      <dgm:prSet phldrT="[Text]" custT="1"/>
      <dgm:spPr/>
      <dgm:t>
        <a:bodyPr/>
        <a:lstStyle/>
        <a:p>
          <a:pPr rtl="1"/>
          <a:r>
            <a:rPr lang="ar-IQ" sz="4800" dirty="0">
              <a:latin typeface="Sakkal Majalla" panose="02000000000000000000" pitchFamily="2" charset="-78"/>
              <a:cs typeface="Sakkal Majalla" panose="02000000000000000000" pitchFamily="2" charset="-78"/>
            </a:rPr>
            <a:t>العادات والتقاليد </a:t>
          </a:r>
        </a:p>
      </dgm:t>
    </dgm:pt>
    <dgm:pt modelId="{B94E1869-6810-4B7A-9D59-6358EF320EEB}" type="parTrans" cxnId="{E02FDBC6-7018-4B67-AFDF-9CD2E6AE7AFD}">
      <dgm:prSet/>
      <dgm:spPr/>
      <dgm:t>
        <a:bodyPr/>
        <a:lstStyle/>
        <a:p>
          <a:pPr rtl="1"/>
          <a:endParaRPr lang="ar-IQ"/>
        </a:p>
      </dgm:t>
    </dgm:pt>
    <dgm:pt modelId="{BFBC6029-3416-456F-BED4-569557C60451}" type="sibTrans" cxnId="{E02FDBC6-7018-4B67-AFDF-9CD2E6AE7AFD}">
      <dgm:prSet>
        <dgm:style>
          <a:lnRef idx="1">
            <a:schemeClr val="accent6"/>
          </a:lnRef>
          <a:fillRef idx="2">
            <a:schemeClr val="accent6"/>
          </a:fillRef>
          <a:effectRef idx="1">
            <a:schemeClr val="accent6"/>
          </a:effectRef>
          <a:fontRef idx="minor">
            <a:schemeClr val="dk1"/>
          </a:fontRef>
        </dgm:style>
      </dgm:prSet>
      <dgm:spPr/>
      <dgm:t>
        <a:bodyPr/>
        <a:lstStyle/>
        <a:p>
          <a:pPr rtl="1"/>
          <a:endParaRPr lang="ar-IQ"/>
        </a:p>
      </dgm:t>
    </dgm:pt>
    <dgm:pt modelId="{A77FC85D-288D-4020-B0DC-9EC880A6AA4C}">
      <dgm:prSet phldrT="[Text]" custT="1"/>
      <dgm:spPr/>
      <dgm:t>
        <a:bodyPr/>
        <a:lstStyle/>
        <a:p>
          <a:pPr rtl="1"/>
          <a:r>
            <a:rPr lang="ar-IQ" sz="4800" dirty="0">
              <a:latin typeface="Sakkal Majalla" panose="02000000000000000000" pitchFamily="2" charset="-78"/>
              <a:cs typeface="Sakkal Majalla" panose="02000000000000000000" pitchFamily="2" charset="-78"/>
            </a:rPr>
            <a:t>ضعف القوانين </a:t>
          </a:r>
        </a:p>
      </dgm:t>
    </dgm:pt>
    <dgm:pt modelId="{96F62D37-8D0B-4F68-9AE9-48D7BEDCFD7B}" type="parTrans" cxnId="{5218172D-7A3D-4F10-B2B3-1BFA9A901ADA}">
      <dgm:prSet/>
      <dgm:spPr/>
      <dgm:t>
        <a:bodyPr/>
        <a:lstStyle/>
        <a:p>
          <a:pPr rtl="1"/>
          <a:endParaRPr lang="ar-IQ"/>
        </a:p>
      </dgm:t>
    </dgm:pt>
    <dgm:pt modelId="{B9117066-37D2-43A3-BB5D-CA280FDE17C1}" type="sibTrans" cxnId="{5218172D-7A3D-4F10-B2B3-1BFA9A901ADA}">
      <dgm:prSet>
        <dgm:style>
          <a:lnRef idx="1">
            <a:schemeClr val="accent6"/>
          </a:lnRef>
          <a:fillRef idx="2">
            <a:schemeClr val="accent6"/>
          </a:fillRef>
          <a:effectRef idx="1">
            <a:schemeClr val="accent6"/>
          </a:effectRef>
          <a:fontRef idx="minor">
            <a:schemeClr val="dk1"/>
          </a:fontRef>
        </dgm:style>
      </dgm:prSet>
      <dgm:spPr/>
      <dgm:t>
        <a:bodyPr/>
        <a:lstStyle/>
        <a:p>
          <a:pPr rtl="1"/>
          <a:endParaRPr lang="ar-IQ"/>
        </a:p>
      </dgm:t>
    </dgm:pt>
    <dgm:pt modelId="{7E5B04E1-7F17-4A49-85E7-CE05D9E5DB37}">
      <dgm:prSet phldrT="[Text]" custT="1"/>
      <dgm:spPr/>
      <dgm:t>
        <a:bodyPr/>
        <a:lstStyle/>
        <a:p>
          <a:pPr rtl="1"/>
          <a:r>
            <a:rPr lang="ar-IQ" sz="4800" dirty="0">
              <a:latin typeface="Sakkal Majalla" panose="02000000000000000000" pitchFamily="2" charset="-78"/>
              <a:cs typeface="Sakkal Majalla" panose="02000000000000000000" pitchFamily="2" charset="-78"/>
            </a:rPr>
            <a:t>الفقر</a:t>
          </a:r>
        </a:p>
      </dgm:t>
    </dgm:pt>
    <dgm:pt modelId="{4CEA7C79-062B-4679-9917-C364770B7449}" type="parTrans" cxnId="{05F4B60D-46DF-4344-ABFF-061E2B6EA29B}">
      <dgm:prSet/>
      <dgm:spPr/>
      <dgm:t>
        <a:bodyPr/>
        <a:lstStyle/>
        <a:p>
          <a:pPr rtl="1"/>
          <a:endParaRPr lang="ar-IQ"/>
        </a:p>
      </dgm:t>
    </dgm:pt>
    <dgm:pt modelId="{791E7078-B4C8-4B7F-8DD1-CC19E12014B6}" type="sibTrans" cxnId="{05F4B60D-46DF-4344-ABFF-061E2B6EA29B}">
      <dgm:prSet>
        <dgm:style>
          <a:lnRef idx="1">
            <a:schemeClr val="accent6"/>
          </a:lnRef>
          <a:fillRef idx="2">
            <a:schemeClr val="accent6"/>
          </a:fillRef>
          <a:effectRef idx="1">
            <a:schemeClr val="accent6"/>
          </a:effectRef>
          <a:fontRef idx="minor">
            <a:schemeClr val="dk1"/>
          </a:fontRef>
        </dgm:style>
      </dgm:prSet>
      <dgm:spPr/>
      <dgm:t>
        <a:bodyPr/>
        <a:lstStyle/>
        <a:p>
          <a:pPr rtl="1"/>
          <a:endParaRPr lang="ar-IQ"/>
        </a:p>
      </dgm:t>
    </dgm:pt>
    <dgm:pt modelId="{40BC9708-D72B-4A49-8646-C298838B1EBE}">
      <dgm:prSet phldrT="[Text]" custT="1"/>
      <dgm:spPr/>
      <dgm:t>
        <a:bodyPr/>
        <a:lstStyle/>
        <a:p>
          <a:pPr rtl="1"/>
          <a:r>
            <a:rPr lang="ar-IQ" sz="4800" dirty="0">
              <a:latin typeface="Sakkal Majalla" panose="02000000000000000000" pitchFamily="2" charset="-78"/>
              <a:cs typeface="Sakkal Majalla" panose="02000000000000000000" pitchFamily="2" charset="-78"/>
            </a:rPr>
            <a:t>غياب التوعية </a:t>
          </a:r>
        </a:p>
      </dgm:t>
    </dgm:pt>
    <dgm:pt modelId="{C70465A4-72C3-487C-A57F-66CEF099107D}" type="parTrans" cxnId="{A6992C81-B6F8-418B-B361-2B31FDDE209F}">
      <dgm:prSet/>
      <dgm:spPr/>
      <dgm:t>
        <a:bodyPr/>
        <a:lstStyle/>
        <a:p>
          <a:pPr rtl="1"/>
          <a:endParaRPr lang="ar-IQ"/>
        </a:p>
      </dgm:t>
    </dgm:pt>
    <dgm:pt modelId="{BECDC837-F12E-4904-985B-1FF91ECE8A04}" type="sibTrans" cxnId="{A6992C81-B6F8-418B-B361-2B31FDDE209F}">
      <dgm:prSet>
        <dgm:style>
          <a:lnRef idx="1">
            <a:schemeClr val="accent6"/>
          </a:lnRef>
          <a:fillRef idx="2">
            <a:schemeClr val="accent6"/>
          </a:fillRef>
          <a:effectRef idx="1">
            <a:schemeClr val="accent6"/>
          </a:effectRef>
          <a:fontRef idx="minor">
            <a:schemeClr val="dk1"/>
          </a:fontRef>
        </dgm:style>
      </dgm:prSet>
      <dgm:spPr/>
      <dgm:t>
        <a:bodyPr/>
        <a:lstStyle/>
        <a:p>
          <a:pPr rtl="1"/>
          <a:endParaRPr lang="ar-IQ"/>
        </a:p>
      </dgm:t>
    </dgm:pt>
    <dgm:pt modelId="{41D77DA1-F1B3-488E-A5BC-C53C9FB529A3}" type="pres">
      <dgm:prSet presAssocID="{A1EB7D56-E092-4F36-9396-99E406EEDDE9}" presName="cycle" presStyleCnt="0">
        <dgm:presLayoutVars>
          <dgm:dir/>
          <dgm:resizeHandles val="exact"/>
        </dgm:presLayoutVars>
      </dgm:prSet>
      <dgm:spPr/>
    </dgm:pt>
    <dgm:pt modelId="{1DBAE24C-C3F3-41A6-BBF2-5ECE92910403}" type="pres">
      <dgm:prSet presAssocID="{BCD53AFF-5D13-4D68-8C57-D4238A04818B}" presName="dummy" presStyleCnt="0"/>
      <dgm:spPr/>
    </dgm:pt>
    <dgm:pt modelId="{CA21E694-D761-4CD8-B550-BB1902741FDC}" type="pres">
      <dgm:prSet presAssocID="{BCD53AFF-5D13-4D68-8C57-D4238A04818B}" presName="node" presStyleLbl="revTx" presStyleIdx="0" presStyleCnt="5">
        <dgm:presLayoutVars>
          <dgm:bulletEnabled val="1"/>
        </dgm:presLayoutVars>
      </dgm:prSet>
      <dgm:spPr/>
    </dgm:pt>
    <dgm:pt modelId="{5517AFA4-0715-48F2-92C4-820B2580C95F}" type="pres">
      <dgm:prSet presAssocID="{232EEA7C-9F74-41A0-AE51-70F70DB6F805}" presName="sibTrans" presStyleLbl="node1" presStyleIdx="0" presStyleCnt="5"/>
      <dgm:spPr/>
    </dgm:pt>
    <dgm:pt modelId="{B5DBA806-6EB7-4E27-B7E5-862A2E2DAFB8}" type="pres">
      <dgm:prSet presAssocID="{3228B8F4-909D-4048-9594-3F98E0509968}" presName="dummy" presStyleCnt="0"/>
      <dgm:spPr/>
    </dgm:pt>
    <dgm:pt modelId="{D89EA1E2-0E04-4936-BBC7-B52553DF8628}" type="pres">
      <dgm:prSet presAssocID="{3228B8F4-909D-4048-9594-3F98E0509968}" presName="node" presStyleLbl="revTx" presStyleIdx="1" presStyleCnt="5">
        <dgm:presLayoutVars>
          <dgm:bulletEnabled val="1"/>
        </dgm:presLayoutVars>
      </dgm:prSet>
      <dgm:spPr/>
    </dgm:pt>
    <dgm:pt modelId="{5F02C5D0-8609-4B8B-AA00-7246CA00A337}" type="pres">
      <dgm:prSet presAssocID="{BFBC6029-3416-456F-BED4-569557C60451}" presName="sibTrans" presStyleLbl="node1" presStyleIdx="1" presStyleCnt="5"/>
      <dgm:spPr/>
    </dgm:pt>
    <dgm:pt modelId="{EA56E45F-D080-452A-8335-46DCB93EACAE}" type="pres">
      <dgm:prSet presAssocID="{A77FC85D-288D-4020-B0DC-9EC880A6AA4C}" presName="dummy" presStyleCnt="0"/>
      <dgm:spPr/>
    </dgm:pt>
    <dgm:pt modelId="{54B2D89E-D2A5-4DB2-B455-D35907F4CF4D}" type="pres">
      <dgm:prSet presAssocID="{A77FC85D-288D-4020-B0DC-9EC880A6AA4C}" presName="node" presStyleLbl="revTx" presStyleIdx="2" presStyleCnt="5">
        <dgm:presLayoutVars>
          <dgm:bulletEnabled val="1"/>
        </dgm:presLayoutVars>
      </dgm:prSet>
      <dgm:spPr/>
    </dgm:pt>
    <dgm:pt modelId="{EDC39920-6FD8-4A33-A6A8-547CC6198FF3}" type="pres">
      <dgm:prSet presAssocID="{B9117066-37D2-43A3-BB5D-CA280FDE17C1}" presName="sibTrans" presStyleLbl="node1" presStyleIdx="2" presStyleCnt="5"/>
      <dgm:spPr/>
    </dgm:pt>
    <dgm:pt modelId="{AC4DB383-E995-42F9-923F-DD89D172CEC2}" type="pres">
      <dgm:prSet presAssocID="{7E5B04E1-7F17-4A49-85E7-CE05D9E5DB37}" presName="dummy" presStyleCnt="0"/>
      <dgm:spPr/>
    </dgm:pt>
    <dgm:pt modelId="{3D7D392E-C56C-42D3-A186-3033AFE7A87F}" type="pres">
      <dgm:prSet presAssocID="{7E5B04E1-7F17-4A49-85E7-CE05D9E5DB37}" presName="node" presStyleLbl="revTx" presStyleIdx="3" presStyleCnt="5">
        <dgm:presLayoutVars>
          <dgm:bulletEnabled val="1"/>
        </dgm:presLayoutVars>
      </dgm:prSet>
      <dgm:spPr/>
    </dgm:pt>
    <dgm:pt modelId="{55AD9881-0365-443B-8285-37E88D50D7C5}" type="pres">
      <dgm:prSet presAssocID="{791E7078-B4C8-4B7F-8DD1-CC19E12014B6}" presName="sibTrans" presStyleLbl="node1" presStyleIdx="3" presStyleCnt="5" custScaleX="104952"/>
      <dgm:spPr/>
    </dgm:pt>
    <dgm:pt modelId="{BA93AFD1-8052-42B7-9A88-2567DE5491D2}" type="pres">
      <dgm:prSet presAssocID="{40BC9708-D72B-4A49-8646-C298838B1EBE}" presName="dummy" presStyleCnt="0"/>
      <dgm:spPr/>
    </dgm:pt>
    <dgm:pt modelId="{08727852-44E0-4AD1-B120-1CB4C4FB6520}" type="pres">
      <dgm:prSet presAssocID="{40BC9708-D72B-4A49-8646-C298838B1EBE}" presName="node" presStyleLbl="revTx" presStyleIdx="4" presStyleCnt="5">
        <dgm:presLayoutVars>
          <dgm:bulletEnabled val="1"/>
        </dgm:presLayoutVars>
      </dgm:prSet>
      <dgm:spPr/>
    </dgm:pt>
    <dgm:pt modelId="{02723361-4F07-463B-90AB-355EE4CD2BCE}" type="pres">
      <dgm:prSet presAssocID="{BECDC837-F12E-4904-985B-1FF91ECE8A04}" presName="sibTrans" presStyleLbl="node1" presStyleIdx="4" presStyleCnt="5" custScaleX="123831" custScaleY="96683"/>
      <dgm:spPr/>
    </dgm:pt>
  </dgm:ptLst>
  <dgm:cxnLst>
    <dgm:cxn modelId="{05F4B60D-46DF-4344-ABFF-061E2B6EA29B}" srcId="{A1EB7D56-E092-4F36-9396-99E406EEDDE9}" destId="{7E5B04E1-7F17-4A49-85E7-CE05D9E5DB37}" srcOrd="3" destOrd="0" parTransId="{4CEA7C79-062B-4679-9917-C364770B7449}" sibTransId="{791E7078-B4C8-4B7F-8DD1-CC19E12014B6}"/>
    <dgm:cxn modelId="{A0CEB713-FC03-4F22-A8D2-DDBB32068853}" type="presOf" srcId="{791E7078-B4C8-4B7F-8DD1-CC19E12014B6}" destId="{55AD9881-0365-443B-8285-37E88D50D7C5}" srcOrd="0" destOrd="0" presId="urn:microsoft.com/office/officeart/2005/8/layout/cycle1"/>
    <dgm:cxn modelId="{5218172D-7A3D-4F10-B2B3-1BFA9A901ADA}" srcId="{A1EB7D56-E092-4F36-9396-99E406EEDDE9}" destId="{A77FC85D-288D-4020-B0DC-9EC880A6AA4C}" srcOrd="2" destOrd="0" parTransId="{96F62D37-8D0B-4F68-9AE9-48D7BEDCFD7B}" sibTransId="{B9117066-37D2-43A3-BB5D-CA280FDE17C1}"/>
    <dgm:cxn modelId="{FD177C38-DF8B-45F5-A98F-7B2F0B7C3797}" type="presOf" srcId="{3228B8F4-909D-4048-9594-3F98E0509968}" destId="{D89EA1E2-0E04-4936-BBC7-B52553DF8628}" srcOrd="0" destOrd="0" presId="urn:microsoft.com/office/officeart/2005/8/layout/cycle1"/>
    <dgm:cxn modelId="{783A2543-AD68-478C-825A-E2739ABCEAF4}" type="presOf" srcId="{BCD53AFF-5D13-4D68-8C57-D4238A04818B}" destId="{CA21E694-D761-4CD8-B550-BB1902741FDC}" srcOrd="0" destOrd="0" presId="urn:microsoft.com/office/officeart/2005/8/layout/cycle1"/>
    <dgm:cxn modelId="{6F5C4A51-3712-4E75-9500-12F34A1BCA47}" type="presOf" srcId="{232EEA7C-9F74-41A0-AE51-70F70DB6F805}" destId="{5517AFA4-0715-48F2-92C4-820B2580C95F}" srcOrd="0" destOrd="0" presId="urn:microsoft.com/office/officeart/2005/8/layout/cycle1"/>
    <dgm:cxn modelId="{8E8CD659-A5CF-42DE-A5CA-97CB8F192345}" type="presOf" srcId="{BFBC6029-3416-456F-BED4-569557C60451}" destId="{5F02C5D0-8609-4B8B-AA00-7246CA00A337}" srcOrd="0" destOrd="0" presId="urn:microsoft.com/office/officeart/2005/8/layout/cycle1"/>
    <dgm:cxn modelId="{6FE2B87D-B813-4A23-9577-AB4673624CB8}" type="presOf" srcId="{40BC9708-D72B-4A49-8646-C298838B1EBE}" destId="{08727852-44E0-4AD1-B120-1CB4C4FB6520}" srcOrd="0" destOrd="0" presId="urn:microsoft.com/office/officeart/2005/8/layout/cycle1"/>
    <dgm:cxn modelId="{A6992C81-B6F8-418B-B361-2B31FDDE209F}" srcId="{A1EB7D56-E092-4F36-9396-99E406EEDDE9}" destId="{40BC9708-D72B-4A49-8646-C298838B1EBE}" srcOrd="4" destOrd="0" parTransId="{C70465A4-72C3-487C-A57F-66CEF099107D}" sibTransId="{BECDC837-F12E-4904-985B-1FF91ECE8A04}"/>
    <dgm:cxn modelId="{5EDA6FAD-2ECA-4FD1-8186-71D1C6079CF1}" type="presOf" srcId="{BECDC837-F12E-4904-985B-1FF91ECE8A04}" destId="{02723361-4F07-463B-90AB-355EE4CD2BCE}" srcOrd="0" destOrd="0" presId="urn:microsoft.com/office/officeart/2005/8/layout/cycle1"/>
    <dgm:cxn modelId="{5DFEC2BC-DC38-42A2-951B-80F55DF8D731}" type="presOf" srcId="{7E5B04E1-7F17-4A49-85E7-CE05D9E5DB37}" destId="{3D7D392E-C56C-42D3-A186-3033AFE7A87F}" srcOrd="0" destOrd="0" presId="urn:microsoft.com/office/officeart/2005/8/layout/cycle1"/>
    <dgm:cxn modelId="{E02FDBC6-7018-4B67-AFDF-9CD2E6AE7AFD}" srcId="{A1EB7D56-E092-4F36-9396-99E406EEDDE9}" destId="{3228B8F4-909D-4048-9594-3F98E0509968}" srcOrd="1" destOrd="0" parTransId="{B94E1869-6810-4B7A-9D59-6358EF320EEB}" sibTransId="{BFBC6029-3416-456F-BED4-569557C60451}"/>
    <dgm:cxn modelId="{6330F1CB-C056-4668-BA39-F9F3E050392D}" type="presOf" srcId="{B9117066-37D2-43A3-BB5D-CA280FDE17C1}" destId="{EDC39920-6FD8-4A33-A6A8-547CC6198FF3}" srcOrd="0" destOrd="0" presId="urn:microsoft.com/office/officeart/2005/8/layout/cycle1"/>
    <dgm:cxn modelId="{808A51DC-E6DA-4955-A6C1-BD00A656970B}" type="presOf" srcId="{A77FC85D-288D-4020-B0DC-9EC880A6AA4C}" destId="{54B2D89E-D2A5-4DB2-B455-D35907F4CF4D}" srcOrd="0" destOrd="0" presId="urn:microsoft.com/office/officeart/2005/8/layout/cycle1"/>
    <dgm:cxn modelId="{592824DE-C0BF-4CE4-B719-2F6878525EFB}" srcId="{A1EB7D56-E092-4F36-9396-99E406EEDDE9}" destId="{BCD53AFF-5D13-4D68-8C57-D4238A04818B}" srcOrd="0" destOrd="0" parTransId="{C098D7A9-428E-4143-A35E-45086BFCD809}" sibTransId="{232EEA7C-9F74-41A0-AE51-70F70DB6F805}"/>
    <dgm:cxn modelId="{3BDF19FA-D9F0-44DD-900B-B91ECCC2A443}" type="presOf" srcId="{A1EB7D56-E092-4F36-9396-99E406EEDDE9}" destId="{41D77DA1-F1B3-488E-A5BC-C53C9FB529A3}" srcOrd="0" destOrd="0" presId="urn:microsoft.com/office/officeart/2005/8/layout/cycle1"/>
    <dgm:cxn modelId="{720C761D-17D8-46D9-AA38-DC3A4148BBB7}" type="presParOf" srcId="{41D77DA1-F1B3-488E-A5BC-C53C9FB529A3}" destId="{1DBAE24C-C3F3-41A6-BBF2-5ECE92910403}" srcOrd="0" destOrd="0" presId="urn:microsoft.com/office/officeart/2005/8/layout/cycle1"/>
    <dgm:cxn modelId="{FAC39977-7F7F-4EBF-B064-E5BE281E4290}" type="presParOf" srcId="{41D77DA1-F1B3-488E-A5BC-C53C9FB529A3}" destId="{CA21E694-D761-4CD8-B550-BB1902741FDC}" srcOrd="1" destOrd="0" presId="urn:microsoft.com/office/officeart/2005/8/layout/cycle1"/>
    <dgm:cxn modelId="{047C5F8F-19D8-498A-8E70-29214DFFAAAC}" type="presParOf" srcId="{41D77DA1-F1B3-488E-A5BC-C53C9FB529A3}" destId="{5517AFA4-0715-48F2-92C4-820B2580C95F}" srcOrd="2" destOrd="0" presId="urn:microsoft.com/office/officeart/2005/8/layout/cycle1"/>
    <dgm:cxn modelId="{65EADAC7-7E74-4E3F-8C04-6447B0EA5424}" type="presParOf" srcId="{41D77DA1-F1B3-488E-A5BC-C53C9FB529A3}" destId="{B5DBA806-6EB7-4E27-B7E5-862A2E2DAFB8}" srcOrd="3" destOrd="0" presId="urn:microsoft.com/office/officeart/2005/8/layout/cycle1"/>
    <dgm:cxn modelId="{32B7163A-66DB-49B3-AFB8-E945F23B46A7}" type="presParOf" srcId="{41D77DA1-F1B3-488E-A5BC-C53C9FB529A3}" destId="{D89EA1E2-0E04-4936-BBC7-B52553DF8628}" srcOrd="4" destOrd="0" presId="urn:microsoft.com/office/officeart/2005/8/layout/cycle1"/>
    <dgm:cxn modelId="{DF0433E2-70B8-44A1-A380-CE8788864DAF}" type="presParOf" srcId="{41D77DA1-F1B3-488E-A5BC-C53C9FB529A3}" destId="{5F02C5D0-8609-4B8B-AA00-7246CA00A337}" srcOrd="5" destOrd="0" presId="urn:microsoft.com/office/officeart/2005/8/layout/cycle1"/>
    <dgm:cxn modelId="{207A608C-0EB0-4E16-95B2-5634E796B50E}" type="presParOf" srcId="{41D77DA1-F1B3-488E-A5BC-C53C9FB529A3}" destId="{EA56E45F-D080-452A-8335-46DCB93EACAE}" srcOrd="6" destOrd="0" presId="urn:microsoft.com/office/officeart/2005/8/layout/cycle1"/>
    <dgm:cxn modelId="{CF770422-3DDC-4B2F-A9ED-32719D2A90C6}" type="presParOf" srcId="{41D77DA1-F1B3-488E-A5BC-C53C9FB529A3}" destId="{54B2D89E-D2A5-4DB2-B455-D35907F4CF4D}" srcOrd="7" destOrd="0" presId="urn:microsoft.com/office/officeart/2005/8/layout/cycle1"/>
    <dgm:cxn modelId="{7549762E-C82D-419E-83F2-10094FA902F4}" type="presParOf" srcId="{41D77DA1-F1B3-488E-A5BC-C53C9FB529A3}" destId="{EDC39920-6FD8-4A33-A6A8-547CC6198FF3}" srcOrd="8" destOrd="0" presId="urn:microsoft.com/office/officeart/2005/8/layout/cycle1"/>
    <dgm:cxn modelId="{83DA1A9A-9F3D-4B2F-9146-3E1D47F917B1}" type="presParOf" srcId="{41D77DA1-F1B3-488E-A5BC-C53C9FB529A3}" destId="{AC4DB383-E995-42F9-923F-DD89D172CEC2}" srcOrd="9" destOrd="0" presId="urn:microsoft.com/office/officeart/2005/8/layout/cycle1"/>
    <dgm:cxn modelId="{A0582E3F-2890-42C5-863A-37E7628D36D1}" type="presParOf" srcId="{41D77DA1-F1B3-488E-A5BC-C53C9FB529A3}" destId="{3D7D392E-C56C-42D3-A186-3033AFE7A87F}" srcOrd="10" destOrd="0" presId="urn:microsoft.com/office/officeart/2005/8/layout/cycle1"/>
    <dgm:cxn modelId="{97BD2C22-4319-42CD-B4B2-D46F3D1C2253}" type="presParOf" srcId="{41D77DA1-F1B3-488E-A5BC-C53C9FB529A3}" destId="{55AD9881-0365-443B-8285-37E88D50D7C5}" srcOrd="11" destOrd="0" presId="urn:microsoft.com/office/officeart/2005/8/layout/cycle1"/>
    <dgm:cxn modelId="{ECFDA0FA-6F06-4A87-BD9B-80BA183DEE7F}" type="presParOf" srcId="{41D77DA1-F1B3-488E-A5BC-C53C9FB529A3}" destId="{BA93AFD1-8052-42B7-9A88-2567DE5491D2}" srcOrd="12" destOrd="0" presId="urn:microsoft.com/office/officeart/2005/8/layout/cycle1"/>
    <dgm:cxn modelId="{C1B9A6BC-56EA-49D7-841E-D35873BA4DE8}" type="presParOf" srcId="{41D77DA1-F1B3-488E-A5BC-C53C9FB529A3}" destId="{08727852-44E0-4AD1-B120-1CB4C4FB6520}" srcOrd="13" destOrd="0" presId="urn:microsoft.com/office/officeart/2005/8/layout/cycle1"/>
    <dgm:cxn modelId="{7C8D35D6-934E-491F-889B-15505B0960E2}" type="presParOf" srcId="{41D77DA1-F1B3-488E-A5BC-C53C9FB529A3}" destId="{02723361-4F07-463B-90AB-355EE4CD2BCE}"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327B27-0C5E-4873-8C63-F601B301C145}" type="doc">
      <dgm:prSet loTypeId="urn:microsoft.com/office/officeart/2005/8/layout/radial1" loCatId="cycle" qsTypeId="urn:microsoft.com/office/officeart/2005/8/quickstyle/simple3" qsCatId="simple" csTypeId="urn:microsoft.com/office/officeart/2005/8/colors/accent6_5" csCatId="accent6" phldr="1"/>
      <dgm:spPr/>
      <dgm:t>
        <a:bodyPr/>
        <a:lstStyle/>
        <a:p>
          <a:pPr rtl="1"/>
          <a:endParaRPr lang="ar-IQ"/>
        </a:p>
      </dgm:t>
    </dgm:pt>
    <dgm:pt modelId="{B366FF00-2BDE-4547-BFD0-7CBE7D2BAC08}">
      <dgm:prSet phldrT="[Text]" custT="1">
        <dgm:style>
          <a:lnRef idx="3">
            <a:schemeClr val="lt1"/>
          </a:lnRef>
          <a:fillRef idx="1">
            <a:schemeClr val="accent6"/>
          </a:fillRef>
          <a:effectRef idx="1">
            <a:schemeClr val="accent6"/>
          </a:effectRef>
          <a:fontRef idx="minor">
            <a:schemeClr val="lt1"/>
          </a:fontRef>
        </dgm:style>
      </dgm:prSet>
      <dgm:spPr/>
      <dgm:t>
        <a:bodyPr/>
        <a:lstStyle/>
        <a:p>
          <a:pPr rtl="1"/>
          <a:r>
            <a:rPr lang="ar-IQ" sz="4000" b="1" dirty="0">
              <a:solidFill>
                <a:schemeClr val="tx1"/>
              </a:solidFill>
              <a:latin typeface="Sakkal Majalla" panose="02000000000000000000" pitchFamily="2" charset="-78"/>
              <a:cs typeface="Sakkal Majalla" panose="02000000000000000000" pitchFamily="2" charset="-78"/>
            </a:rPr>
            <a:t>انخفاض التحصيل الدراسي </a:t>
          </a:r>
        </a:p>
      </dgm:t>
    </dgm:pt>
    <dgm:pt modelId="{E6F32719-549E-4A19-B483-672560926F36}" type="parTrans" cxnId="{09016BA9-963D-4AA4-9E70-E3EE7C489721}">
      <dgm:prSet/>
      <dgm:spPr/>
      <dgm:t>
        <a:bodyPr/>
        <a:lstStyle/>
        <a:p>
          <a:pPr rtl="1"/>
          <a:endParaRPr lang="ar-IQ"/>
        </a:p>
      </dgm:t>
    </dgm:pt>
    <dgm:pt modelId="{DFB49283-E3C0-4F60-BFC4-B2E7CB82B98F}" type="sibTrans" cxnId="{09016BA9-963D-4AA4-9E70-E3EE7C489721}">
      <dgm:prSet/>
      <dgm:spPr/>
      <dgm:t>
        <a:bodyPr/>
        <a:lstStyle/>
        <a:p>
          <a:pPr rtl="1"/>
          <a:endParaRPr lang="ar-IQ"/>
        </a:p>
      </dgm:t>
    </dgm:pt>
    <dgm:pt modelId="{D6A20266-C4E0-4873-BA41-34EDFC2054BB}">
      <dgm:prSet phldrT="[Text]" custT="1">
        <dgm:style>
          <a:lnRef idx="3">
            <a:schemeClr val="lt1"/>
          </a:lnRef>
          <a:fillRef idx="1">
            <a:schemeClr val="accent6"/>
          </a:fillRef>
          <a:effectRef idx="1">
            <a:schemeClr val="accent6"/>
          </a:effectRef>
          <a:fontRef idx="minor">
            <a:schemeClr val="lt1"/>
          </a:fontRef>
        </dgm:style>
      </dgm:prSet>
      <dgm:spPr/>
      <dgm:t>
        <a:bodyPr/>
        <a:lstStyle/>
        <a:p>
          <a:pPr rtl="1"/>
          <a:r>
            <a:rPr lang="ar-IQ" sz="4000" b="1" dirty="0">
              <a:solidFill>
                <a:schemeClr val="tx1"/>
              </a:solidFill>
              <a:latin typeface="Sakkal Majalla" panose="02000000000000000000" pitchFamily="2" charset="-78"/>
              <a:cs typeface="Sakkal Majalla" panose="02000000000000000000" pitchFamily="2" charset="-78"/>
            </a:rPr>
            <a:t>اضطرابات نفسية </a:t>
          </a:r>
        </a:p>
      </dgm:t>
    </dgm:pt>
    <dgm:pt modelId="{CF16E6B1-4E48-4613-8C28-3B5224C0B8CD}" type="parTrans" cxnId="{34870985-08E4-4455-8D05-9840C7A12D84}">
      <dgm:prSet/>
      <dgm:spPr/>
      <dgm:t>
        <a:bodyPr/>
        <a:lstStyle/>
        <a:p>
          <a:pPr rtl="1"/>
          <a:endParaRPr lang="ar-IQ"/>
        </a:p>
      </dgm:t>
    </dgm:pt>
    <dgm:pt modelId="{AC1AC7B1-3358-4B7A-B69D-DDAE9B0E4B4A}" type="sibTrans" cxnId="{34870985-08E4-4455-8D05-9840C7A12D84}">
      <dgm:prSet/>
      <dgm:spPr/>
      <dgm:t>
        <a:bodyPr/>
        <a:lstStyle/>
        <a:p>
          <a:pPr rtl="1"/>
          <a:endParaRPr lang="ar-IQ"/>
        </a:p>
      </dgm:t>
    </dgm:pt>
    <dgm:pt modelId="{0EAB9F02-3279-4A8D-98B1-9C0D69D5730A}">
      <dgm:prSet phldrT="[Text]" custT="1">
        <dgm:style>
          <a:lnRef idx="3">
            <a:schemeClr val="lt1"/>
          </a:lnRef>
          <a:fillRef idx="1">
            <a:schemeClr val="accent6"/>
          </a:fillRef>
          <a:effectRef idx="1">
            <a:schemeClr val="accent6"/>
          </a:effectRef>
          <a:fontRef idx="minor">
            <a:schemeClr val="lt1"/>
          </a:fontRef>
        </dgm:style>
      </dgm:prSet>
      <dgm:spPr/>
      <dgm:t>
        <a:bodyPr/>
        <a:lstStyle/>
        <a:p>
          <a:pPr rtl="1"/>
          <a:r>
            <a:rPr lang="ar-IQ" sz="4000" b="1" dirty="0">
              <a:solidFill>
                <a:schemeClr val="tx1"/>
              </a:solidFill>
              <a:latin typeface="Sakkal Majalla" panose="02000000000000000000" pitchFamily="2" charset="-78"/>
              <a:cs typeface="Sakkal Majalla" panose="02000000000000000000" pitchFamily="2" charset="-78"/>
            </a:rPr>
            <a:t>مشاكل في الصحة العقلية </a:t>
          </a:r>
        </a:p>
      </dgm:t>
    </dgm:pt>
    <dgm:pt modelId="{D336CACB-E0C9-473C-8554-186845DB3BFB}" type="parTrans" cxnId="{32494774-08D4-4207-AD7A-717B8394286E}">
      <dgm:prSet/>
      <dgm:spPr/>
      <dgm:t>
        <a:bodyPr/>
        <a:lstStyle/>
        <a:p>
          <a:pPr rtl="1"/>
          <a:endParaRPr lang="ar-IQ"/>
        </a:p>
      </dgm:t>
    </dgm:pt>
    <dgm:pt modelId="{F743C6C4-5F17-45E2-BC9A-6B2B377955CE}" type="sibTrans" cxnId="{32494774-08D4-4207-AD7A-717B8394286E}">
      <dgm:prSet/>
      <dgm:spPr/>
      <dgm:t>
        <a:bodyPr/>
        <a:lstStyle/>
        <a:p>
          <a:pPr rtl="1"/>
          <a:endParaRPr lang="ar-IQ"/>
        </a:p>
      </dgm:t>
    </dgm:pt>
    <dgm:pt modelId="{D2302C01-8A0E-49DD-ABC1-865614B41DB2}" type="pres">
      <dgm:prSet presAssocID="{81327B27-0C5E-4873-8C63-F601B301C145}" presName="cycle" presStyleCnt="0">
        <dgm:presLayoutVars>
          <dgm:chMax val="1"/>
          <dgm:dir/>
          <dgm:animLvl val="ctr"/>
          <dgm:resizeHandles val="exact"/>
        </dgm:presLayoutVars>
      </dgm:prSet>
      <dgm:spPr/>
    </dgm:pt>
    <dgm:pt modelId="{6EE13486-D380-4A5F-9AEB-4AACCFC8F5D4}" type="pres">
      <dgm:prSet presAssocID="{B366FF00-2BDE-4547-BFD0-7CBE7D2BAC08}" presName="centerShape" presStyleLbl="node0" presStyleIdx="0" presStyleCnt="1" custScaleX="163930" custScaleY="130135" custLinFactNeighborX="-59118" custLinFactNeighborY="34512"/>
      <dgm:spPr/>
    </dgm:pt>
    <dgm:pt modelId="{3D0030D7-E827-48C3-B035-97A8270BF07A}" type="pres">
      <dgm:prSet presAssocID="{CF16E6B1-4E48-4613-8C28-3B5224C0B8CD}" presName="Name9" presStyleLbl="parChTrans1D2" presStyleIdx="0" presStyleCnt="2"/>
      <dgm:spPr/>
    </dgm:pt>
    <dgm:pt modelId="{A8354C51-5322-4813-A034-33EAEF24E82E}" type="pres">
      <dgm:prSet presAssocID="{CF16E6B1-4E48-4613-8C28-3B5224C0B8CD}" presName="connTx" presStyleLbl="parChTrans1D2" presStyleIdx="0" presStyleCnt="2"/>
      <dgm:spPr/>
    </dgm:pt>
    <dgm:pt modelId="{E32E91FC-94D0-414E-B894-D495D2C8329E}" type="pres">
      <dgm:prSet presAssocID="{D6A20266-C4E0-4873-BA41-34EDFC2054BB}" presName="node" presStyleLbl="node1" presStyleIdx="0" presStyleCnt="2" custScaleX="163930" custScaleY="130135" custRadScaleRad="58119" custRadScaleInc="-10486">
        <dgm:presLayoutVars>
          <dgm:bulletEnabled val="1"/>
        </dgm:presLayoutVars>
      </dgm:prSet>
      <dgm:spPr/>
    </dgm:pt>
    <dgm:pt modelId="{FB754DA9-0750-4EE2-A993-320949AC59E2}" type="pres">
      <dgm:prSet presAssocID="{D336CACB-E0C9-473C-8554-186845DB3BFB}" presName="Name9" presStyleLbl="parChTrans1D2" presStyleIdx="1" presStyleCnt="2"/>
      <dgm:spPr/>
    </dgm:pt>
    <dgm:pt modelId="{26597663-0BC4-4AE2-AB48-0310C19ECE91}" type="pres">
      <dgm:prSet presAssocID="{D336CACB-E0C9-473C-8554-186845DB3BFB}" presName="connTx" presStyleLbl="parChTrans1D2" presStyleIdx="1" presStyleCnt="2"/>
      <dgm:spPr/>
    </dgm:pt>
    <dgm:pt modelId="{0B971F16-A53C-4F3A-ABB4-0EF805712286}" type="pres">
      <dgm:prSet presAssocID="{0EAB9F02-3279-4A8D-98B1-9C0D69D5730A}" presName="node" presStyleLbl="node1" presStyleIdx="1" presStyleCnt="2" custScaleX="163930" custScaleY="130135" custRadScaleRad="140794" custRadScaleInc="-67520">
        <dgm:presLayoutVars>
          <dgm:bulletEnabled val="1"/>
        </dgm:presLayoutVars>
      </dgm:prSet>
      <dgm:spPr/>
    </dgm:pt>
  </dgm:ptLst>
  <dgm:cxnLst>
    <dgm:cxn modelId="{06A6A018-BBFE-4FC6-83F4-138B057AE943}" type="presOf" srcId="{D336CACB-E0C9-473C-8554-186845DB3BFB}" destId="{26597663-0BC4-4AE2-AB48-0310C19ECE91}" srcOrd="1" destOrd="0" presId="urn:microsoft.com/office/officeart/2005/8/layout/radial1"/>
    <dgm:cxn modelId="{EC6D5119-41AB-41C2-BCAE-B441932D9A5E}" type="presOf" srcId="{B366FF00-2BDE-4547-BFD0-7CBE7D2BAC08}" destId="{6EE13486-D380-4A5F-9AEB-4AACCFC8F5D4}" srcOrd="0" destOrd="0" presId="urn:microsoft.com/office/officeart/2005/8/layout/radial1"/>
    <dgm:cxn modelId="{47104140-11A4-4DC4-AA46-1739730B4274}" type="presOf" srcId="{CF16E6B1-4E48-4613-8C28-3B5224C0B8CD}" destId="{A8354C51-5322-4813-A034-33EAEF24E82E}" srcOrd="1" destOrd="0" presId="urn:microsoft.com/office/officeart/2005/8/layout/radial1"/>
    <dgm:cxn modelId="{4D3D8848-553D-4D89-9DAF-4157CE5F8DBE}" type="presOf" srcId="{81327B27-0C5E-4873-8C63-F601B301C145}" destId="{D2302C01-8A0E-49DD-ABC1-865614B41DB2}" srcOrd="0" destOrd="0" presId="urn:microsoft.com/office/officeart/2005/8/layout/radial1"/>
    <dgm:cxn modelId="{EEF79C6F-0A30-41F8-BE75-59F81FBF2BD1}" type="presOf" srcId="{CF16E6B1-4E48-4613-8C28-3B5224C0B8CD}" destId="{3D0030D7-E827-48C3-B035-97A8270BF07A}" srcOrd="0" destOrd="0" presId="urn:microsoft.com/office/officeart/2005/8/layout/radial1"/>
    <dgm:cxn modelId="{32494774-08D4-4207-AD7A-717B8394286E}" srcId="{B366FF00-2BDE-4547-BFD0-7CBE7D2BAC08}" destId="{0EAB9F02-3279-4A8D-98B1-9C0D69D5730A}" srcOrd="1" destOrd="0" parTransId="{D336CACB-E0C9-473C-8554-186845DB3BFB}" sibTransId="{F743C6C4-5F17-45E2-BC9A-6B2B377955CE}"/>
    <dgm:cxn modelId="{34870985-08E4-4455-8D05-9840C7A12D84}" srcId="{B366FF00-2BDE-4547-BFD0-7CBE7D2BAC08}" destId="{D6A20266-C4E0-4873-BA41-34EDFC2054BB}" srcOrd="0" destOrd="0" parTransId="{CF16E6B1-4E48-4613-8C28-3B5224C0B8CD}" sibTransId="{AC1AC7B1-3358-4B7A-B69D-DDAE9B0E4B4A}"/>
    <dgm:cxn modelId="{2DF92A9C-2195-40F4-9F05-DC552413AA2A}" type="presOf" srcId="{0EAB9F02-3279-4A8D-98B1-9C0D69D5730A}" destId="{0B971F16-A53C-4F3A-ABB4-0EF805712286}" srcOrd="0" destOrd="0" presId="urn:microsoft.com/office/officeart/2005/8/layout/radial1"/>
    <dgm:cxn modelId="{09016BA9-963D-4AA4-9E70-E3EE7C489721}" srcId="{81327B27-0C5E-4873-8C63-F601B301C145}" destId="{B366FF00-2BDE-4547-BFD0-7CBE7D2BAC08}" srcOrd="0" destOrd="0" parTransId="{E6F32719-549E-4A19-B483-672560926F36}" sibTransId="{DFB49283-E3C0-4F60-BFC4-B2E7CB82B98F}"/>
    <dgm:cxn modelId="{DFE210BF-1D57-405D-8C49-2C0CD05E204D}" type="presOf" srcId="{D336CACB-E0C9-473C-8554-186845DB3BFB}" destId="{FB754DA9-0750-4EE2-A993-320949AC59E2}" srcOrd="0" destOrd="0" presId="urn:microsoft.com/office/officeart/2005/8/layout/radial1"/>
    <dgm:cxn modelId="{915579CD-05AE-4CD7-84C7-B273FCE1B3BA}" type="presOf" srcId="{D6A20266-C4E0-4873-BA41-34EDFC2054BB}" destId="{E32E91FC-94D0-414E-B894-D495D2C8329E}" srcOrd="0" destOrd="0" presId="urn:microsoft.com/office/officeart/2005/8/layout/radial1"/>
    <dgm:cxn modelId="{B9EA5F14-D078-460A-9C57-E01F5B4ECA22}" type="presParOf" srcId="{D2302C01-8A0E-49DD-ABC1-865614B41DB2}" destId="{6EE13486-D380-4A5F-9AEB-4AACCFC8F5D4}" srcOrd="0" destOrd="0" presId="urn:microsoft.com/office/officeart/2005/8/layout/radial1"/>
    <dgm:cxn modelId="{8FE96D50-51E0-4758-A72D-923F8F381332}" type="presParOf" srcId="{D2302C01-8A0E-49DD-ABC1-865614B41DB2}" destId="{3D0030D7-E827-48C3-B035-97A8270BF07A}" srcOrd="1" destOrd="0" presId="urn:microsoft.com/office/officeart/2005/8/layout/radial1"/>
    <dgm:cxn modelId="{564B82F7-AC72-4C7B-B96C-2B3AD410A7D8}" type="presParOf" srcId="{3D0030D7-E827-48C3-B035-97A8270BF07A}" destId="{A8354C51-5322-4813-A034-33EAEF24E82E}" srcOrd="0" destOrd="0" presId="urn:microsoft.com/office/officeart/2005/8/layout/radial1"/>
    <dgm:cxn modelId="{11541901-3C66-4CEC-938C-20FDD841431F}" type="presParOf" srcId="{D2302C01-8A0E-49DD-ABC1-865614B41DB2}" destId="{E32E91FC-94D0-414E-B894-D495D2C8329E}" srcOrd="2" destOrd="0" presId="urn:microsoft.com/office/officeart/2005/8/layout/radial1"/>
    <dgm:cxn modelId="{5E2E30CD-94F7-4C13-9626-8BE044A7AA88}" type="presParOf" srcId="{D2302C01-8A0E-49DD-ABC1-865614B41DB2}" destId="{FB754DA9-0750-4EE2-A993-320949AC59E2}" srcOrd="3" destOrd="0" presId="urn:microsoft.com/office/officeart/2005/8/layout/radial1"/>
    <dgm:cxn modelId="{4B3D0E74-7359-4610-8A29-A3443CDD9FA4}" type="presParOf" srcId="{FB754DA9-0750-4EE2-A993-320949AC59E2}" destId="{26597663-0BC4-4AE2-AB48-0310C19ECE91}" srcOrd="0" destOrd="0" presId="urn:microsoft.com/office/officeart/2005/8/layout/radial1"/>
    <dgm:cxn modelId="{70A332C7-2340-40CD-BB75-E2C8D3FAECB4}" type="presParOf" srcId="{D2302C01-8A0E-49DD-ABC1-865614B41DB2}" destId="{0B971F16-A53C-4F3A-ABB4-0EF805712286}" srcOrd="4"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B39E2-600E-4445-BC6A-FF9863537876}" type="doc">
      <dgm:prSet loTypeId="urn:microsoft.com/office/officeart/2005/8/layout/cycle7" loCatId="cycle" qsTypeId="urn:microsoft.com/office/officeart/2005/8/quickstyle/simple5" qsCatId="simple" csTypeId="urn:microsoft.com/office/officeart/2005/8/colors/accent6_2" csCatId="accent6" phldr="1"/>
      <dgm:spPr/>
      <dgm:t>
        <a:bodyPr/>
        <a:lstStyle/>
        <a:p>
          <a:pPr rtl="1"/>
          <a:endParaRPr lang="ar-IQ"/>
        </a:p>
      </dgm:t>
    </dgm:pt>
    <dgm:pt modelId="{B2304C12-2D7A-444C-A627-016599C78487}">
      <dgm:prSet phldrT="[Text]" custT="1"/>
      <dgm:spPr/>
      <dgm:t>
        <a:bodyPr/>
        <a:lstStyle/>
        <a:p>
          <a:pPr rtl="1"/>
          <a:r>
            <a:rPr lang="ar-IQ" sz="4400" dirty="0">
              <a:solidFill>
                <a:schemeClr val="tx1"/>
              </a:solidFill>
              <a:latin typeface="Sakkal Majalla" panose="02000000000000000000" pitchFamily="2" charset="-78"/>
              <a:cs typeface="Sakkal Majalla" panose="02000000000000000000" pitchFamily="2" charset="-78"/>
            </a:rPr>
            <a:t>حملات توعوية منظمات المجتمع المدني </a:t>
          </a:r>
        </a:p>
      </dgm:t>
    </dgm:pt>
    <dgm:pt modelId="{A543D18B-6A90-4329-989F-AD545FB2AEF1}" type="parTrans" cxnId="{027E5FB0-FC71-4579-8CAF-1EA1892BDFC2}">
      <dgm:prSet/>
      <dgm:spPr/>
      <dgm:t>
        <a:bodyPr/>
        <a:lstStyle/>
        <a:p>
          <a:pPr rtl="1"/>
          <a:endParaRPr lang="ar-IQ"/>
        </a:p>
      </dgm:t>
    </dgm:pt>
    <dgm:pt modelId="{C266A95F-3AA6-464B-AE66-FB6FF4865ADD}" type="sibTrans" cxnId="{027E5FB0-FC71-4579-8CAF-1EA1892BDFC2}">
      <dgm:prSet>
        <dgm:style>
          <a:lnRef idx="3">
            <a:schemeClr val="lt1"/>
          </a:lnRef>
          <a:fillRef idx="1">
            <a:schemeClr val="accent6"/>
          </a:fillRef>
          <a:effectRef idx="1">
            <a:schemeClr val="accent6"/>
          </a:effectRef>
          <a:fontRef idx="minor">
            <a:schemeClr val="lt1"/>
          </a:fontRef>
        </dgm:style>
      </dgm:prSet>
      <dgm:spPr/>
      <dgm:t>
        <a:bodyPr/>
        <a:lstStyle/>
        <a:p>
          <a:pPr rtl="1"/>
          <a:endParaRPr lang="ar-IQ"/>
        </a:p>
      </dgm:t>
    </dgm:pt>
    <dgm:pt modelId="{4F600C08-E2C1-4153-87C8-68DCEF953082}">
      <dgm:prSet phldrT="[Text]" custT="1"/>
      <dgm:spPr/>
      <dgm:t>
        <a:bodyPr/>
        <a:lstStyle/>
        <a:p>
          <a:pPr rtl="1"/>
          <a:r>
            <a:rPr lang="ar-IQ" sz="4400" dirty="0">
              <a:solidFill>
                <a:schemeClr val="tx1"/>
              </a:solidFill>
              <a:latin typeface="Sakkal Majalla" panose="02000000000000000000" pitchFamily="2" charset="-78"/>
              <a:cs typeface="Sakkal Majalla" panose="02000000000000000000" pitchFamily="2" charset="-78"/>
            </a:rPr>
            <a:t>قوانين حماية الأسرة (مثل قانون الحماية من العنف الأسري)</a:t>
          </a:r>
        </a:p>
      </dgm:t>
    </dgm:pt>
    <dgm:pt modelId="{473B1FD0-F068-4DBB-9122-E722B108EAE8}" type="parTrans" cxnId="{50CB033F-9992-4E1F-AF04-09B1CFD8921B}">
      <dgm:prSet/>
      <dgm:spPr/>
      <dgm:t>
        <a:bodyPr/>
        <a:lstStyle/>
        <a:p>
          <a:pPr rtl="1"/>
          <a:endParaRPr lang="ar-IQ"/>
        </a:p>
      </dgm:t>
    </dgm:pt>
    <dgm:pt modelId="{6E6BFD30-1416-4601-880C-6F55129789C0}" type="sibTrans" cxnId="{50CB033F-9992-4E1F-AF04-09B1CFD8921B}">
      <dgm:prSet>
        <dgm:style>
          <a:lnRef idx="3">
            <a:schemeClr val="lt1"/>
          </a:lnRef>
          <a:fillRef idx="1">
            <a:schemeClr val="accent6"/>
          </a:fillRef>
          <a:effectRef idx="1">
            <a:schemeClr val="accent6"/>
          </a:effectRef>
          <a:fontRef idx="minor">
            <a:schemeClr val="lt1"/>
          </a:fontRef>
        </dgm:style>
      </dgm:prSet>
      <dgm:spPr/>
      <dgm:t>
        <a:bodyPr/>
        <a:lstStyle/>
        <a:p>
          <a:pPr rtl="1"/>
          <a:endParaRPr lang="ar-IQ" dirty="0"/>
        </a:p>
      </dgm:t>
    </dgm:pt>
    <dgm:pt modelId="{95BBF733-2389-4BD7-B0FD-81D9B469699B}">
      <dgm:prSet phldrT="[Text]" custT="1"/>
      <dgm:spPr/>
      <dgm:t>
        <a:bodyPr/>
        <a:lstStyle/>
        <a:p>
          <a:pPr rtl="1"/>
          <a:r>
            <a:rPr lang="ar-IQ" sz="4400" dirty="0">
              <a:solidFill>
                <a:schemeClr val="tx1"/>
              </a:solidFill>
              <a:latin typeface="Sakkal Majalla" panose="02000000000000000000" pitchFamily="2" charset="-78"/>
              <a:cs typeface="Sakkal Majalla" panose="02000000000000000000" pitchFamily="2" charset="-78"/>
            </a:rPr>
            <a:t>دور الإعلام في فضح الانتهاكات</a:t>
          </a:r>
          <a:r>
            <a:rPr lang="ar-IQ" sz="3400" dirty="0"/>
            <a:t>.</a:t>
          </a:r>
        </a:p>
      </dgm:t>
    </dgm:pt>
    <dgm:pt modelId="{1B1E2010-E4C8-41AB-BB0A-0E4009A90226}" type="parTrans" cxnId="{4FBF3EFA-0623-4A9F-8924-06AA772BE207}">
      <dgm:prSet/>
      <dgm:spPr/>
      <dgm:t>
        <a:bodyPr/>
        <a:lstStyle/>
        <a:p>
          <a:pPr rtl="1"/>
          <a:endParaRPr lang="ar-IQ"/>
        </a:p>
      </dgm:t>
    </dgm:pt>
    <dgm:pt modelId="{4B33E3EF-A747-43C9-954A-6D87B0C4B632}" type="sibTrans" cxnId="{4FBF3EFA-0623-4A9F-8924-06AA772BE207}">
      <dgm:prSet>
        <dgm:style>
          <a:lnRef idx="3">
            <a:schemeClr val="lt1"/>
          </a:lnRef>
          <a:fillRef idx="1">
            <a:schemeClr val="accent6"/>
          </a:fillRef>
          <a:effectRef idx="1">
            <a:schemeClr val="accent6"/>
          </a:effectRef>
          <a:fontRef idx="minor">
            <a:schemeClr val="lt1"/>
          </a:fontRef>
        </dgm:style>
      </dgm:prSet>
      <dgm:spPr/>
      <dgm:t>
        <a:bodyPr/>
        <a:lstStyle/>
        <a:p>
          <a:pPr rtl="1"/>
          <a:endParaRPr lang="ar-IQ"/>
        </a:p>
      </dgm:t>
    </dgm:pt>
    <dgm:pt modelId="{22094AED-0C40-4290-B9BE-5C899200F254}" type="pres">
      <dgm:prSet presAssocID="{EE7B39E2-600E-4445-BC6A-FF9863537876}" presName="Name0" presStyleCnt="0">
        <dgm:presLayoutVars>
          <dgm:dir/>
          <dgm:resizeHandles val="exact"/>
        </dgm:presLayoutVars>
      </dgm:prSet>
      <dgm:spPr/>
    </dgm:pt>
    <dgm:pt modelId="{66A7E99A-B8BB-4536-8DB7-A766D75EE6D9}" type="pres">
      <dgm:prSet presAssocID="{B2304C12-2D7A-444C-A627-016599C78487}" presName="node" presStyleLbl="node1" presStyleIdx="0" presStyleCnt="3">
        <dgm:presLayoutVars>
          <dgm:bulletEnabled val="1"/>
        </dgm:presLayoutVars>
      </dgm:prSet>
      <dgm:spPr/>
    </dgm:pt>
    <dgm:pt modelId="{2E145D05-264A-498C-8963-3495DED78A40}" type="pres">
      <dgm:prSet presAssocID="{C266A95F-3AA6-464B-AE66-FB6FF4865ADD}" presName="sibTrans" presStyleLbl="sibTrans2D1" presStyleIdx="0" presStyleCnt="3"/>
      <dgm:spPr/>
    </dgm:pt>
    <dgm:pt modelId="{7A8A4BA0-E01C-4D43-AA6F-AD8AB6751E7C}" type="pres">
      <dgm:prSet presAssocID="{C266A95F-3AA6-464B-AE66-FB6FF4865ADD}" presName="connectorText" presStyleLbl="sibTrans2D1" presStyleIdx="0" presStyleCnt="3"/>
      <dgm:spPr/>
    </dgm:pt>
    <dgm:pt modelId="{B28B3FB0-EF80-486E-9FF4-BED9FDFE5264}" type="pres">
      <dgm:prSet presAssocID="{4F600C08-E2C1-4153-87C8-68DCEF953082}" presName="node" presStyleLbl="node1" presStyleIdx="1" presStyleCnt="3">
        <dgm:presLayoutVars>
          <dgm:bulletEnabled val="1"/>
        </dgm:presLayoutVars>
      </dgm:prSet>
      <dgm:spPr/>
    </dgm:pt>
    <dgm:pt modelId="{32951EDB-8C5A-426C-A468-CF342AFAB33C}" type="pres">
      <dgm:prSet presAssocID="{6E6BFD30-1416-4601-880C-6F55129789C0}" presName="sibTrans" presStyleLbl="sibTrans2D1" presStyleIdx="1" presStyleCnt="3"/>
      <dgm:spPr/>
    </dgm:pt>
    <dgm:pt modelId="{7E7B54B6-4258-4CB7-9268-FD0769EC2B9F}" type="pres">
      <dgm:prSet presAssocID="{6E6BFD30-1416-4601-880C-6F55129789C0}" presName="connectorText" presStyleLbl="sibTrans2D1" presStyleIdx="1" presStyleCnt="3"/>
      <dgm:spPr/>
    </dgm:pt>
    <dgm:pt modelId="{BBBAD884-4419-4E5B-8661-059A69B5CBCA}" type="pres">
      <dgm:prSet presAssocID="{95BBF733-2389-4BD7-B0FD-81D9B469699B}" presName="node" presStyleLbl="node1" presStyleIdx="2" presStyleCnt="3">
        <dgm:presLayoutVars>
          <dgm:bulletEnabled val="1"/>
        </dgm:presLayoutVars>
      </dgm:prSet>
      <dgm:spPr/>
    </dgm:pt>
    <dgm:pt modelId="{C791FFEE-50B2-46ED-A0D9-66E8FDEF9345}" type="pres">
      <dgm:prSet presAssocID="{4B33E3EF-A747-43C9-954A-6D87B0C4B632}" presName="sibTrans" presStyleLbl="sibTrans2D1" presStyleIdx="2" presStyleCnt="3"/>
      <dgm:spPr/>
    </dgm:pt>
    <dgm:pt modelId="{16DCD384-DCA5-4697-82FB-E4EAC28D1EF9}" type="pres">
      <dgm:prSet presAssocID="{4B33E3EF-A747-43C9-954A-6D87B0C4B632}" presName="connectorText" presStyleLbl="sibTrans2D1" presStyleIdx="2" presStyleCnt="3"/>
      <dgm:spPr/>
    </dgm:pt>
  </dgm:ptLst>
  <dgm:cxnLst>
    <dgm:cxn modelId="{1C21113B-8937-4997-B8BB-135D38F2CA0B}" type="presOf" srcId="{C266A95F-3AA6-464B-AE66-FB6FF4865ADD}" destId="{7A8A4BA0-E01C-4D43-AA6F-AD8AB6751E7C}" srcOrd="1" destOrd="0" presId="urn:microsoft.com/office/officeart/2005/8/layout/cycle7"/>
    <dgm:cxn modelId="{E29FEE3D-73AA-4C59-AE49-C0B7CB52691D}" type="presOf" srcId="{4F600C08-E2C1-4153-87C8-68DCEF953082}" destId="{B28B3FB0-EF80-486E-9FF4-BED9FDFE5264}" srcOrd="0" destOrd="0" presId="urn:microsoft.com/office/officeart/2005/8/layout/cycle7"/>
    <dgm:cxn modelId="{50CB033F-9992-4E1F-AF04-09B1CFD8921B}" srcId="{EE7B39E2-600E-4445-BC6A-FF9863537876}" destId="{4F600C08-E2C1-4153-87C8-68DCEF953082}" srcOrd="1" destOrd="0" parTransId="{473B1FD0-F068-4DBB-9122-E722B108EAE8}" sibTransId="{6E6BFD30-1416-4601-880C-6F55129789C0}"/>
    <dgm:cxn modelId="{2DD71452-6EAD-4EB5-94F6-1979248CAA4C}" type="presOf" srcId="{C266A95F-3AA6-464B-AE66-FB6FF4865ADD}" destId="{2E145D05-264A-498C-8963-3495DED78A40}" srcOrd="0" destOrd="0" presId="urn:microsoft.com/office/officeart/2005/8/layout/cycle7"/>
    <dgm:cxn modelId="{B03A0E92-2373-4DCB-89A6-E0AD33218799}" type="presOf" srcId="{B2304C12-2D7A-444C-A627-016599C78487}" destId="{66A7E99A-B8BB-4536-8DB7-A766D75EE6D9}" srcOrd="0" destOrd="0" presId="urn:microsoft.com/office/officeart/2005/8/layout/cycle7"/>
    <dgm:cxn modelId="{027E5FB0-FC71-4579-8CAF-1EA1892BDFC2}" srcId="{EE7B39E2-600E-4445-BC6A-FF9863537876}" destId="{B2304C12-2D7A-444C-A627-016599C78487}" srcOrd="0" destOrd="0" parTransId="{A543D18B-6A90-4329-989F-AD545FB2AEF1}" sibTransId="{C266A95F-3AA6-464B-AE66-FB6FF4865ADD}"/>
    <dgm:cxn modelId="{F81864B1-3BAC-4408-82C9-1C3429E53AD5}" type="presOf" srcId="{6E6BFD30-1416-4601-880C-6F55129789C0}" destId="{7E7B54B6-4258-4CB7-9268-FD0769EC2B9F}" srcOrd="1" destOrd="0" presId="urn:microsoft.com/office/officeart/2005/8/layout/cycle7"/>
    <dgm:cxn modelId="{29FCA9C8-ACD0-43E9-9435-6165CA4A7C47}" type="presOf" srcId="{EE7B39E2-600E-4445-BC6A-FF9863537876}" destId="{22094AED-0C40-4290-B9BE-5C899200F254}" srcOrd="0" destOrd="0" presId="urn:microsoft.com/office/officeart/2005/8/layout/cycle7"/>
    <dgm:cxn modelId="{A9B8B7D5-004F-4A09-B8D8-06C50A0BC815}" type="presOf" srcId="{4B33E3EF-A747-43C9-954A-6D87B0C4B632}" destId="{C791FFEE-50B2-46ED-A0D9-66E8FDEF9345}" srcOrd="0" destOrd="0" presId="urn:microsoft.com/office/officeart/2005/8/layout/cycle7"/>
    <dgm:cxn modelId="{73632FEC-9F7A-48F5-81F6-257EF3FC7BA3}" type="presOf" srcId="{95BBF733-2389-4BD7-B0FD-81D9B469699B}" destId="{BBBAD884-4419-4E5B-8661-059A69B5CBCA}" srcOrd="0" destOrd="0" presId="urn:microsoft.com/office/officeart/2005/8/layout/cycle7"/>
    <dgm:cxn modelId="{C846BEF0-23E6-4D87-81F0-28DA8EBE1F89}" type="presOf" srcId="{4B33E3EF-A747-43C9-954A-6D87B0C4B632}" destId="{16DCD384-DCA5-4697-82FB-E4EAC28D1EF9}" srcOrd="1" destOrd="0" presId="urn:microsoft.com/office/officeart/2005/8/layout/cycle7"/>
    <dgm:cxn modelId="{C64525F2-5683-4FF3-9F20-E4C4CA86E45F}" type="presOf" srcId="{6E6BFD30-1416-4601-880C-6F55129789C0}" destId="{32951EDB-8C5A-426C-A468-CF342AFAB33C}" srcOrd="0" destOrd="0" presId="urn:microsoft.com/office/officeart/2005/8/layout/cycle7"/>
    <dgm:cxn modelId="{4FBF3EFA-0623-4A9F-8924-06AA772BE207}" srcId="{EE7B39E2-600E-4445-BC6A-FF9863537876}" destId="{95BBF733-2389-4BD7-B0FD-81D9B469699B}" srcOrd="2" destOrd="0" parTransId="{1B1E2010-E4C8-41AB-BB0A-0E4009A90226}" sibTransId="{4B33E3EF-A747-43C9-954A-6D87B0C4B632}"/>
    <dgm:cxn modelId="{0503F1E8-BAF3-426D-9C80-44DD815504B7}" type="presParOf" srcId="{22094AED-0C40-4290-B9BE-5C899200F254}" destId="{66A7E99A-B8BB-4536-8DB7-A766D75EE6D9}" srcOrd="0" destOrd="0" presId="urn:microsoft.com/office/officeart/2005/8/layout/cycle7"/>
    <dgm:cxn modelId="{C447E47C-3173-4DDE-A243-B75CD7D9191C}" type="presParOf" srcId="{22094AED-0C40-4290-B9BE-5C899200F254}" destId="{2E145D05-264A-498C-8963-3495DED78A40}" srcOrd="1" destOrd="0" presId="urn:microsoft.com/office/officeart/2005/8/layout/cycle7"/>
    <dgm:cxn modelId="{165FC89B-EF92-4E49-9A74-AD8A89779DC1}" type="presParOf" srcId="{2E145D05-264A-498C-8963-3495DED78A40}" destId="{7A8A4BA0-E01C-4D43-AA6F-AD8AB6751E7C}" srcOrd="0" destOrd="0" presId="urn:microsoft.com/office/officeart/2005/8/layout/cycle7"/>
    <dgm:cxn modelId="{415BB90D-F343-4654-A7C4-7A606A41897A}" type="presParOf" srcId="{22094AED-0C40-4290-B9BE-5C899200F254}" destId="{B28B3FB0-EF80-486E-9FF4-BED9FDFE5264}" srcOrd="2" destOrd="0" presId="urn:microsoft.com/office/officeart/2005/8/layout/cycle7"/>
    <dgm:cxn modelId="{57EC781B-84BF-4E38-9EAA-12E11ABC3544}" type="presParOf" srcId="{22094AED-0C40-4290-B9BE-5C899200F254}" destId="{32951EDB-8C5A-426C-A468-CF342AFAB33C}" srcOrd="3" destOrd="0" presId="urn:microsoft.com/office/officeart/2005/8/layout/cycle7"/>
    <dgm:cxn modelId="{8FFD0B91-3B9E-4532-981B-27566D44748C}" type="presParOf" srcId="{32951EDB-8C5A-426C-A468-CF342AFAB33C}" destId="{7E7B54B6-4258-4CB7-9268-FD0769EC2B9F}" srcOrd="0" destOrd="0" presId="urn:microsoft.com/office/officeart/2005/8/layout/cycle7"/>
    <dgm:cxn modelId="{4615823D-52AE-4C55-8BEE-EC0D206B3EA8}" type="presParOf" srcId="{22094AED-0C40-4290-B9BE-5C899200F254}" destId="{BBBAD884-4419-4E5B-8661-059A69B5CBCA}" srcOrd="4" destOrd="0" presId="urn:microsoft.com/office/officeart/2005/8/layout/cycle7"/>
    <dgm:cxn modelId="{B0B96719-A1E6-4F2E-85E2-A201E80AA363}" type="presParOf" srcId="{22094AED-0C40-4290-B9BE-5C899200F254}" destId="{C791FFEE-50B2-46ED-A0D9-66E8FDEF9345}" srcOrd="5" destOrd="0" presId="urn:microsoft.com/office/officeart/2005/8/layout/cycle7"/>
    <dgm:cxn modelId="{5A30E172-3A1C-4236-A9B5-C96B51EDFA3B}" type="presParOf" srcId="{C791FFEE-50B2-46ED-A0D9-66E8FDEF9345}" destId="{16DCD384-DCA5-4697-82FB-E4EAC28D1EF9}"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D161E-0B01-43A9-A7A7-281F1A59667D}">
      <dsp:nvSpPr>
        <dsp:cNvPr id="0" name=""/>
        <dsp:cNvSpPr/>
      </dsp:nvSpPr>
      <dsp:spPr>
        <a:xfrm>
          <a:off x="1246473" y="3149"/>
          <a:ext cx="2881635" cy="1985446"/>
        </a:xfrm>
        <a:prstGeom prst="roundRect">
          <a:avLst/>
        </a:prstGeom>
        <a:blipFill rotWithShape="1">
          <a:blip xmlns:r="http://schemas.openxmlformats.org/officeDocument/2006/relationships" r:embed="rId1"/>
          <a:srcRect/>
          <a:stretch>
            <a:fillRect t="-4000" b="-4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F5E236A-3053-466F-A50A-9202CF7D1095}">
      <dsp:nvSpPr>
        <dsp:cNvPr id="0" name=""/>
        <dsp:cNvSpPr/>
      </dsp:nvSpPr>
      <dsp:spPr>
        <a:xfrm>
          <a:off x="1246473" y="1988596"/>
          <a:ext cx="2881635" cy="1069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0" numCol="1" spcCol="1270" anchor="t" anchorCtr="0">
          <a:noAutofit/>
        </a:bodyPr>
        <a:lstStyle/>
        <a:p>
          <a:pPr marL="0" lvl="0" indent="0" algn="ctr" defTabSz="1955800" rtl="1">
            <a:lnSpc>
              <a:spcPct val="90000"/>
            </a:lnSpc>
            <a:spcBef>
              <a:spcPct val="0"/>
            </a:spcBef>
            <a:spcAft>
              <a:spcPct val="35000"/>
            </a:spcAft>
            <a:buNone/>
          </a:pPr>
          <a:r>
            <a:rPr lang="ar-IQ" sz="4400" kern="1200" dirty="0">
              <a:latin typeface="Sakkal Majalla" panose="02000000000000000000" pitchFamily="2" charset="-78"/>
              <a:cs typeface="Sakkal Majalla" panose="02000000000000000000" pitchFamily="2" charset="-78"/>
            </a:rPr>
            <a:t>الاقتصادي</a:t>
          </a:r>
          <a:r>
            <a:rPr lang="ar-IQ" sz="4400" kern="1200" dirty="0"/>
            <a:t> </a:t>
          </a:r>
          <a:endParaRPr lang="ar-IQ" sz="4400" kern="1200" dirty="0">
            <a:latin typeface="Sakkal Majalla" panose="02000000000000000000" pitchFamily="2" charset="-78"/>
            <a:cs typeface="Sakkal Majalla" panose="02000000000000000000" pitchFamily="2" charset="-78"/>
          </a:endParaRPr>
        </a:p>
      </dsp:txBody>
      <dsp:txXfrm>
        <a:off x="1246473" y="1988596"/>
        <a:ext cx="2881635" cy="1069086"/>
      </dsp:txXfrm>
    </dsp:sp>
    <dsp:sp modelId="{31C5FD1D-9565-41A1-B4E7-1CB435A1A5B3}">
      <dsp:nvSpPr>
        <dsp:cNvPr id="0" name=""/>
        <dsp:cNvSpPr/>
      </dsp:nvSpPr>
      <dsp:spPr>
        <a:xfrm>
          <a:off x="4416393" y="3149"/>
          <a:ext cx="2881635" cy="1985446"/>
        </a:xfrm>
        <a:prstGeom prst="roundRect">
          <a:avLst/>
        </a:prstGeom>
        <a:blipFill rotWithShape="1">
          <a:blip xmlns:r="http://schemas.openxmlformats.org/officeDocument/2006/relationships" r:embed="rId2"/>
          <a:srcRect/>
          <a:stretch>
            <a:fillRect l="-11000" r="-11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5D462E-B2CF-49C6-9B48-2578516B4C70}">
      <dsp:nvSpPr>
        <dsp:cNvPr id="0" name=""/>
        <dsp:cNvSpPr/>
      </dsp:nvSpPr>
      <dsp:spPr>
        <a:xfrm>
          <a:off x="4416393" y="1988596"/>
          <a:ext cx="2881635" cy="1069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0" numCol="1" spcCol="1270" anchor="t" anchorCtr="0">
          <a:noAutofit/>
        </a:bodyPr>
        <a:lstStyle/>
        <a:p>
          <a:pPr marL="0" lvl="0" indent="0" algn="ctr" defTabSz="1955800" rtl="1">
            <a:lnSpc>
              <a:spcPct val="90000"/>
            </a:lnSpc>
            <a:spcBef>
              <a:spcPct val="0"/>
            </a:spcBef>
            <a:spcAft>
              <a:spcPct val="35000"/>
            </a:spcAft>
            <a:buNone/>
          </a:pPr>
          <a:r>
            <a:rPr lang="ar-IQ" sz="4400" kern="1200" dirty="0">
              <a:latin typeface="Sakkal Majalla" panose="02000000000000000000" pitchFamily="2" charset="-78"/>
              <a:cs typeface="Sakkal Majalla" panose="02000000000000000000" pitchFamily="2" charset="-78"/>
            </a:rPr>
            <a:t>النفسي </a:t>
          </a:r>
        </a:p>
      </dsp:txBody>
      <dsp:txXfrm>
        <a:off x="4416393" y="1988596"/>
        <a:ext cx="2881635" cy="1069086"/>
      </dsp:txXfrm>
    </dsp:sp>
    <dsp:sp modelId="{0CD67A8C-E4B0-462D-B4B2-00A2B036F45D}">
      <dsp:nvSpPr>
        <dsp:cNvPr id="0" name=""/>
        <dsp:cNvSpPr/>
      </dsp:nvSpPr>
      <dsp:spPr>
        <a:xfrm>
          <a:off x="7586313" y="3149"/>
          <a:ext cx="2881635" cy="1985446"/>
        </a:xfrm>
        <a:prstGeom prst="roundRect">
          <a:avLst/>
        </a:prstGeom>
        <a:blipFill rotWithShape="1">
          <a:blip xmlns:r="http://schemas.openxmlformats.org/officeDocument/2006/relationships" r:embed="rId3"/>
          <a:srcRect/>
          <a:stretch>
            <a:fillRect l="-11000" r="-11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511C16C-C793-4AC8-9CA5-45FEDE37D1A3}">
      <dsp:nvSpPr>
        <dsp:cNvPr id="0" name=""/>
        <dsp:cNvSpPr/>
      </dsp:nvSpPr>
      <dsp:spPr>
        <a:xfrm>
          <a:off x="7586313" y="1988596"/>
          <a:ext cx="2881635" cy="1069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0" numCol="1" spcCol="1270" anchor="t" anchorCtr="0">
          <a:noAutofit/>
        </a:bodyPr>
        <a:lstStyle/>
        <a:p>
          <a:pPr marL="0" lvl="0" indent="0" algn="ctr" defTabSz="1955800" rtl="1">
            <a:lnSpc>
              <a:spcPct val="90000"/>
            </a:lnSpc>
            <a:spcBef>
              <a:spcPct val="0"/>
            </a:spcBef>
            <a:spcAft>
              <a:spcPct val="35000"/>
            </a:spcAft>
            <a:buNone/>
          </a:pPr>
          <a:r>
            <a:rPr lang="ar-IQ" sz="4400" kern="1200" dirty="0">
              <a:latin typeface="Sakkal Majalla" panose="02000000000000000000" pitchFamily="2" charset="-78"/>
              <a:cs typeface="Sakkal Majalla" panose="02000000000000000000" pitchFamily="2" charset="-78"/>
            </a:rPr>
            <a:t>الجسدي </a:t>
          </a:r>
        </a:p>
      </dsp:txBody>
      <dsp:txXfrm>
        <a:off x="7586313" y="1988596"/>
        <a:ext cx="2881635" cy="1069086"/>
      </dsp:txXfrm>
    </dsp:sp>
    <dsp:sp modelId="{62FCCAD3-1859-4F62-A4EB-9CFB7C443204}">
      <dsp:nvSpPr>
        <dsp:cNvPr id="0" name=""/>
        <dsp:cNvSpPr/>
      </dsp:nvSpPr>
      <dsp:spPr>
        <a:xfrm>
          <a:off x="4416393" y="3345846"/>
          <a:ext cx="2881635" cy="1985446"/>
        </a:xfrm>
        <a:prstGeom prst="roundRect">
          <a:avLst/>
        </a:prstGeom>
        <a:blipFill rotWithShape="1">
          <a:blip xmlns:r="http://schemas.openxmlformats.org/officeDocument/2006/relationships" r:embed="rId4"/>
          <a:srcRect/>
          <a:stretch>
            <a:fillRect l="-12000" r="-12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CCA22A6-0190-4B39-9447-E0828188CED7}">
      <dsp:nvSpPr>
        <dsp:cNvPr id="0" name=""/>
        <dsp:cNvSpPr/>
      </dsp:nvSpPr>
      <dsp:spPr>
        <a:xfrm>
          <a:off x="4416393" y="5331293"/>
          <a:ext cx="2881635" cy="1069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0" numCol="1" spcCol="1270" anchor="t" anchorCtr="0">
          <a:noAutofit/>
        </a:bodyPr>
        <a:lstStyle/>
        <a:p>
          <a:pPr marL="0" lvl="0" indent="0" algn="ctr" defTabSz="1955800" rtl="1">
            <a:lnSpc>
              <a:spcPct val="90000"/>
            </a:lnSpc>
            <a:spcBef>
              <a:spcPct val="0"/>
            </a:spcBef>
            <a:spcAft>
              <a:spcPct val="35000"/>
            </a:spcAft>
            <a:buNone/>
          </a:pPr>
          <a:r>
            <a:rPr lang="ar-IQ" sz="4400" kern="1200" dirty="0">
              <a:latin typeface="Sakkal Majalla" panose="02000000000000000000" pitchFamily="2" charset="-78"/>
              <a:cs typeface="Sakkal Majalla" panose="02000000000000000000" pitchFamily="2" charset="-78"/>
            </a:rPr>
            <a:t>الاجتماعي  </a:t>
          </a:r>
        </a:p>
      </dsp:txBody>
      <dsp:txXfrm>
        <a:off x="4416393" y="5331293"/>
        <a:ext cx="2881635" cy="1069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E694-D761-4CD8-B550-BB1902741FDC}">
      <dsp:nvSpPr>
        <dsp:cNvPr id="0" name=""/>
        <dsp:cNvSpPr/>
      </dsp:nvSpPr>
      <dsp:spPr>
        <a:xfrm>
          <a:off x="7001678" y="54418"/>
          <a:ext cx="1923688" cy="19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IQ" sz="4800" kern="1200" dirty="0">
              <a:latin typeface="Sakkal Majalla" panose="02000000000000000000" pitchFamily="2" charset="-78"/>
              <a:cs typeface="Sakkal Majalla" panose="02000000000000000000" pitchFamily="2" charset="-78"/>
            </a:rPr>
            <a:t>الجهل </a:t>
          </a:r>
        </a:p>
      </dsp:txBody>
      <dsp:txXfrm>
        <a:off x="7001678" y="54418"/>
        <a:ext cx="1923688" cy="1923688"/>
      </dsp:txXfrm>
    </dsp:sp>
    <dsp:sp modelId="{5517AFA4-0715-48F2-92C4-820B2580C95F}">
      <dsp:nvSpPr>
        <dsp:cNvPr id="0" name=""/>
        <dsp:cNvSpPr/>
      </dsp:nvSpPr>
      <dsp:spPr>
        <a:xfrm>
          <a:off x="2468659" y="-2172"/>
          <a:ext cx="7222295" cy="7222295"/>
        </a:xfrm>
        <a:prstGeom prst="circularArrow">
          <a:avLst>
            <a:gd name="adj1" fmla="val 5194"/>
            <a:gd name="adj2" fmla="val 335458"/>
            <a:gd name="adj3" fmla="val 21295097"/>
            <a:gd name="adj4" fmla="val 19764613"/>
            <a:gd name="adj5" fmla="val 60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D89EA1E2-0E04-4936-BBC7-B52553DF8628}">
      <dsp:nvSpPr>
        <dsp:cNvPr id="0" name=""/>
        <dsp:cNvSpPr/>
      </dsp:nvSpPr>
      <dsp:spPr>
        <a:xfrm>
          <a:off x="8165878" y="3637458"/>
          <a:ext cx="1923688" cy="19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IQ" sz="4800" kern="1200" dirty="0">
              <a:latin typeface="Sakkal Majalla" panose="02000000000000000000" pitchFamily="2" charset="-78"/>
              <a:cs typeface="Sakkal Majalla" panose="02000000000000000000" pitchFamily="2" charset="-78"/>
            </a:rPr>
            <a:t>العادات والتقاليد </a:t>
          </a:r>
        </a:p>
      </dsp:txBody>
      <dsp:txXfrm>
        <a:off x="8165878" y="3637458"/>
        <a:ext cx="1923688" cy="1923688"/>
      </dsp:txXfrm>
    </dsp:sp>
    <dsp:sp modelId="{5F02C5D0-8609-4B8B-AA00-7246CA00A337}">
      <dsp:nvSpPr>
        <dsp:cNvPr id="0" name=""/>
        <dsp:cNvSpPr/>
      </dsp:nvSpPr>
      <dsp:spPr>
        <a:xfrm>
          <a:off x="2468659" y="-2172"/>
          <a:ext cx="7222295" cy="7222295"/>
        </a:xfrm>
        <a:prstGeom prst="circularArrow">
          <a:avLst>
            <a:gd name="adj1" fmla="val 5194"/>
            <a:gd name="adj2" fmla="val 335458"/>
            <a:gd name="adj3" fmla="val 4016621"/>
            <a:gd name="adj4" fmla="val 2251667"/>
            <a:gd name="adj5" fmla="val 60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54B2D89E-D2A5-4DB2-B455-D35907F4CF4D}">
      <dsp:nvSpPr>
        <dsp:cNvPr id="0" name=""/>
        <dsp:cNvSpPr/>
      </dsp:nvSpPr>
      <dsp:spPr>
        <a:xfrm>
          <a:off x="5117962" y="5851899"/>
          <a:ext cx="1923688" cy="19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IQ" sz="4800" kern="1200" dirty="0">
              <a:latin typeface="Sakkal Majalla" panose="02000000000000000000" pitchFamily="2" charset="-78"/>
              <a:cs typeface="Sakkal Majalla" panose="02000000000000000000" pitchFamily="2" charset="-78"/>
            </a:rPr>
            <a:t>ضعف القوانين </a:t>
          </a:r>
        </a:p>
      </dsp:txBody>
      <dsp:txXfrm>
        <a:off x="5117962" y="5851899"/>
        <a:ext cx="1923688" cy="1923688"/>
      </dsp:txXfrm>
    </dsp:sp>
    <dsp:sp modelId="{EDC39920-6FD8-4A33-A6A8-547CC6198FF3}">
      <dsp:nvSpPr>
        <dsp:cNvPr id="0" name=""/>
        <dsp:cNvSpPr/>
      </dsp:nvSpPr>
      <dsp:spPr>
        <a:xfrm>
          <a:off x="2468659" y="-2172"/>
          <a:ext cx="7222295" cy="7222295"/>
        </a:xfrm>
        <a:prstGeom prst="circularArrow">
          <a:avLst>
            <a:gd name="adj1" fmla="val 5194"/>
            <a:gd name="adj2" fmla="val 335458"/>
            <a:gd name="adj3" fmla="val 8212875"/>
            <a:gd name="adj4" fmla="val 6447922"/>
            <a:gd name="adj5" fmla="val 60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3D7D392E-C56C-42D3-A186-3033AFE7A87F}">
      <dsp:nvSpPr>
        <dsp:cNvPr id="0" name=""/>
        <dsp:cNvSpPr/>
      </dsp:nvSpPr>
      <dsp:spPr>
        <a:xfrm>
          <a:off x="2070046" y="3637458"/>
          <a:ext cx="1923688" cy="19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IQ" sz="4800" kern="1200" dirty="0">
              <a:latin typeface="Sakkal Majalla" panose="02000000000000000000" pitchFamily="2" charset="-78"/>
              <a:cs typeface="Sakkal Majalla" panose="02000000000000000000" pitchFamily="2" charset="-78"/>
            </a:rPr>
            <a:t>الفقر</a:t>
          </a:r>
        </a:p>
      </dsp:txBody>
      <dsp:txXfrm>
        <a:off x="2070046" y="3637458"/>
        <a:ext cx="1923688" cy="1923688"/>
      </dsp:txXfrm>
    </dsp:sp>
    <dsp:sp modelId="{55AD9881-0365-443B-8285-37E88D50D7C5}">
      <dsp:nvSpPr>
        <dsp:cNvPr id="0" name=""/>
        <dsp:cNvSpPr/>
      </dsp:nvSpPr>
      <dsp:spPr>
        <a:xfrm>
          <a:off x="2289835" y="-2172"/>
          <a:ext cx="7579943" cy="7222295"/>
        </a:xfrm>
        <a:prstGeom prst="circularArrow">
          <a:avLst>
            <a:gd name="adj1" fmla="val 5194"/>
            <a:gd name="adj2" fmla="val 335458"/>
            <a:gd name="adj3" fmla="val 12299929"/>
            <a:gd name="adj4" fmla="val 10769445"/>
            <a:gd name="adj5" fmla="val 60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08727852-44E0-4AD1-B120-1CB4C4FB6520}">
      <dsp:nvSpPr>
        <dsp:cNvPr id="0" name=""/>
        <dsp:cNvSpPr/>
      </dsp:nvSpPr>
      <dsp:spPr>
        <a:xfrm>
          <a:off x="3234246" y="54418"/>
          <a:ext cx="1923688" cy="19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2133600" rtl="1">
            <a:lnSpc>
              <a:spcPct val="90000"/>
            </a:lnSpc>
            <a:spcBef>
              <a:spcPct val="0"/>
            </a:spcBef>
            <a:spcAft>
              <a:spcPct val="35000"/>
            </a:spcAft>
            <a:buNone/>
          </a:pPr>
          <a:r>
            <a:rPr lang="ar-IQ" sz="4800" kern="1200" dirty="0">
              <a:latin typeface="Sakkal Majalla" panose="02000000000000000000" pitchFamily="2" charset="-78"/>
              <a:cs typeface="Sakkal Majalla" panose="02000000000000000000" pitchFamily="2" charset="-78"/>
            </a:rPr>
            <a:t>غياب التوعية </a:t>
          </a:r>
        </a:p>
      </dsp:txBody>
      <dsp:txXfrm>
        <a:off x="3234246" y="54418"/>
        <a:ext cx="1923688" cy="1923688"/>
      </dsp:txXfrm>
    </dsp:sp>
    <dsp:sp modelId="{02723361-4F07-463B-90AB-355EE4CD2BCE}">
      <dsp:nvSpPr>
        <dsp:cNvPr id="0" name=""/>
        <dsp:cNvSpPr/>
      </dsp:nvSpPr>
      <dsp:spPr>
        <a:xfrm>
          <a:off x="1608086" y="117609"/>
          <a:ext cx="8943440" cy="6982731"/>
        </a:xfrm>
        <a:prstGeom prst="circularArrow">
          <a:avLst>
            <a:gd name="adj1" fmla="val 5194"/>
            <a:gd name="adj2" fmla="val 335458"/>
            <a:gd name="adj3" fmla="val 16867603"/>
            <a:gd name="adj4" fmla="val 15196939"/>
            <a:gd name="adj5" fmla="val 606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13486-D380-4A5F-9AEB-4AACCFC8F5D4}">
      <dsp:nvSpPr>
        <dsp:cNvPr id="0" name=""/>
        <dsp:cNvSpPr/>
      </dsp:nvSpPr>
      <dsp:spPr>
        <a:xfrm>
          <a:off x="16686" y="4020624"/>
          <a:ext cx="3196125" cy="2537227"/>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b="1" kern="1200" dirty="0">
              <a:solidFill>
                <a:schemeClr val="tx1"/>
              </a:solidFill>
              <a:latin typeface="Sakkal Majalla" panose="02000000000000000000" pitchFamily="2" charset="-78"/>
              <a:cs typeface="Sakkal Majalla" panose="02000000000000000000" pitchFamily="2" charset="-78"/>
            </a:rPr>
            <a:t>انخفاض التحصيل الدراسي </a:t>
          </a:r>
        </a:p>
      </dsp:txBody>
      <dsp:txXfrm>
        <a:off x="484748" y="4392192"/>
        <a:ext cx="2260001" cy="1794091"/>
      </dsp:txXfrm>
    </dsp:sp>
    <dsp:sp modelId="{3D0030D7-E827-48C3-B035-97A8270BF07A}">
      <dsp:nvSpPr>
        <dsp:cNvPr id="0" name=""/>
        <dsp:cNvSpPr/>
      </dsp:nvSpPr>
      <dsp:spPr>
        <a:xfrm rot="18642353">
          <a:off x="2261086" y="3666998"/>
          <a:ext cx="1465888" cy="38020"/>
        </a:xfrm>
        <a:custGeom>
          <a:avLst/>
          <a:gdLst/>
          <a:ahLst/>
          <a:cxnLst/>
          <a:rect l="0" t="0" r="0" b="0"/>
          <a:pathLst>
            <a:path>
              <a:moveTo>
                <a:pt x="0" y="19010"/>
              </a:moveTo>
              <a:lnTo>
                <a:pt x="1465888" y="1901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IQ" sz="500" kern="1200"/>
        </a:p>
      </dsp:txBody>
      <dsp:txXfrm>
        <a:off x="2957383" y="3649361"/>
        <a:ext cx="73294" cy="73294"/>
      </dsp:txXfrm>
    </dsp:sp>
    <dsp:sp modelId="{E32E91FC-94D0-414E-B894-D495D2C8329E}">
      <dsp:nvSpPr>
        <dsp:cNvPr id="0" name=""/>
        <dsp:cNvSpPr/>
      </dsp:nvSpPr>
      <dsp:spPr>
        <a:xfrm>
          <a:off x="2775249" y="814166"/>
          <a:ext cx="3196125" cy="2537227"/>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b="1" kern="1200" dirty="0">
              <a:solidFill>
                <a:schemeClr val="tx1"/>
              </a:solidFill>
              <a:latin typeface="Sakkal Majalla" panose="02000000000000000000" pitchFamily="2" charset="-78"/>
              <a:cs typeface="Sakkal Majalla" panose="02000000000000000000" pitchFamily="2" charset="-78"/>
            </a:rPr>
            <a:t>اضطرابات نفسية </a:t>
          </a:r>
        </a:p>
      </dsp:txBody>
      <dsp:txXfrm>
        <a:off x="3243311" y="1185734"/>
        <a:ext cx="2260001" cy="1794091"/>
      </dsp:txXfrm>
    </dsp:sp>
    <dsp:sp modelId="{FB754DA9-0750-4EE2-A993-320949AC59E2}">
      <dsp:nvSpPr>
        <dsp:cNvPr id="0" name=""/>
        <dsp:cNvSpPr/>
      </dsp:nvSpPr>
      <dsp:spPr>
        <a:xfrm rot="21596120">
          <a:off x="3212809" y="5266831"/>
          <a:ext cx="2821352" cy="38020"/>
        </a:xfrm>
        <a:custGeom>
          <a:avLst/>
          <a:gdLst/>
          <a:ahLst/>
          <a:cxnLst/>
          <a:rect l="0" t="0" r="0" b="0"/>
          <a:pathLst>
            <a:path>
              <a:moveTo>
                <a:pt x="0" y="19010"/>
              </a:moveTo>
              <a:lnTo>
                <a:pt x="2821352" y="1901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rtl="1">
            <a:lnSpc>
              <a:spcPct val="90000"/>
            </a:lnSpc>
            <a:spcBef>
              <a:spcPct val="0"/>
            </a:spcBef>
            <a:spcAft>
              <a:spcPct val="35000"/>
            </a:spcAft>
            <a:buNone/>
          </a:pPr>
          <a:endParaRPr lang="ar-IQ" sz="1000" kern="1200"/>
        </a:p>
      </dsp:txBody>
      <dsp:txXfrm>
        <a:off x="4552951" y="5215308"/>
        <a:ext cx="141067" cy="141067"/>
      </dsp:txXfrm>
    </dsp:sp>
    <dsp:sp modelId="{0B971F16-A53C-4F3A-ABB4-0EF805712286}">
      <dsp:nvSpPr>
        <dsp:cNvPr id="0" name=""/>
        <dsp:cNvSpPr/>
      </dsp:nvSpPr>
      <dsp:spPr>
        <a:xfrm>
          <a:off x="6034158" y="4013832"/>
          <a:ext cx="3196125" cy="2537227"/>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IQ" sz="4000" b="1" kern="1200" dirty="0">
              <a:solidFill>
                <a:schemeClr val="tx1"/>
              </a:solidFill>
              <a:latin typeface="Sakkal Majalla" panose="02000000000000000000" pitchFamily="2" charset="-78"/>
              <a:cs typeface="Sakkal Majalla" panose="02000000000000000000" pitchFamily="2" charset="-78"/>
            </a:rPr>
            <a:t>مشاكل في الصحة العقلية </a:t>
          </a:r>
        </a:p>
      </dsp:txBody>
      <dsp:txXfrm>
        <a:off x="6502220" y="4385400"/>
        <a:ext cx="2260001" cy="17940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7E99A-B8BB-4536-8DB7-A766D75EE6D9}">
      <dsp:nvSpPr>
        <dsp:cNvPr id="0" name=""/>
        <dsp:cNvSpPr/>
      </dsp:nvSpPr>
      <dsp:spPr>
        <a:xfrm>
          <a:off x="3085167" y="162409"/>
          <a:ext cx="3733149" cy="18665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kern="1200" dirty="0">
              <a:solidFill>
                <a:schemeClr val="tx1"/>
              </a:solidFill>
              <a:latin typeface="Sakkal Majalla" panose="02000000000000000000" pitchFamily="2" charset="-78"/>
              <a:cs typeface="Sakkal Majalla" panose="02000000000000000000" pitchFamily="2" charset="-78"/>
            </a:rPr>
            <a:t>حملات توعوية منظمات المجتمع المدني </a:t>
          </a:r>
        </a:p>
      </dsp:txBody>
      <dsp:txXfrm>
        <a:off x="3139837" y="217079"/>
        <a:ext cx="3623809" cy="1757234"/>
      </dsp:txXfrm>
    </dsp:sp>
    <dsp:sp modelId="{2E145D05-264A-498C-8963-3495DED78A40}">
      <dsp:nvSpPr>
        <dsp:cNvPr id="0" name=""/>
        <dsp:cNvSpPr/>
      </dsp:nvSpPr>
      <dsp:spPr>
        <a:xfrm rot="3600000">
          <a:off x="5519624" y="3440381"/>
          <a:ext cx="1948827" cy="653301"/>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89050" rtl="1">
            <a:lnSpc>
              <a:spcPct val="90000"/>
            </a:lnSpc>
            <a:spcBef>
              <a:spcPct val="0"/>
            </a:spcBef>
            <a:spcAft>
              <a:spcPct val="35000"/>
            </a:spcAft>
            <a:buNone/>
          </a:pPr>
          <a:endParaRPr lang="ar-IQ" sz="2900" kern="1200"/>
        </a:p>
      </dsp:txBody>
      <dsp:txXfrm>
        <a:off x="5715614" y="3571041"/>
        <a:ext cx="1556847" cy="391981"/>
      </dsp:txXfrm>
    </dsp:sp>
    <dsp:sp modelId="{B28B3FB0-EF80-486E-9FF4-BED9FDFE5264}">
      <dsp:nvSpPr>
        <dsp:cNvPr id="0" name=""/>
        <dsp:cNvSpPr/>
      </dsp:nvSpPr>
      <dsp:spPr>
        <a:xfrm>
          <a:off x="6169759" y="5505079"/>
          <a:ext cx="3733149" cy="18665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kern="1200" dirty="0">
              <a:solidFill>
                <a:schemeClr val="tx1"/>
              </a:solidFill>
              <a:latin typeface="Sakkal Majalla" panose="02000000000000000000" pitchFamily="2" charset="-78"/>
              <a:cs typeface="Sakkal Majalla" panose="02000000000000000000" pitchFamily="2" charset="-78"/>
            </a:rPr>
            <a:t>قوانين حماية الأسرة (مثل قانون الحماية من العنف الأسري)</a:t>
          </a:r>
        </a:p>
      </dsp:txBody>
      <dsp:txXfrm>
        <a:off x="6224429" y="5559749"/>
        <a:ext cx="3623809" cy="1757234"/>
      </dsp:txXfrm>
    </dsp:sp>
    <dsp:sp modelId="{32951EDB-8C5A-426C-A468-CF342AFAB33C}">
      <dsp:nvSpPr>
        <dsp:cNvPr id="0" name=""/>
        <dsp:cNvSpPr/>
      </dsp:nvSpPr>
      <dsp:spPr>
        <a:xfrm rot="10800000">
          <a:off x="3977328" y="6111716"/>
          <a:ext cx="1948827" cy="653301"/>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89050" rtl="1">
            <a:lnSpc>
              <a:spcPct val="90000"/>
            </a:lnSpc>
            <a:spcBef>
              <a:spcPct val="0"/>
            </a:spcBef>
            <a:spcAft>
              <a:spcPct val="35000"/>
            </a:spcAft>
            <a:buNone/>
          </a:pPr>
          <a:endParaRPr lang="ar-IQ" sz="2900" kern="1200" dirty="0"/>
        </a:p>
      </dsp:txBody>
      <dsp:txXfrm rot="10800000">
        <a:off x="4173318" y="6242376"/>
        <a:ext cx="1556847" cy="391981"/>
      </dsp:txXfrm>
    </dsp:sp>
    <dsp:sp modelId="{BBBAD884-4419-4E5B-8661-059A69B5CBCA}">
      <dsp:nvSpPr>
        <dsp:cNvPr id="0" name=""/>
        <dsp:cNvSpPr/>
      </dsp:nvSpPr>
      <dsp:spPr>
        <a:xfrm>
          <a:off x="575" y="5505079"/>
          <a:ext cx="3733149" cy="1866574"/>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kern="1200" dirty="0">
              <a:solidFill>
                <a:schemeClr val="tx1"/>
              </a:solidFill>
              <a:latin typeface="Sakkal Majalla" panose="02000000000000000000" pitchFamily="2" charset="-78"/>
              <a:cs typeface="Sakkal Majalla" panose="02000000000000000000" pitchFamily="2" charset="-78"/>
            </a:rPr>
            <a:t>دور الإعلام في فضح الانتهاكات</a:t>
          </a:r>
          <a:r>
            <a:rPr lang="ar-IQ" sz="3400" kern="1200" dirty="0"/>
            <a:t>.</a:t>
          </a:r>
        </a:p>
      </dsp:txBody>
      <dsp:txXfrm>
        <a:off x="55245" y="5559749"/>
        <a:ext cx="3623809" cy="1757234"/>
      </dsp:txXfrm>
    </dsp:sp>
    <dsp:sp modelId="{C791FFEE-50B2-46ED-A0D9-66E8FDEF9345}">
      <dsp:nvSpPr>
        <dsp:cNvPr id="0" name=""/>
        <dsp:cNvSpPr/>
      </dsp:nvSpPr>
      <dsp:spPr>
        <a:xfrm rot="18000000">
          <a:off x="2435032" y="3440381"/>
          <a:ext cx="1948827" cy="653301"/>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1289050" rtl="1">
            <a:lnSpc>
              <a:spcPct val="90000"/>
            </a:lnSpc>
            <a:spcBef>
              <a:spcPct val="0"/>
            </a:spcBef>
            <a:spcAft>
              <a:spcPct val="35000"/>
            </a:spcAft>
            <a:buNone/>
          </a:pPr>
          <a:endParaRPr lang="ar-IQ" sz="2900" kern="1200"/>
        </a:p>
      </dsp:txBody>
      <dsp:txXfrm>
        <a:off x="2631022" y="3571041"/>
        <a:ext cx="1556847" cy="391981"/>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2C860E2-AEDE-436F-957B-74201F06928C}" type="datetimeFigureOut">
              <a:rPr lang="ar-IQ" smtClean="0"/>
              <a:t>26‏/10‏/1446</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28B79A3-BE45-4107-BE15-D1C63C1CCBBD}" type="slidenum">
              <a:rPr lang="ar-IQ" smtClean="0"/>
              <a:t>‹#›</a:t>
            </a:fld>
            <a:endParaRPr lang="ar-IQ"/>
          </a:p>
        </p:txBody>
      </p:sp>
    </p:spTree>
    <p:extLst>
      <p:ext uri="{BB962C8B-B14F-4D97-AF65-F5344CB8AC3E}">
        <p14:creationId xmlns:p14="http://schemas.microsoft.com/office/powerpoint/2010/main" val="410238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5"/>
          </p:nvPr>
        </p:nvSpPr>
        <p:spPr/>
        <p:txBody>
          <a:bodyPr/>
          <a:lstStyle/>
          <a:p>
            <a:fld id="{928B79A3-BE45-4107-BE15-D1C63C1CCBBD}" type="slidenum">
              <a:rPr lang="ar-IQ" smtClean="0"/>
              <a:t>1</a:t>
            </a:fld>
            <a:endParaRPr lang="ar-IQ"/>
          </a:p>
        </p:txBody>
      </p:sp>
    </p:spTree>
    <p:extLst>
      <p:ext uri="{BB962C8B-B14F-4D97-AF65-F5344CB8AC3E}">
        <p14:creationId xmlns:p14="http://schemas.microsoft.com/office/powerpoint/2010/main" val="139468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sv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6.svg"/><Relationship Id="rId7" Type="http://schemas.openxmlformats.org/officeDocument/2006/relationships/diagramLayout" Target="../diagrams/layout1.xml"/><Relationship Id="rId12"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3.jpeg"/><Relationship Id="rId5" Type="http://schemas.openxmlformats.org/officeDocument/2006/relationships/image" Target="../media/image18.svg"/><Relationship Id="rId10" Type="http://schemas.microsoft.com/office/2007/relationships/diagramDrawing" Target="../diagrams/drawing1.xml"/><Relationship Id="rId4" Type="http://schemas.openxmlformats.org/officeDocument/2006/relationships/image" Target="../media/image17.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diagramLayout" Target="../diagrams/layout2.xml"/><Relationship Id="rId12"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29.png"/><Relationship Id="rId5" Type="http://schemas.openxmlformats.org/officeDocument/2006/relationships/image" Target="../media/image28.svg"/><Relationship Id="rId10" Type="http://schemas.microsoft.com/office/2007/relationships/diagramDrawing" Target="../diagrams/drawing2.xml"/><Relationship Id="rId4" Type="http://schemas.openxmlformats.org/officeDocument/2006/relationships/image" Target="../media/image27.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svg"/><Relationship Id="rId7" Type="http://schemas.openxmlformats.org/officeDocument/2006/relationships/diagramQuickStyle" Target="../diagrams/quickStyle3.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36.png"/><Relationship Id="rId5" Type="http://schemas.openxmlformats.org/officeDocument/2006/relationships/diagramData" Target="../diagrams/data3.xml"/><Relationship Id="rId10" Type="http://schemas.openxmlformats.org/officeDocument/2006/relationships/image" Target="../media/image35.png"/><Relationship Id="rId4" Type="http://schemas.openxmlformats.org/officeDocument/2006/relationships/image" Target="../media/image3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diagramColors" Target="../diagrams/colors4.xml"/><Relationship Id="rId12"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9.png"/><Relationship Id="rId5" Type="http://schemas.openxmlformats.org/officeDocument/2006/relationships/diagramLayout" Target="../diagrams/layout4.xml"/><Relationship Id="rId10" Type="http://schemas.openxmlformats.org/officeDocument/2006/relationships/image" Target="../media/image14.svg"/><Relationship Id="rId4" Type="http://schemas.openxmlformats.org/officeDocument/2006/relationships/diagramData" Target="../diagrams/data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3.svg"/><Relationship Id="rId3" Type="http://schemas.openxmlformats.org/officeDocument/2006/relationships/image" Target="../media/image50.svg"/><Relationship Id="rId7" Type="http://schemas.openxmlformats.org/officeDocument/2006/relationships/image" Target="../media/image52.svg"/><Relationship Id="rId12"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5.svg"/><Relationship Id="rId5" Type="http://schemas.openxmlformats.org/officeDocument/2006/relationships/image" Target="../media/image4.svg"/><Relationship Id="rId10" Type="http://schemas.openxmlformats.org/officeDocument/2006/relationships/image" Target="../media/image54.png"/><Relationship Id="rId4" Type="http://schemas.openxmlformats.org/officeDocument/2006/relationships/image" Target="../media/image3.png"/><Relationship Id="rId9"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E2"/>
        </a:solidFill>
        <a:effectLst/>
      </p:bgPr>
    </p:bg>
    <p:spTree>
      <p:nvGrpSpPr>
        <p:cNvPr id="1" name=""/>
        <p:cNvGrpSpPr/>
        <p:nvPr/>
      </p:nvGrpSpPr>
      <p:grpSpPr>
        <a:xfrm>
          <a:off x="0" y="0"/>
          <a:ext cx="0" cy="0"/>
          <a:chOff x="0" y="0"/>
          <a:chExt cx="0" cy="0"/>
        </a:xfrm>
      </p:grpSpPr>
      <p:grpSp>
        <p:nvGrpSpPr>
          <p:cNvPr id="2" name="Group 2"/>
          <p:cNvGrpSpPr/>
          <p:nvPr/>
        </p:nvGrpSpPr>
        <p:grpSpPr>
          <a:xfrm rot="1136467">
            <a:off x="3427160" y="-5659383"/>
            <a:ext cx="15493566" cy="14861874"/>
            <a:chOff x="0" y="0"/>
            <a:chExt cx="6323330" cy="6065520"/>
          </a:xfrm>
        </p:grpSpPr>
        <p:sp>
          <p:nvSpPr>
            <p:cNvPr id="3" name="Freeform 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09852">
                <a:alpha val="70980"/>
              </a:srgbClr>
            </a:solidFill>
          </p:spPr>
        </p:sp>
      </p:grpSp>
      <p:grpSp>
        <p:nvGrpSpPr>
          <p:cNvPr id="4" name="Group 4"/>
          <p:cNvGrpSpPr>
            <a:grpSpLocks noChangeAspect="1"/>
          </p:cNvGrpSpPr>
          <p:nvPr/>
        </p:nvGrpSpPr>
        <p:grpSpPr>
          <a:xfrm rot="7751076">
            <a:off x="-65492" y="284850"/>
            <a:ext cx="1452794" cy="765352"/>
            <a:chOff x="0" y="0"/>
            <a:chExt cx="1610360" cy="848360"/>
          </a:xfrm>
        </p:grpSpPr>
        <p:sp>
          <p:nvSpPr>
            <p:cNvPr id="5" name="Freeform 5"/>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DD7958"/>
            </a:solidFill>
          </p:spPr>
        </p:sp>
      </p:grpSp>
      <p:grpSp>
        <p:nvGrpSpPr>
          <p:cNvPr id="6" name="Group 6"/>
          <p:cNvGrpSpPr>
            <a:grpSpLocks noChangeAspect="1"/>
          </p:cNvGrpSpPr>
          <p:nvPr/>
        </p:nvGrpSpPr>
        <p:grpSpPr>
          <a:xfrm rot="18834363">
            <a:off x="15867232" y="8374050"/>
            <a:ext cx="2566531" cy="1352084"/>
            <a:chOff x="0" y="0"/>
            <a:chExt cx="1610360" cy="848360"/>
          </a:xfrm>
        </p:grpSpPr>
        <p:sp>
          <p:nvSpPr>
            <p:cNvPr id="7" name="Freeform 7"/>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DD7958"/>
            </a:solidFill>
          </p:spPr>
        </p:sp>
      </p:grpSp>
      <p:grpSp>
        <p:nvGrpSpPr>
          <p:cNvPr id="8" name="Group 8"/>
          <p:cNvGrpSpPr>
            <a:grpSpLocks noChangeAspect="1"/>
          </p:cNvGrpSpPr>
          <p:nvPr/>
        </p:nvGrpSpPr>
        <p:grpSpPr>
          <a:xfrm rot="1694964">
            <a:off x="15713150" y="1558728"/>
            <a:ext cx="1227392" cy="1169364"/>
            <a:chOff x="0" y="0"/>
            <a:chExt cx="1772920" cy="1689100"/>
          </a:xfrm>
        </p:grpSpPr>
        <p:sp>
          <p:nvSpPr>
            <p:cNvPr id="9" name="Freeform 9"/>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DD7958"/>
            </a:solidFill>
          </p:spPr>
        </p:sp>
      </p:grpSp>
      <p:grpSp>
        <p:nvGrpSpPr>
          <p:cNvPr id="10" name="Group 10"/>
          <p:cNvGrpSpPr>
            <a:grpSpLocks noChangeAspect="1"/>
          </p:cNvGrpSpPr>
          <p:nvPr/>
        </p:nvGrpSpPr>
        <p:grpSpPr>
          <a:xfrm rot="-1102560">
            <a:off x="16671209" y="848145"/>
            <a:ext cx="845833" cy="805843"/>
            <a:chOff x="0" y="0"/>
            <a:chExt cx="1772920" cy="1689100"/>
          </a:xfrm>
        </p:grpSpPr>
        <p:sp>
          <p:nvSpPr>
            <p:cNvPr id="11" name="Freeform 1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FFFFF"/>
            </a:solidFill>
          </p:spPr>
        </p:sp>
      </p:grpSp>
      <p:grpSp>
        <p:nvGrpSpPr>
          <p:cNvPr id="12" name="Group 12"/>
          <p:cNvGrpSpPr/>
          <p:nvPr/>
        </p:nvGrpSpPr>
        <p:grpSpPr>
          <a:xfrm>
            <a:off x="8519238" y="8783840"/>
            <a:ext cx="1413837" cy="141383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D7958"/>
            </a:solidFill>
          </p:spPr>
        </p:sp>
      </p:grpSp>
      <p:sp>
        <p:nvSpPr>
          <p:cNvPr id="14" name="Freeform 14"/>
          <p:cNvSpPr/>
          <p:nvPr/>
        </p:nvSpPr>
        <p:spPr>
          <a:xfrm rot="574518">
            <a:off x="8654964" y="9412008"/>
            <a:ext cx="1086585" cy="505262"/>
          </a:xfrm>
          <a:custGeom>
            <a:avLst/>
            <a:gdLst/>
            <a:ahLst/>
            <a:cxnLst/>
            <a:rect l="l" t="t" r="r" b="b"/>
            <a:pathLst>
              <a:path w="1086585" h="505262">
                <a:moveTo>
                  <a:pt x="0" y="0"/>
                </a:moveTo>
                <a:lnTo>
                  <a:pt x="1086584" y="0"/>
                </a:lnTo>
                <a:lnTo>
                  <a:pt x="1086584" y="505262"/>
                </a:lnTo>
                <a:lnTo>
                  <a:pt x="0" y="50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117421" y="5708236"/>
            <a:ext cx="4225979" cy="4568161"/>
          </a:xfrm>
          <a:custGeom>
            <a:avLst/>
            <a:gdLst/>
            <a:ahLst/>
            <a:cxnLst/>
            <a:rect l="l" t="t" r="r" b="b"/>
            <a:pathLst>
              <a:path w="5886983" h="7935884">
                <a:moveTo>
                  <a:pt x="0" y="0"/>
                </a:moveTo>
                <a:lnTo>
                  <a:pt x="5886983" y="0"/>
                </a:lnTo>
                <a:lnTo>
                  <a:pt x="5886983" y="7935885"/>
                </a:lnTo>
                <a:lnTo>
                  <a:pt x="0" y="79358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6" name="Picture 25">
            <a:extLst>
              <a:ext uri="{FF2B5EF4-FFF2-40B4-BE49-F238E27FC236}">
                <a16:creationId xmlns:a16="http://schemas.microsoft.com/office/drawing/2014/main" id="{F792B188-5851-BA9B-2E18-A736250F1CA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4593" y="-24346"/>
            <a:ext cx="2143125" cy="2143125"/>
          </a:xfrm>
          <a:prstGeom prst="rect">
            <a:avLst/>
          </a:prstGeom>
        </p:spPr>
      </p:pic>
      <p:pic>
        <p:nvPicPr>
          <p:cNvPr id="32" name="Picture 31">
            <a:extLst>
              <a:ext uri="{FF2B5EF4-FFF2-40B4-BE49-F238E27FC236}">
                <a16:creationId xmlns:a16="http://schemas.microsoft.com/office/drawing/2014/main" id="{C3741714-9C85-EA61-C3B3-1A65CF7AD9FF}"/>
              </a:ext>
            </a:extLst>
          </p:cNvPr>
          <p:cNvPicPr>
            <a:picLocks noChangeAspect="1"/>
          </p:cNvPicPr>
          <p:nvPr/>
        </p:nvPicPr>
        <p:blipFill>
          <a:blip r:embed="rId8"/>
          <a:stretch>
            <a:fillRect/>
          </a:stretch>
        </p:blipFill>
        <p:spPr>
          <a:xfrm>
            <a:off x="2673716" y="2406218"/>
            <a:ext cx="13379134" cy="34304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8" name="Picture 27">
            <a:extLst>
              <a:ext uri="{FF2B5EF4-FFF2-40B4-BE49-F238E27FC236}">
                <a16:creationId xmlns:a16="http://schemas.microsoft.com/office/drawing/2014/main" id="{555060E9-76CE-7470-B845-500F28D633C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5636" y="-63708"/>
            <a:ext cx="2277071" cy="2143125"/>
          </a:xfrm>
          <a:prstGeom prst="rect">
            <a:avLst/>
          </a:prstGeom>
        </p:spPr>
      </p:pic>
      <p:pic>
        <p:nvPicPr>
          <p:cNvPr id="30" name="Picture 29">
            <a:extLst>
              <a:ext uri="{FF2B5EF4-FFF2-40B4-BE49-F238E27FC236}">
                <a16:creationId xmlns:a16="http://schemas.microsoft.com/office/drawing/2014/main" id="{A8DB6CE5-8FDE-B222-5710-576D8F153A7B}"/>
              </a:ext>
            </a:extLst>
          </p:cNvPr>
          <p:cNvPicPr>
            <a:picLocks noChangeAspect="1"/>
          </p:cNvPicPr>
          <p:nvPr/>
        </p:nvPicPr>
        <p:blipFill>
          <a:blip r:embed="rId10">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12249604" y="-63708"/>
            <a:ext cx="2368489" cy="2229165"/>
          </a:xfrm>
          <a:prstGeom prst="rect">
            <a:avLst/>
          </a:prstGeom>
        </p:spPr>
      </p:pic>
      <p:sp>
        <p:nvSpPr>
          <p:cNvPr id="22" name="TextBox 21">
            <a:extLst>
              <a:ext uri="{FF2B5EF4-FFF2-40B4-BE49-F238E27FC236}">
                <a16:creationId xmlns:a16="http://schemas.microsoft.com/office/drawing/2014/main" id="{7D239BDE-9EB0-8CBB-1EEE-D15722D94DB2}"/>
              </a:ext>
            </a:extLst>
          </p:cNvPr>
          <p:cNvSpPr txBox="1"/>
          <p:nvPr/>
        </p:nvSpPr>
        <p:spPr>
          <a:xfrm>
            <a:off x="2814864" y="2704342"/>
            <a:ext cx="13157250" cy="2800767"/>
          </a:xfrm>
          <a:prstGeom prst="rect">
            <a:avLst/>
          </a:prstGeom>
          <a:noFill/>
        </p:spPr>
        <p:txBody>
          <a:bodyPr wrap="square">
            <a:spAutoFit/>
          </a:bodyPr>
          <a:lstStyle/>
          <a:p>
            <a:pPr algn="ctr"/>
            <a:r>
              <a:rPr lang="ar-IQ" sz="4400" dirty="0">
                <a:solidFill>
                  <a:schemeClr val="accent6">
                    <a:lumMod val="75000"/>
                  </a:schemeClr>
                </a:solidFill>
                <a:latin typeface="Sakkal Majalla" panose="02000000000000000000" pitchFamily="2" charset="-78"/>
                <a:cs typeface="Sakkal Majalla" panose="02000000000000000000" pitchFamily="2" charset="-78"/>
              </a:rPr>
              <a:t>ورقة بحثية لملتقى المرأة رمز الحضارة </a:t>
            </a:r>
          </a:p>
          <a:p>
            <a:pPr algn="ctr"/>
            <a:r>
              <a:rPr lang="ar-IQ" sz="4400" u="sng" dirty="0">
                <a:solidFill>
                  <a:schemeClr val="accent6">
                    <a:lumMod val="75000"/>
                  </a:schemeClr>
                </a:solidFill>
                <a:latin typeface="Sakkal Majalla" panose="02000000000000000000" pitchFamily="2" charset="-78"/>
                <a:cs typeface="Sakkal Majalla" panose="02000000000000000000" pitchFamily="2" charset="-78"/>
              </a:rPr>
              <a:t>بعنوان</a:t>
            </a:r>
            <a:r>
              <a:rPr lang="ar-IQ" sz="4400" dirty="0">
                <a:latin typeface="Sakkal Majalla" panose="02000000000000000000" pitchFamily="2" charset="-78"/>
                <a:cs typeface="Sakkal Majalla" panose="02000000000000000000" pitchFamily="2" charset="-78"/>
              </a:rPr>
              <a:t> </a:t>
            </a:r>
          </a:p>
          <a:p>
            <a:pPr algn="ctr"/>
            <a:r>
              <a:rPr lang="ar-IQ" sz="4400" b="1" dirty="0">
                <a:solidFill>
                  <a:schemeClr val="accent6">
                    <a:lumMod val="50000"/>
                  </a:schemeClr>
                </a:solidFill>
                <a:latin typeface="Sakkal Majalla" panose="02000000000000000000" pitchFamily="2" charset="-78"/>
                <a:cs typeface="Sakkal Majalla" panose="02000000000000000000" pitchFamily="2" charset="-78"/>
              </a:rPr>
              <a:t>العنف ضد المرأة والطفل في المجتمع</a:t>
            </a:r>
          </a:p>
          <a:p>
            <a:pPr algn="ctr"/>
            <a:r>
              <a:rPr lang="ar-IQ" sz="4400" b="1" dirty="0">
                <a:solidFill>
                  <a:schemeClr val="accent6">
                    <a:lumMod val="50000"/>
                  </a:schemeClr>
                </a:solidFill>
                <a:latin typeface="Sakkal Majalla" panose="02000000000000000000" pitchFamily="2" charset="-78"/>
                <a:cs typeface="Sakkal Majalla" panose="02000000000000000000" pitchFamily="2" charset="-78"/>
              </a:rPr>
              <a:t>الأسباب، الآثار، واستراتيجيات المواجهة</a:t>
            </a:r>
          </a:p>
        </p:txBody>
      </p:sp>
      <p:pic>
        <p:nvPicPr>
          <p:cNvPr id="33" name="Picture 32">
            <a:extLst>
              <a:ext uri="{FF2B5EF4-FFF2-40B4-BE49-F238E27FC236}">
                <a16:creationId xmlns:a16="http://schemas.microsoft.com/office/drawing/2014/main" id="{6FC5E901-D572-CC7C-56A8-F45E6490F71C}"/>
              </a:ext>
            </a:extLst>
          </p:cNvPr>
          <p:cNvPicPr>
            <a:picLocks noChangeAspect="1"/>
          </p:cNvPicPr>
          <p:nvPr/>
        </p:nvPicPr>
        <p:blipFill>
          <a:blip r:embed="rId11"/>
          <a:stretch>
            <a:fillRect/>
          </a:stretch>
        </p:blipFill>
        <p:spPr>
          <a:xfrm>
            <a:off x="5064172" y="6109991"/>
            <a:ext cx="8658635" cy="343046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4" name="TextBox 23">
            <a:extLst>
              <a:ext uri="{FF2B5EF4-FFF2-40B4-BE49-F238E27FC236}">
                <a16:creationId xmlns:a16="http://schemas.microsoft.com/office/drawing/2014/main" id="{DCD612DB-F140-7031-AAAC-8321E191A17A}"/>
              </a:ext>
            </a:extLst>
          </p:cNvPr>
          <p:cNvSpPr txBox="1"/>
          <p:nvPr/>
        </p:nvSpPr>
        <p:spPr>
          <a:xfrm>
            <a:off x="-521812" y="343254"/>
            <a:ext cx="8077200" cy="3258584"/>
          </a:xfrm>
          <a:prstGeom prst="rect">
            <a:avLst/>
          </a:prstGeom>
          <a:noFill/>
        </p:spPr>
        <p:txBody>
          <a:bodyPr wrap="square">
            <a:spAutoFit/>
          </a:bodyPr>
          <a:lstStyle/>
          <a:p>
            <a:pPr algn="ctr" rtl="1">
              <a:lnSpc>
                <a:spcPts val="2979"/>
              </a:lnSpc>
            </a:pPr>
            <a:endParaRPr lang="ar-IQ" sz="4800" dirty="0">
              <a:latin typeface="Sakkal Majalla" panose="02000000000000000000" pitchFamily="2" charset="-78"/>
              <a:ea typeface="Open Sauce"/>
              <a:cs typeface="Sakkal Majalla" panose="02000000000000000000" pitchFamily="2" charset="-78"/>
              <a:sym typeface="Open Sauce"/>
            </a:endParaRPr>
          </a:p>
          <a:p>
            <a:pPr algn="ctr" rtl="1">
              <a:lnSpc>
                <a:spcPts val="2979"/>
              </a:lnSpc>
            </a:pPr>
            <a:r>
              <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rPr>
              <a:t>اعداد </a:t>
            </a:r>
          </a:p>
          <a:p>
            <a:pPr algn="ctr" rtl="1">
              <a:lnSpc>
                <a:spcPts val="2979"/>
              </a:lnSpc>
            </a:pPr>
            <a:endPar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endParaRPr>
          </a:p>
          <a:p>
            <a:pPr algn="ctr">
              <a:lnSpc>
                <a:spcPts val="2979"/>
              </a:lnSpc>
            </a:pPr>
            <a:r>
              <a:rPr lang="ar-IQ" sz="4800" dirty="0" err="1">
                <a:solidFill>
                  <a:schemeClr val="accent6">
                    <a:lumMod val="75000"/>
                  </a:schemeClr>
                </a:solidFill>
                <a:latin typeface="Sakkal Majalla" panose="02000000000000000000" pitchFamily="2" charset="-78"/>
                <a:ea typeface="Open Sauce"/>
                <a:cs typeface="Sakkal Majalla" panose="02000000000000000000" pitchFamily="2" charset="-78"/>
                <a:sym typeface="Open Sauce"/>
              </a:rPr>
              <a:t>م.م</a:t>
            </a:r>
            <a:r>
              <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rPr>
              <a:t> كتمان خضير علي</a:t>
            </a:r>
            <a:endParaRPr lang="en-US"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endParaRPr>
          </a:p>
          <a:p>
            <a:pPr algn="ctr">
              <a:lnSpc>
                <a:spcPts val="2979"/>
              </a:lnSpc>
            </a:pPr>
            <a:endPar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endParaRPr>
          </a:p>
          <a:p>
            <a:pPr algn="ctr">
              <a:lnSpc>
                <a:spcPts val="2979"/>
              </a:lnSpc>
            </a:pPr>
            <a:r>
              <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rPr>
              <a:t>كلية الاعلام /جامعة بغداد </a:t>
            </a:r>
          </a:p>
          <a:p>
            <a:pPr algn="ctr">
              <a:lnSpc>
                <a:spcPts val="2979"/>
              </a:lnSpc>
            </a:pPr>
            <a:endParaRPr lang="ar-IQ" sz="4800"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endParaRPr>
          </a:p>
          <a:p>
            <a:pPr algn="ctr">
              <a:lnSpc>
                <a:spcPts val="2979"/>
              </a:lnSpc>
            </a:pPr>
            <a:r>
              <a:rPr lang="en-GB" sz="4800" u="sng"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rPr>
              <a:t>2025/4/6</a:t>
            </a:r>
            <a:endParaRPr lang="ar-IQ" sz="4800" u="sng" dirty="0">
              <a:solidFill>
                <a:schemeClr val="accent6">
                  <a:lumMod val="75000"/>
                </a:schemeClr>
              </a:solidFill>
              <a:latin typeface="Sakkal Majalla" panose="02000000000000000000" pitchFamily="2" charset="-78"/>
              <a:ea typeface="Open Sauce"/>
              <a:cs typeface="Sakkal Majalla" panose="02000000000000000000" pitchFamily="2" charset="-78"/>
              <a:sym typeface="Open Sau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grpSp>
        <p:nvGrpSpPr>
          <p:cNvPr id="2" name="Group 2"/>
          <p:cNvGrpSpPr/>
          <p:nvPr/>
        </p:nvGrpSpPr>
        <p:grpSpPr>
          <a:xfrm>
            <a:off x="11247982" y="233005"/>
            <a:ext cx="6520797" cy="9577299"/>
            <a:chOff x="0" y="0"/>
            <a:chExt cx="22629564" cy="25128771"/>
          </a:xfrm>
        </p:grpSpPr>
        <p:sp>
          <p:nvSpPr>
            <p:cNvPr id="3" name="Freeform 3"/>
            <p:cNvSpPr/>
            <p:nvPr/>
          </p:nvSpPr>
          <p:spPr>
            <a:xfrm>
              <a:off x="0" y="-4073"/>
              <a:ext cx="22635955" cy="25135375"/>
            </a:xfrm>
            <a:custGeom>
              <a:avLst/>
              <a:gdLst/>
              <a:ahLst/>
              <a:cxnLst/>
              <a:rect l="l" t="t" r="r" b="b"/>
              <a:pathLst>
                <a:path w="22635955" h="25135375">
                  <a:moveTo>
                    <a:pt x="22008176" y="25080896"/>
                  </a:moveTo>
                  <a:cubicBezTo>
                    <a:pt x="22008176" y="25080896"/>
                    <a:pt x="21277301" y="25135375"/>
                    <a:pt x="18127898" y="25132753"/>
                  </a:cubicBezTo>
                  <a:cubicBezTo>
                    <a:pt x="8006804" y="25130590"/>
                    <a:pt x="1057074" y="25122766"/>
                    <a:pt x="1057074" y="25122766"/>
                  </a:cubicBezTo>
                  <a:cubicBezTo>
                    <a:pt x="812932" y="25113931"/>
                    <a:pt x="449110" y="25092701"/>
                    <a:pt x="282371" y="25034523"/>
                  </a:cubicBezTo>
                  <a:cubicBezTo>
                    <a:pt x="4469" y="24937560"/>
                    <a:pt x="0" y="24764281"/>
                    <a:pt x="0" y="20339309"/>
                  </a:cubicBezTo>
                  <a:cubicBezTo>
                    <a:pt x="8536" y="491230"/>
                    <a:pt x="0" y="345608"/>
                    <a:pt x="77597" y="223930"/>
                  </a:cubicBezTo>
                  <a:cubicBezTo>
                    <a:pt x="217372" y="4759"/>
                    <a:pt x="519255" y="4073"/>
                    <a:pt x="937909" y="4073"/>
                  </a:cubicBezTo>
                  <a:cubicBezTo>
                    <a:pt x="937909" y="4073"/>
                    <a:pt x="3760093" y="15681"/>
                    <a:pt x="14395912" y="7673"/>
                  </a:cubicBezTo>
                  <a:cubicBezTo>
                    <a:pt x="21058374" y="0"/>
                    <a:pt x="21775108" y="6979"/>
                    <a:pt x="21775108" y="6979"/>
                  </a:cubicBezTo>
                  <a:cubicBezTo>
                    <a:pt x="22143416" y="14458"/>
                    <a:pt x="22281676" y="42638"/>
                    <a:pt x="22479415" y="165219"/>
                  </a:cubicBezTo>
                  <a:cubicBezTo>
                    <a:pt x="22630433" y="258836"/>
                    <a:pt x="22635955" y="476157"/>
                    <a:pt x="22626814" y="20339071"/>
                  </a:cubicBezTo>
                  <a:cubicBezTo>
                    <a:pt x="22626813" y="24882247"/>
                    <a:pt x="22584029" y="25030834"/>
                    <a:pt x="22008176" y="25080896"/>
                  </a:cubicBezTo>
                  <a:close/>
                </a:path>
              </a:pathLst>
            </a:custGeom>
            <a:solidFill>
              <a:srgbClr val="FFC98B"/>
            </a:solidFill>
          </p:spPr>
        </p:sp>
      </p:grpSp>
      <p:grpSp>
        <p:nvGrpSpPr>
          <p:cNvPr id="4" name="Group 4"/>
          <p:cNvGrpSpPr>
            <a:grpSpLocks noChangeAspect="1"/>
          </p:cNvGrpSpPr>
          <p:nvPr/>
        </p:nvGrpSpPr>
        <p:grpSpPr>
          <a:xfrm>
            <a:off x="11264311" y="231453"/>
            <a:ext cx="4028576" cy="6714293"/>
            <a:chOff x="0" y="0"/>
            <a:chExt cx="3810000" cy="6350000"/>
          </a:xfrm>
        </p:grpSpPr>
        <p:sp>
          <p:nvSpPr>
            <p:cNvPr id="5" name="Freeform 5"/>
            <p:cNvSpPr/>
            <p:nvPr/>
          </p:nvSpPr>
          <p:spPr>
            <a:xfrm>
              <a:off x="0" y="0"/>
              <a:ext cx="3810000" cy="6350000"/>
            </a:xfrm>
            <a:custGeom>
              <a:avLst/>
              <a:gdLst/>
              <a:ahLst/>
              <a:cxnLst/>
              <a:rect l="l" t="t" r="r" b="b"/>
              <a:pathLst>
                <a:path w="3810000" h="6350000">
                  <a:moveTo>
                    <a:pt x="2794000" y="6350000"/>
                  </a:moveTo>
                  <a:lnTo>
                    <a:pt x="1016000" y="6350000"/>
                  </a:lnTo>
                  <a:cubicBezTo>
                    <a:pt x="454660" y="6350000"/>
                    <a:pt x="0" y="5895340"/>
                    <a:pt x="0" y="5334000"/>
                  </a:cubicBezTo>
                  <a:lnTo>
                    <a:pt x="0" y="1016000"/>
                  </a:lnTo>
                  <a:cubicBezTo>
                    <a:pt x="0" y="454660"/>
                    <a:pt x="454660" y="0"/>
                    <a:pt x="1016000" y="0"/>
                  </a:cubicBezTo>
                  <a:lnTo>
                    <a:pt x="2794000" y="0"/>
                  </a:lnTo>
                  <a:cubicBezTo>
                    <a:pt x="3355340" y="0"/>
                    <a:pt x="3810000" y="454660"/>
                    <a:pt x="3810000" y="1016000"/>
                  </a:cubicBezTo>
                  <a:lnTo>
                    <a:pt x="3810000" y="5334000"/>
                  </a:lnTo>
                  <a:cubicBezTo>
                    <a:pt x="3810000" y="5895340"/>
                    <a:pt x="3355340" y="6350000"/>
                    <a:pt x="2794000" y="6350000"/>
                  </a:cubicBezTo>
                  <a:close/>
                </a:path>
              </a:pathLst>
            </a:custGeom>
            <a:blipFill>
              <a:blip r:embed="rId2"/>
              <a:stretch>
                <a:fillRect l="-75000" r="-75000"/>
              </a:stretch>
            </a:blipFill>
          </p:spPr>
        </p:sp>
      </p:grpSp>
      <p:grpSp>
        <p:nvGrpSpPr>
          <p:cNvPr id="6" name="Group 6"/>
          <p:cNvGrpSpPr>
            <a:grpSpLocks noChangeAspect="1"/>
          </p:cNvGrpSpPr>
          <p:nvPr/>
        </p:nvGrpSpPr>
        <p:grpSpPr>
          <a:xfrm>
            <a:off x="14125997" y="5818877"/>
            <a:ext cx="3626827" cy="4236669"/>
            <a:chOff x="0" y="0"/>
            <a:chExt cx="6350000" cy="6350000"/>
          </a:xfrm>
        </p:grpSpPr>
        <p:sp>
          <p:nvSpPr>
            <p:cNvPr id="7" name="Freeform 7"/>
            <p:cNvSpPr/>
            <p:nvPr/>
          </p:nvSpPr>
          <p:spPr>
            <a:xfrm>
              <a:off x="0" y="0"/>
              <a:ext cx="6350000" cy="6350000"/>
            </a:xfrm>
            <a:custGeom>
              <a:avLst/>
              <a:gdLst/>
              <a:ahLst/>
              <a:cxnLst/>
              <a:rect l="l" t="t" r="r" b="b"/>
              <a:pathLst>
                <a:path w="6350000" h="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2"/>
              <a:stretch>
                <a:fillRect l="-139558" t="-59705"/>
              </a:stretch>
            </a:blipFill>
          </p:spPr>
        </p:sp>
        <p:sp>
          <p:nvSpPr>
            <p:cNvPr id="8" name="Freeform 8"/>
            <p:cNvSpPr/>
            <p:nvPr/>
          </p:nvSpPr>
          <p:spPr>
            <a:xfrm>
              <a:off x="0" y="0"/>
              <a:ext cx="6350000" cy="6350000"/>
            </a:xfrm>
            <a:custGeom>
              <a:avLst/>
              <a:gdLst/>
              <a:ahLst/>
              <a:cxnLst/>
              <a:rect l="l" t="t" r="r" b="b"/>
              <a:pathLst>
                <a:path w="6350000" h="6350000">
                  <a:moveTo>
                    <a:pt x="5080000" y="19050"/>
                  </a:moveTo>
                  <a:cubicBezTo>
                    <a:pt x="5769610" y="19050"/>
                    <a:pt x="6330950" y="580390"/>
                    <a:pt x="6330950" y="1270000"/>
                  </a:cubicBezTo>
                  <a:lnTo>
                    <a:pt x="6330950" y="5080000"/>
                  </a:lnTo>
                  <a:cubicBezTo>
                    <a:pt x="6330950" y="5769610"/>
                    <a:pt x="5769610" y="6330950"/>
                    <a:pt x="5080000" y="6330950"/>
                  </a:cubicBezTo>
                  <a:lnTo>
                    <a:pt x="1270000" y="6330950"/>
                  </a:lnTo>
                  <a:cubicBezTo>
                    <a:pt x="580390" y="6330950"/>
                    <a:pt x="19050" y="5769610"/>
                    <a:pt x="19050" y="5080000"/>
                  </a:cubicBezTo>
                  <a:lnTo>
                    <a:pt x="19050" y="1270000"/>
                  </a:lnTo>
                  <a:cubicBezTo>
                    <a:pt x="19050" y="580390"/>
                    <a:pt x="580390" y="19050"/>
                    <a:pt x="1270000" y="19050"/>
                  </a:cubicBezTo>
                  <a:lnTo>
                    <a:pt x="5080000" y="19050"/>
                  </a:lnTo>
                  <a:moveTo>
                    <a:pt x="5080000" y="0"/>
                  </a:moveTo>
                  <a:lnTo>
                    <a:pt x="1270000" y="0"/>
                  </a:lnTo>
                  <a:cubicBezTo>
                    <a:pt x="568960" y="0"/>
                    <a:pt x="0" y="568960"/>
                    <a:pt x="0" y="1270000"/>
                  </a:cubicBezTo>
                  <a:lnTo>
                    <a:pt x="0" y="5080000"/>
                  </a:lnTo>
                  <a:cubicBezTo>
                    <a:pt x="0" y="5781040"/>
                    <a:pt x="568960" y="6350000"/>
                    <a:pt x="1270000" y="6350000"/>
                  </a:cubicBezTo>
                  <a:lnTo>
                    <a:pt x="5080000" y="6350000"/>
                  </a:lnTo>
                  <a:cubicBezTo>
                    <a:pt x="5781040" y="6350000"/>
                    <a:pt x="6350000" y="5781040"/>
                    <a:pt x="6350000" y="5080000"/>
                  </a:cubicBezTo>
                  <a:lnTo>
                    <a:pt x="6350000" y="1270000"/>
                  </a:lnTo>
                  <a:cubicBezTo>
                    <a:pt x="6350000" y="568960"/>
                    <a:pt x="5781040" y="0"/>
                    <a:pt x="5080000" y="0"/>
                  </a:cubicBezTo>
                  <a:lnTo>
                    <a:pt x="5080000" y="0"/>
                  </a:lnTo>
                  <a:close/>
                </a:path>
              </a:pathLst>
            </a:custGeom>
            <a:solidFill>
              <a:srgbClr val="FFC98B"/>
            </a:solidFill>
          </p:spPr>
        </p:sp>
      </p:grpSp>
      <p:grpSp>
        <p:nvGrpSpPr>
          <p:cNvPr id="9" name="Group 9"/>
          <p:cNvGrpSpPr>
            <a:grpSpLocks noChangeAspect="1"/>
          </p:cNvGrpSpPr>
          <p:nvPr/>
        </p:nvGrpSpPr>
        <p:grpSpPr>
          <a:xfrm rot="8438974">
            <a:off x="-227792" y="438454"/>
            <a:ext cx="2566531" cy="1352084"/>
            <a:chOff x="0" y="0"/>
            <a:chExt cx="1610360" cy="848360"/>
          </a:xfrm>
        </p:grpSpPr>
        <p:sp>
          <p:nvSpPr>
            <p:cNvPr id="10" name="Freeform 10"/>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DD7958"/>
            </a:solidFill>
          </p:spPr>
        </p:sp>
      </p:grpSp>
      <p:grpSp>
        <p:nvGrpSpPr>
          <p:cNvPr id="11" name="Group 11"/>
          <p:cNvGrpSpPr>
            <a:grpSpLocks noChangeAspect="1"/>
          </p:cNvGrpSpPr>
          <p:nvPr/>
        </p:nvGrpSpPr>
        <p:grpSpPr>
          <a:xfrm rot="1694964">
            <a:off x="10139893" y="8744077"/>
            <a:ext cx="1227392" cy="1169364"/>
            <a:chOff x="0" y="0"/>
            <a:chExt cx="1772920" cy="1689100"/>
          </a:xfrm>
        </p:grpSpPr>
        <p:sp>
          <p:nvSpPr>
            <p:cNvPr id="12" name="Freeform 12"/>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DD7958"/>
            </a:solidFill>
          </p:spPr>
        </p:sp>
      </p:grpSp>
      <p:grpSp>
        <p:nvGrpSpPr>
          <p:cNvPr id="13" name="Group 13"/>
          <p:cNvGrpSpPr>
            <a:grpSpLocks noChangeAspect="1"/>
          </p:cNvGrpSpPr>
          <p:nvPr/>
        </p:nvGrpSpPr>
        <p:grpSpPr>
          <a:xfrm rot="-1102560">
            <a:off x="10768694" y="6236333"/>
            <a:ext cx="845833" cy="805843"/>
            <a:chOff x="0" y="0"/>
            <a:chExt cx="1772920" cy="1689100"/>
          </a:xfrm>
        </p:grpSpPr>
        <p:sp>
          <p:nvSpPr>
            <p:cNvPr id="14" name="Freeform 14"/>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FFFFF"/>
            </a:solidFill>
          </p:spPr>
        </p:sp>
      </p:grpSp>
      <p:sp>
        <p:nvSpPr>
          <p:cNvPr id="15" name="Freeform 15"/>
          <p:cNvSpPr/>
          <p:nvPr/>
        </p:nvSpPr>
        <p:spPr>
          <a:xfrm rot="8806849">
            <a:off x="13771265" y="4554134"/>
            <a:ext cx="1662789" cy="881278"/>
          </a:xfrm>
          <a:custGeom>
            <a:avLst/>
            <a:gdLst/>
            <a:ahLst/>
            <a:cxnLst/>
            <a:rect l="l" t="t" r="r" b="b"/>
            <a:pathLst>
              <a:path w="1662789" h="881278">
                <a:moveTo>
                  <a:pt x="0" y="0"/>
                </a:moveTo>
                <a:lnTo>
                  <a:pt x="1662788" y="0"/>
                </a:lnTo>
                <a:lnTo>
                  <a:pt x="1662788" y="881278"/>
                </a:lnTo>
                <a:lnTo>
                  <a:pt x="0" y="8812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rot="-1450314">
            <a:off x="9547324" y="3405382"/>
            <a:ext cx="1339216" cy="1191902"/>
          </a:xfrm>
          <a:custGeom>
            <a:avLst/>
            <a:gdLst/>
            <a:ahLst/>
            <a:cxnLst/>
            <a:rect l="l" t="t" r="r" b="b"/>
            <a:pathLst>
              <a:path w="1339216" h="1191902">
                <a:moveTo>
                  <a:pt x="0" y="0"/>
                </a:moveTo>
                <a:lnTo>
                  <a:pt x="1339216" y="0"/>
                </a:lnTo>
                <a:lnTo>
                  <a:pt x="1339216" y="1191902"/>
                </a:lnTo>
                <a:lnTo>
                  <a:pt x="0" y="11919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TextBox 17"/>
          <p:cNvSpPr txBox="1"/>
          <p:nvPr/>
        </p:nvSpPr>
        <p:spPr>
          <a:xfrm>
            <a:off x="2488810" y="886597"/>
            <a:ext cx="7049957" cy="617477"/>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rtlCol="0" anchor="t">
            <a:spAutoFit/>
          </a:bodyPr>
          <a:lstStyle/>
          <a:p>
            <a:pPr algn="ctr">
              <a:lnSpc>
                <a:spcPts val="4480"/>
              </a:lnSpc>
            </a:pPr>
            <a:r>
              <a:rPr lang="ar-IQ" sz="4800" b="1" dirty="0">
                <a:solidFill>
                  <a:schemeClr val="bg1"/>
                </a:solidFill>
                <a:effectLst>
                  <a:glow rad="228600">
                    <a:schemeClr val="accent2">
                      <a:satMod val="175000"/>
                      <a:alpha val="40000"/>
                    </a:schemeClr>
                  </a:glow>
                </a:effectLst>
                <a:latin typeface="Sakkal Majalla" panose="02000000000000000000" pitchFamily="2" charset="-78"/>
                <a:ea typeface="League Spartan"/>
                <a:cs typeface="Sakkal Majalla" panose="02000000000000000000" pitchFamily="2" charset="-78"/>
                <a:sym typeface="League Spartan"/>
              </a:rPr>
              <a:t>الهدف</a:t>
            </a:r>
            <a:r>
              <a:rPr lang="ar-IQ" sz="4800" b="1" dirty="0">
                <a:solidFill>
                  <a:schemeClr val="bg1"/>
                </a:solidFill>
                <a:latin typeface="Sakkal Majalla" panose="02000000000000000000" pitchFamily="2" charset="-78"/>
                <a:ea typeface="League Spartan"/>
                <a:cs typeface="Sakkal Majalla" panose="02000000000000000000" pitchFamily="2" charset="-78"/>
                <a:sym typeface="League Spartan"/>
              </a:rPr>
              <a:t> </a:t>
            </a:r>
            <a:r>
              <a:rPr lang="ar-IQ" sz="4800" b="1" dirty="0">
                <a:solidFill>
                  <a:schemeClr val="bg1"/>
                </a:solidFill>
                <a:effectLst>
                  <a:glow rad="228600">
                    <a:schemeClr val="accent2">
                      <a:satMod val="175000"/>
                      <a:alpha val="40000"/>
                    </a:schemeClr>
                  </a:glow>
                </a:effectLst>
                <a:latin typeface="Sakkal Majalla" panose="02000000000000000000" pitchFamily="2" charset="-78"/>
                <a:ea typeface="League Spartan"/>
                <a:cs typeface="Sakkal Majalla" panose="02000000000000000000" pitchFamily="2" charset="-78"/>
                <a:sym typeface="League Spartan"/>
              </a:rPr>
              <a:t>الرئيسي</a:t>
            </a:r>
          </a:p>
        </p:txBody>
      </p:sp>
      <p:sp>
        <p:nvSpPr>
          <p:cNvPr id="19" name="TextBox 18">
            <a:extLst>
              <a:ext uri="{FF2B5EF4-FFF2-40B4-BE49-F238E27FC236}">
                <a16:creationId xmlns:a16="http://schemas.microsoft.com/office/drawing/2014/main" id="{81AB6E9C-6F7C-F9B2-854E-0B38AC033B78}"/>
              </a:ext>
            </a:extLst>
          </p:cNvPr>
          <p:cNvSpPr txBox="1"/>
          <p:nvPr/>
        </p:nvSpPr>
        <p:spPr>
          <a:xfrm>
            <a:off x="2488810" y="4398708"/>
            <a:ext cx="7049957"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IQ" sz="4800" b="1" dirty="0">
                <a:solidFill>
                  <a:schemeClr val="bg1"/>
                </a:solidFill>
                <a:effectLst>
                  <a:glow rad="228600">
                    <a:schemeClr val="accent2">
                      <a:satMod val="175000"/>
                      <a:alpha val="40000"/>
                    </a:schemeClr>
                  </a:glow>
                </a:effectLst>
                <a:latin typeface="Sakkal Majalla" panose="02000000000000000000" pitchFamily="2" charset="-78"/>
                <a:cs typeface="Sakkal Majalla" panose="02000000000000000000" pitchFamily="2" charset="-78"/>
              </a:rPr>
              <a:t>الأهداف الفرعية </a:t>
            </a:r>
          </a:p>
        </p:txBody>
      </p:sp>
      <p:sp>
        <p:nvSpPr>
          <p:cNvPr id="21" name="TextBox 20">
            <a:extLst>
              <a:ext uri="{FF2B5EF4-FFF2-40B4-BE49-F238E27FC236}">
                <a16:creationId xmlns:a16="http://schemas.microsoft.com/office/drawing/2014/main" id="{8D932BD3-448B-B60B-D152-603356EF4D7E}"/>
              </a:ext>
            </a:extLst>
          </p:cNvPr>
          <p:cNvSpPr txBox="1"/>
          <p:nvPr/>
        </p:nvSpPr>
        <p:spPr>
          <a:xfrm>
            <a:off x="535173" y="1958358"/>
            <a:ext cx="9628882" cy="1323439"/>
          </a:xfrm>
          <a:prstGeom prst="rect">
            <a:avLst/>
          </a:prstGeom>
          <a:noFill/>
        </p:spPr>
        <p:txBody>
          <a:bodyPr wrap="square">
            <a:spAutoFit/>
          </a:bodyPr>
          <a:lstStyle/>
          <a:p>
            <a:pPr algn="ctr"/>
            <a:r>
              <a:rPr lang="ar-IQ" sz="4000" dirty="0">
                <a:latin typeface="Sakkal Majalla" panose="02000000000000000000" pitchFamily="2" charset="-78"/>
                <a:cs typeface="Sakkal Majalla" panose="02000000000000000000" pitchFamily="2" charset="-78"/>
              </a:rPr>
              <a:t>دراسة مظاهر العنف ضد المرأة والطفل في العراق، وتحليل أسبابه وآثاره النفسية والاجتماعية، مع تقديم مقترحات لمعالجته</a:t>
            </a:r>
            <a:r>
              <a:rPr lang="ar-IQ" dirty="0"/>
              <a:t>.</a:t>
            </a:r>
          </a:p>
        </p:txBody>
      </p:sp>
      <p:sp>
        <p:nvSpPr>
          <p:cNvPr id="22" name="Rectangle 1">
            <a:extLst>
              <a:ext uri="{FF2B5EF4-FFF2-40B4-BE49-F238E27FC236}">
                <a16:creationId xmlns:a16="http://schemas.microsoft.com/office/drawing/2014/main" id="{6DF192BE-9B23-8F0F-2952-63699DCA596A}"/>
              </a:ext>
            </a:extLst>
          </p:cNvPr>
          <p:cNvSpPr>
            <a:spLocks noChangeArrowheads="1"/>
          </p:cNvSpPr>
          <p:nvPr/>
        </p:nvSpPr>
        <p:spPr bwMode="auto">
          <a:xfrm>
            <a:off x="517379" y="5826138"/>
            <a:ext cx="964667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تحديد أنواع العنف التي تتعرض لها المرأة والطفل في المجتمع</a:t>
            </a:r>
            <a:r>
              <a:rPr kumimoji="0" lang="ar-IQ"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دراسة العوامل الاجتماعية والاقتصادية والثقافية المسببة للعنف</a:t>
            </a:r>
            <a:r>
              <a:rPr kumimoji="0" lang="ar-IQ"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تحليل الآثار النفسية والتربوية للعنف على المرأة والطفل</a:t>
            </a:r>
            <a:r>
              <a:rPr kumimoji="0" lang="ar-IQ"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عرض جهود الدولة والمجتمع المدني في الحد من العنف</a:t>
            </a:r>
            <a:r>
              <a:rPr kumimoji="0" lang="ar-IQ"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p>
          <a:p>
            <a:pPr marL="571500" marR="0" lvl="0" indent="-571500" algn="r" defTabSz="914400" rtl="1" eaLnBrk="0" fontAlgn="base" latinLnBrk="0" hangingPunct="0">
              <a:lnSpc>
                <a:spcPct val="100000"/>
              </a:lnSpc>
              <a:spcBef>
                <a:spcPct val="0"/>
              </a:spcBef>
              <a:spcAft>
                <a:spcPct val="0"/>
              </a:spcAft>
              <a:buClrTx/>
              <a:buSzTx/>
              <a:buFont typeface="Wingdings" panose="05000000000000000000" pitchFamily="2" charset="2"/>
              <a:buChar char="§"/>
              <a:tabLst/>
            </a:pPr>
            <a:r>
              <a:rPr kumimoji="0" lang="ar-SA"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اقتراح حلول عملية للتخفيف من هذه الظاهرة</a:t>
            </a:r>
            <a:r>
              <a:rPr kumimoji="0" lang="ar-IQ" altLang="ar-IQ" sz="4000" b="0" i="0" u="none" strike="noStrike" cap="none" normalizeH="0" baseline="0" dirty="0">
                <a:ln>
                  <a:noFill/>
                </a:ln>
                <a:solidFill>
                  <a:schemeClr val="tx1"/>
                </a:solidFill>
                <a:effectLst/>
                <a:latin typeface="Sakkal Majalla" panose="02000000000000000000" pitchFamily="2" charset="-78"/>
                <a:cs typeface="Sakkal Majalla" panose="02000000000000000000" pitchFamily="2" charset="-7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grpSp>
        <p:nvGrpSpPr>
          <p:cNvPr id="2" name="Group 2"/>
          <p:cNvGrpSpPr/>
          <p:nvPr/>
        </p:nvGrpSpPr>
        <p:grpSpPr>
          <a:xfrm>
            <a:off x="695768" y="634153"/>
            <a:ext cx="16982632" cy="2816643"/>
            <a:chOff x="0" y="0"/>
            <a:chExt cx="44332689" cy="14047950"/>
          </a:xfrm>
        </p:grpSpPr>
        <p:sp>
          <p:nvSpPr>
            <p:cNvPr id="3" name="Freeform 3"/>
            <p:cNvSpPr/>
            <p:nvPr/>
          </p:nvSpPr>
          <p:spPr>
            <a:xfrm>
              <a:off x="0" y="-4073"/>
              <a:ext cx="44339080" cy="14054553"/>
            </a:xfrm>
            <a:custGeom>
              <a:avLst/>
              <a:gdLst/>
              <a:ahLst/>
              <a:cxnLst/>
              <a:rect l="l" t="t" r="r" b="b"/>
              <a:pathLst>
                <a:path w="44339080" h="14054553">
                  <a:moveTo>
                    <a:pt x="43711301" y="14000076"/>
                  </a:moveTo>
                  <a:cubicBezTo>
                    <a:pt x="43711301" y="14000076"/>
                    <a:pt x="42980428" y="14054553"/>
                    <a:pt x="36716233" y="14051932"/>
                  </a:cubicBezTo>
                  <a:cubicBezTo>
                    <a:pt x="15304421" y="14049769"/>
                    <a:pt x="1057074" y="14041945"/>
                    <a:pt x="1057074" y="14041945"/>
                  </a:cubicBezTo>
                  <a:cubicBezTo>
                    <a:pt x="812932" y="14033110"/>
                    <a:pt x="449110" y="14011880"/>
                    <a:pt x="282371" y="13953702"/>
                  </a:cubicBezTo>
                  <a:cubicBezTo>
                    <a:pt x="4469" y="13856739"/>
                    <a:pt x="0" y="13683461"/>
                    <a:pt x="0" y="11215651"/>
                  </a:cubicBezTo>
                  <a:cubicBezTo>
                    <a:pt x="8536" y="491230"/>
                    <a:pt x="0" y="345608"/>
                    <a:pt x="77597" y="223930"/>
                  </a:cubicBezTo>
                  <a:cubicBezTo>
                    <a:pt x="217372" y="4759"/>
                    <a:pt x="519255" y="4073"/>
                    <a:pt x="937909" y="4073"/>
                  </a:cubicBezTo>
                  <a:cubicBezTo>
                    <a:pt x="937909" y="4073"/>
                    <a:pt x="6320240" y="15681"/>
                    <a:pt x="28820979" y="7673"/>
                  </a:cubicBezTo>
                  <a:cubicBezTo>
                    <a:pt x="42761498" y="0"/>
                    <a:pt x="43478233" y="6979"/>
                    <a:pt x="43478233" y="6979"/>
                  </a:cubicBezTo>
                  <a:cubicBezTo>
                    <a:pt x="43846539" y="14458"/>
                    <a:pt x="43984800" y="42638"/>
                    <a:pt x="44182540" y="165219"/>
                  </a:cubicBezTo>
                  <a:cubicBezTo>
                    <a:pt x="44333557" y="258836"/>
                    <a:pt x="44339080" y="476157"/>
                    <a:pt x="44329939" y="11215523"/>
                  </a:cubicBezTo>
                  <a:cubicBezTo>
                    <a:pt x="44329939" y="13801426"/>
                    <a:pt x="44287154" y="13950014"/>
                    <a:pt x="43711301" y="14000076"/>
                  </a:cubicBezTo>
                  <a:close/>
                </a:path>
              </a:pathLst>
            </a:custGeom>
            <a:solidFill>
              <a:srgbClr val="FFC98B"/>
            </a:solidFill>
          </p:spPr>
        </p:sp>
      </p:grpSp>
      <p:sp>
        <p:nvSpPr>
          <p:cNvPr id="10" name="Freeform 10"/>
          <p:cNvSpPr/>
          <p:nvPr/>
        </p:nvSpPr>
        <p:spPr>
          <a:xfrm>
            <a:off x="12649200" y="4274087"/>
            <a:ext cx="4002236" cy="5043923"/>
          </a:xfrm>
          <a:custGeom>
            <a:avLst/>
            <a:gdLst/>
            <a:ahLst/>
            <a:cxnLst/>
            <a:rect l="l" t="t" r="r" b="b"/>
            <a:pathLst>
              <a:path w="4356308" h="4473610">
                <a:moveTo>
                  <a:pt x="0" y="0"/>
                </a:moveTo>
                <a:lnTo>
                  <a:pt x="4356308" y="0"/>
                </a:lnTo>
                <a:lnTo>
                  <a:pt x="4356308" y="4473610"/>
                </a:lnTo>
                <a:lnTo>
                  <a:pt x="0" y="4473610"/>
                </a:lnTo>
                <a:lnTo>
                  <a:pt x="0" y="0"/>
                </a:lnTo>
                <a:close/>
              </a:path>
            </a:pathLst>
          </a:custGeom>
          <a:blipFill>
            <a:blip r:embed="rId2">
              <a:extLst>
                <a:ext uri="{96DAC541-7B7A-43D3-8B79-37D633B846F1}">
                  <asvg:svgBlip xmlns:asvg="http://schemas.microsoft.com/office/drawing/2016/SVG/main" r:embed="rId3"/>
                </a:ext>
              </a:extLst>
            </a:blip>
            <a:stretch>
              <a:fillRect b="-87922"/>
            </a:stretch>
          </a:blipFill>
        </p:spPr>
      </p:sp>
      <p:sp>
        <p:nvSpPr>
          <p:cNvPr id="11" name="Freeform 11"/>
          <p:cNvSpPr/>
          <p:nvPr/>
        </p:nvSpPr>
        <p:spPr>
          <a:xfrm rot="3560178">
            <a:off x="-206680" y="4338618"/>
            <a:ext cx="1836240" cy="1144987"/>
          </a:xfrm>
          <a:custGeom>
            <a:avLst/>
            <a:gdLst/>
            <a:ahLst/>
            <a:cxnLst/>
            <a:rect l="l" t="t" r="r" b="b"/>
            <a:pathLst>
              <a:path w="2713604" h="1366978">
                <a:moveTo>
                  <a:pt x="0" y="0"/>
                </a:moveTo>
                <a:lnTo>
                  <a:pt x="2713605" y="0"/>
                </a:lnTo>
                <a:lnTo>
                  <a:pt x="2713605" y="1366978"/>
                </a:lnTo>
                <a:lnTo>
                  <a:pt x="0" y="13669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a:grpSpLocks noChangeAspect="1"/>
          </p:cNvGrpSpPr>
          <p:nvPr/>
        </p:nvGrpSpPr>
        <p:grpSpPr>
          <a:xfrm rot="1718685">
            <a:off x="17363977" y="9280942"/>
            <a:ext cx="887092" cy="845152"/>
            <a:chOff x="0" y="0"/>
            <a:chExt cx="1772920" cy="1689100"/>
          </a:xfrm>
        </p:grpSpPr>
        <p:sp>
          <p:nvSpPr>
            <p:cNvPr id="13" name="Freeform 1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p:spPr>
          <p:style>
            <a:lnRef idx="0">
              <a:schemeClr val="accent6"/>
            </a:lnRef>
            <a:fillRef idx="3">
              <a:schemeClr val="accent6"/>
            </a:fillRef>
            <a:effectRef idx="3">
              <a:schemeClr val="accent6"/>
            </a:effectRef>
            <a:fontRef idx="minor">
              <a:schemeClr val="lt1"/>
            </a:fontRef>
          </p:style>
        </p:sp>
      </p:grpSp>
      <p:grpSp>
        <p:nvGrpSpPr>
          <p:cNvPr id="15" name="Group 15"/>
          <p:cNvGrpSpPr>
            <a:grpSpLocks noChangeAspect="1"/>
          </p:cNvGrpSpPr>
          <p:nvPr/>
        </p:nvGrpSpPr>
        <p:grpSpPr>
          <a:xfrm rot="-858853">
            <a:off x="12980495" y="4524257"/>
            <a:ext cx="812102" cy="773708"/>
            <a:chOff x="0" y="0"/>
            <a:chExt cx="1772920" cy="1689100"/>
          </a:xfrm>
        </p:grpSpPr>
        <p:sp>
          <p:nvSpPr>
            <p:cNvPr id="16" name="Freeform 16"/>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09852"/>
            </a:solidFill>
          </p:spPr>
        </p:sp>
      </p:grpSp>
      <p:sp>
        <p:nvSpPr>
          <p:cNvPr id="18" name="TextBox 17">
            <a:extLst>
              <a:ext uri="{FF2B5EF4-FFF2-40B4-BE49-F238E27FC236}">
                <a16:creationId xmlns:a16="http://schemas.microsoft.com/office/drawing/2014/main" id="{7A21319F-973D-B8A5-C9F5-466D81D61336}"/>
              </a:ext>
            </a:extLst>
          </p:cNvPr>
          <p:cNvSpPr txBox="1"/>
          <p:nvPr/>
        </p:nvSpPr>
        <p:spPr>
          <a:xfrm>
            <a:off x="5156809" y="1667084"/>
            <a:ext cx="8229599" cy="83762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IQ" sz="4800" dirty="0">
                <a:effectLst>
                  <a:glow rad="228600">
                    <a:schemeClr val="accent2">
                      <a:satMod val="175000"/>
                      <a:alpha val="40000"/>
                    </a:schemeClr>
                  </a:glow>
                </a:effectLst>
                <a:latin typeface="Sakkal Majalla" panose="02000000000000000000" pitchFamily="2" charset="-78"/>
                <a:cs typeface="Sakkal Majalla" panose="02000000000000000000" pitchFamily="2" charset="-78"/>
              </a:rPr>
              <a:t>أنواع العنف ضد المرأة والطفل</a:t>
            </a:r>
          </a:p>
        </p:txBody>
      </p:sp>
      <p:graphicFrame>
        <p:nvGraphicFramePr>
          <p:cNvPr id="19" name="Diagram 18">
            <a:extLst>
              <a:ext uri="{FF2B5EF4-FFF2-40B4-BE49-F238E27FC236}">
                <a16:creationId xmlns:a16="http://schemas.microsoft.com/office/drawing/2014/main" id="{4D1BE3C0-A49B-BCAE-D9E1-4973DB3F8BE7}"/>
              </a:ext>
            </a:extLst>
          </p:cNvPr>
          <p:cNvGraphicFramePr/>
          <p:nvPr>
            <p:extLst>
              <p:ext uri="{D42A27DB-BD31-4B8C-83A1-F6EECF244321}">
                <p14:modId xmlns:p14="http://schemas.microsoft.com/office/powerpoint/2010/main" val="3373398654"/>
              </p:ext>
            </p:extLst>
          </p:nvPr>
        </p:nvGraphicFramePr>
        <p:xfrm>
          <a:off x="736036" y="3883470"/>
          <a:ext cx="11714422" cy="64035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TextBox 24">
            <a:extLst>
              <a:ext uri="{FF2B5EF4-FFF2-40B4-BE49-F238E27FC236}">
                <a16:creationId xmlns:a16="http://schemas.microsoft.com/office/drawing/2014/main" id="{D2DCC03E-C98D-FE33-D140-2E21A5F867B0}"/>
              </a:ext>
            </a:extLst>
          </p:cNvPr>
          <p:cNvSpPr txBox="1"/>
          <p:nvPr/>
        </p:nvSpPr>
        <p:spPr>
          <a:xfrm>
            <a:off x="11008563" y="9551277"/>
            <a:ext cx="6201395" cy="58477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r" rtl="1"/>
            <a:r>
              <a:rPr lang="ar-IQ" sz="3200" b="1" i="1" dirty="0">
                <a:solidFill>
                  <a:schemeClr val="tx1"/>
                </a:solidFill>
                <a:latin typeface="Sakkal Majalla" panose="02000000000000000000" pitchFamily="2" charset="-78"/>
                <a:cs typeface="Sakkal Majalla" panose="02000000000000000000" pitchFamily="2" charset="-78"/>
              </a:rPr>
              <a:t>ما أكثر نوع من أنواع العنف انتشارًا في مجتمعنا ؟</a:t>
            </a:r>
          </a:p>
        </p:txBody>
      </p:sp>
      <p:pic>
        <p:nvPicPr>
          <p:cNvPr id="1028" name="Picture 4" descr="مأساة تحبس الأنفاس.. ابنة النجف حرقت نفسها وزوجها يشاهد">
            <a:extLst>
              <a:ext uri="{FF2B5EF4-FFF2-40B4-BE49-F238E27FC236}">
                <a16:creationId xmlns:a16="http://schemas.microsoft.com/office/drawing/2014/main" id="{3D039F8F-ECD6-B9EF-3196-82F766352B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83260" y="589756"/>
            <a:ext cx="3878492" cy="29051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30" name="Picture 6" descr="بالسكين والملح والكهرباء.. تفاصيل جريمة بشعة تهز العراق لمقتل طفل على يد  زوجة أبيه">
            <a:extLst>
              <a:ext uri="{FF2B5EF4-FFF2-40B4-BE49-F238E27FC236}">
                <a16:creationId xmlns:a16="http://schemas.microsoft.com/office/drawing/2014/main" id="{16C2D48D-924A-8025-EF62-A9EF7FB61B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7846" y="633336"/>
            <a:ext cx="3878492" cy="290512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059"/>
        </a:solidFill>
        <a:effectLst/>
      </p:bgPr>
    </p:bg>
    <p:spTree>
      <p:nvGrpSpPr>
        <p:cNvPr id="1" name=""/>
        <p:cNvGrpSpPr/>
        <p:nvPr/>
      </p:nvGrpSpPr>
      <p:grpSpPr>
        <a:xfrm>
          <a:off x="0" y="0"/>
          <a:ext cx="0" cy="0"/>
          <a:chOff x="0" y="0"/>
          <a:chExt cx="0" cy="0"/>
        </a:xfrm>
      </p:grpSpPr>
      <p:sp>
        <p:nvSpPr>
          <p:cNvPr id="4" name="Freeform 4"/>
          <p:cNvSpPr/>
          <p:nvPr/>
        </p:nvSpPr>
        <p:spPr>
          <a:xfrm rot="-933956">
            <a:off x="277708" y="8042385"/>
            <a:ext cx="2522058" cy="1270487"/>
          </a:xfrm>
          <a:custGeom>
            <a:avLst/>
            <a:gdLst/>
            <a:ahLst/>
            <a:cxnLst/>
            <a:rect l="l" t="t" r="r" b="b"/>
            <a:pathLst>
              <a:path w="2522058" h="1270487">
                <a:moveTo>
                  <a:pt x="0" y="0"/>
                </a:moveTo>
                <a:lnTo>
                  <a:pt x="2522059" y="0"/>
                </a:lnTo>
                <a:lnTo>
                  <a:pt x="2522059" y="1270487"/>
                </a:lnTo>
                <a:lnTo>
                  <a:pt x="0" y="12704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2115800" y="7810500"/>
            <a:ext cx="5449672" cy="2264860"/>
            <a:chOff x="0" y="0"/>
            <a:chExt cx="6323330" cy="6065520"/>
          </a:xfrm>
        </p:grpSpPr>
        <p:sp>
          <p:nvSpPr>
            <p:cNvPr id="11" name="Freeform 11"/>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p:spPr>
          <p:style>
            <a:lnRef idx="1">
              <a:schemeClr val="accent6"/>
            </a:lnRef>
            <a:fillRef idx="2">
              <a:schemeClr val="accent6"/>
            </a:fillRef>
            <a:effectRef idx="1">
              <a:schemeClr val="accent6"/>
            </a:effectRef>
            <a:fontRef idx="minor">
              <a:schemeClr val="dk1"/>
            </a:fontRef>
          </p:style>
        </p:sp>
      </p:grpSp>
      <p:grpSp>
        <p:nvGrpSpPr>
          <p:cNvPr id="12" name="Group 12"/>
          <p:cNvGrpSpPr>
            <a:grpSpLocks noChangeAspect="1"/>
          </p:cNvGrpSpPr>
          <p:nvPr/>
        </p:nvGrpSpPr>
        <p:grpSpPr>
          <a:xfrm rot="13048819">
            <a:off x="15875089" y="327449"/>
            <a:ext cx="2563345" cy="1350406"/>
            <a:chOff x="0" y="0"/>
            <a:chExt cx="1610360" cy="848360"/>
          </a:xfrm>
        </p:grpSpPr>
        <p:sp>
          <p:nvSpPr>
            <p:cNvPr id="13" name="Freeform 13"/>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DD7958"/>
            </a:solidFill>
          </p:spPr>
        </p:sp>
      </p:grpSp>
      <p:grpSp>
        <p:nvGrpSpPr>
          <p:cNvPr id="14" name="Group 14"/>
          <p:cNvGrpSpPr>
            <a:grpSpLocks noChangeAspect="1"/>
          </p:cNvGrpSpPr>
          <p:nvPr/>
        </p:nvGrpSpPr>
        <p:grpSpPr>
          <a:xfrm>
            <a:off x="16451444" y="8484130"/>
            <a:ext cx="963633" cy="918074"/>
            <a:chOff x="0" y="0"/>
            <a:chExt cx="1772920" cy="1689100"/>
          </a:xfrm>
        </p:grpSpPr>
        <p:sp>
          <p:nvSpPr>
            <p:cNvPr id="15" name="Freeform 15"/>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p:spPr>
          <p:style>
            <a:lnRef idx="0">
              <a:schemeClr val="accent6"/>
            </a:lnRef>
            <a:fillRef idx="3">
              <a:schemeClr val="accent6"/>
            </a:fillRef>
            <a:effectRef idx="3">
              <a:schemeClr val="accent6"/>
            </a:effectRef>
            <a:fontRef idx="minor">
              <a:schemeClr val="lt1"/>
            </a:fontRef>
          </p:style>
        </p:sp>
      </p:grpSp>
      <p:sp>
        <p:nvSpPr>
          <p:cNvPr id="16" name="Freeform 16"/>
          <p:cNvSpPr/>
          <p:nvPr/>
        </p:nvSpPr>
        <p:spPr>
          <a:xfrm rot="18339428">
            <a:off x="17265510" y="7467002"/>
            <a:ext cx="877522" cy="1357868"/>
          </a:xfrm>
          <a:custGeom>
            <a:avLst/>
            <a:gdLst/>
            <a:ahLst/>
            <a:cxnLst/>
            <a:rect l="l" t="t" r="r" b="b"/>
            <a:pathLst>
              <a:path w="877522" h="1357868">
                <a:moveTo>
                  <a:pt x="0" y="0"/>
                </a:moveTo>
                <a:lnTo>
                  <a:pt x="877522" y="0"/>
                </a:lnTo>
                <a:lnTo>
                  <a:pt x="877522" y="1357868"/>
                </a:lnTo>
                <a:lnTo>
                  <a:pt x="0" y="13578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TextBox 17"/>
          <p:cNvSpPr txBox="1"/>
          <p:nvPr/>
        </p:nvSpPr>
        <p:spPr>
          <a:xfrm>
            <a:off x="2923981" y="447702"/>
            <a:ext cx="7725259" cy="878081"/>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marL="0" lvl="0" indent="0" algn="ctr">
              <a:lnSpc>
                <a:spcPts val="6840"/>
              </a:lnSpc>
            </a:pPr>
            <a:r>
              <a:rPr lang="ar-IQ" sz="6000" u="none" spc="-109" dirty="0">
                <a:solidFill>
                  <a:srgbClr val="FCF5EB"/>
                </a:solidFill>
                <a:effectLst>
                  <a:glow rad="228600">
                    <a:schemeClr val="accent2">
                      <a:satMod val="175000"/>
                      <a:alpha val="40000"/>
                    </a:schemeClr>
                  </a:glow>
                </a:effectLst>
                <a:latin typeface="Sakkal Majalla" panose="02000000000000000000" pitchFamily="2" charset="-78"/>
                <a:ea typeface="Sweet Apricot"/>
                <a:cs typeface="Sakkal Majalla" panose="02000000000000000000" pitchFamily="2" charset="-78"/>
                <a:sym typeface="Sweet Apricot"/>
              </a:rPr>
              <a:t>أسباب العنف </a:t>
            </a:r>
            <a:endParaRPr lang="en-US" sz="6000" u="none" spc="-109" dirty="0">
              <a:solidFill>
                <a:srgbClr val="FCF5EB"/>
              </a:solidFill>
              <a:effectLst>
                <a:glow rad="228600">
                  <a:schemeClr val="accent2">
                    <a:satMod val="175000"/>
                    <a:alpha val="40000"/>
                  </a:schemeClr>
                </a:glow>
              </a:effectLst>
              <a:latin typeface="Sakkal Majalla" panose="02000000000000000000" pitchFamily="2" charset="-78"/>
              <a:ea typeface="Sweet Apricot"/>
              <a:cs typeface="Sakkal Majalla" panose="02000000000000000000" pitchFamily="2" charset="-78"/>
              <a:sym typeface="Sweet Apricot"/>
            </a:endParaRPr>
          </a:p>
        </p:txBody>
      </p:sp>
      <p:graphicFrame>
        <p:nvGraphicFramePr>
          <p:cNvPr id="18" name="Diagram 17">
            <a:extLst>
              <a:ext uri="{FF2B5EF4-FFF2-40B4-BE49-F238E27FC236}">
                <a16:creationId xmlns:a16="http://schemas.microsoft.com/office/drawing/2014/main" id="{3F7819A0-9771-7EB3-F028-351721FDD423}"/>
              </a:ext>
            </a:extLst>
          </p:cNvPr>
          <p:cNvGraphicFramePr/>
          <p:nvPr>
            <p:extLst>
              <p:ext uri="{D42A27DB-BD31-4B8C-83A1-F6EECF244321}">
                <p14:modId xmlns:p14="http://schemas.microsoft.com/office/powerpoint/2010/main" val="3727812620"/>
              </p:ext>
            </p:extLst>
          </p:nvPr>
        </p:nvGraphicFramePr>
        <p:xfrm>
          <a:off x="1175386" y="1976185"/>
          <a:ext cx="12159614" cy="77758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 7"/>
          <p:cNvGrpSpPr>
            <a:grpSpLocks noChangeAspect="1"/>
          </p:cNvGrpSpPr>
          <p:nvPr/>
        </p:nvGrpSpPr>
        <p:grpSpPr>
          <a:xfrm>
            <a:off x="555416" y="1976185"/>
            <a:ext cx="1875959" cy="1837030"/>
            <a:chOff x="4486752" y="-1306297"/>
            <a:chExt cx="6487160" cy="6352540"/>
          </a:xfrm>
        </p:grpSpPr>
        <p:sp>
          <p:nvSpPr>
            <p:cNvPr id="8" name="Freeform 8"/>
            <p:cNvSpPr/>
            <p:nvPr/>
          </p:nvSpPr>
          <p:spPr>
            <a:xfrm>
              <a:off x="4486752" y="-1306297"/>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p:spPr>
          <p:style>
            <a:lnRef idx="0">
              <a:schemeClr val="accent2"/>
            </a:lnRef>
            <a:fillRef idx="3">
              <a:schemeClr val="accent2"/>
            </a:fillRef>
            <a:effectRef idx="3">
              <a:schemeClr val="accent2"/>
            </a:effectRef>
            <a:fontRef idx="minor">
              <a:schemeClr val="lt1"/>
            </a:fontRef>
          </p:style>
        </p:sp>
      </p:grpSp>
      <p:sp>
        <p:nvSpPr>
          <p:cNvPr id="9" name="Freeform 9"/>
          <p:cNvSpPr/>
          <p:nvPr/>
        </p:nvSpPr>
        <p:spPr>
          <a:xfrm>
            <a:off x="1055283" y="2579884"/>
            <a:ext cx="876224" cy="779839"/>
          </a:xfrm>
          <a:custGeom>
            <a:avLst/>
            <a:gdLst/>
            <a:ahLst/>
            <a:cxnLst/>
            <a:rect l="l" t="t" r="r" b="b"/>
            <a:pathLst>
              <a:path w="876224" h="779839">
                <a:moveTo>
                  <a:pt x="0" y="0"/>
                </a:moveTo>
                <a:lnTo>
                  <a:pt x="876224" y="0"/>
                </a:lnTo>
                <a:lnTo>
                  <a:pt x="876224" y="779839"/>
                </a:lnTo>
                <a:lnTo>
                  <a:pt x="0" y="77983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ar-IQ" dirty="0"/>
          </a:p>
        </p:txBody>
      </p:sp>
      <p:sp>
        <p:nvSpPr>
          <p:cNvPr id="20" name="TextBox 19">
            <a:extLst>
              <a:ext uri="{FF2B5EF4-FFF2-40B4-BE49-F238E27FC236}">
                <a16:creationId xmlns:a16="http://schemas.microsoft.com/office/drawing/2014/main" id="{31ED370A-1FBC-D6EE-6C70-106ECAE37EEE}"/>
              </a:ext>
            </a:extLst>
          </p:cNvPr>
          <p:cNvSpPr txBox="1"/>
          <p:nvPr/>
        </p:nvSpPr>
        <p:spPr>
          <a:xfrm>
            <a:off x="12637922" y="8182345"/>
            <a:ext cx="3676840" cy="1569660"/>
          </a:xfrm>
          <a:prstGeom prst="rect">
            <a:avLst/>
          </a:prstGeom>
          <a:noFill/>
        </p:spPr>
        <p:txBody>
          <a:bodyPr wrap="square">
            <a:spAutoFit/>
          </a:bodyPr>
          <a:lstStyle/>
          <a:p>
            <a:pPr algn="r" rtl="1"/>
            <a:r>
              <a:rPr lang="ar-IQ" sz="3200" b="1" i="1" dirty="0">
                <a:latin typeface="Sakkal Majalla" panose="02000000000000000000" pitchFamily="2" charset="-78"/>
                <a:cs typeface="Sakkal Majalla" panose="02000000000000000000" pitchFamily="2" charset="-78"/>
              </a:rPr>
              <a:t>هل تساهم العادات الاجتماعية في استمرار العنف ضد المرأة والطفل؟</a:t>
            </a:r>
          </a:p>
        </p:txBody>
      </p:sp>
      <p:pic>
        <p:nvPicPr>
          <p:cNvPr id="21" name="Picture 20">
            <a:extLst>
              <a:ext uri="{FF2B5EF4-FFF2-40B4-BE49-F238E27FC236}">
                <a16:creationId xmlns:a16="http://schemas.microsoft.com/office/drawing/2014/main" id="{C4E5737B-5742-5B07-6A9D-D5279F566900}"/>
              </a:ext>
            </a:extLst>
          </p:cNvPr>
          <p:cNvPicPr>
            <a:picLocks noChangeAspect="1"/>
          </p:cNvPicPr>
          <p:nvPr/>
        </p:nvPicPr>
        <p:blipFill>
          <a:blip r:embed="rId13"/>
          <a:stretch>
            <a:fillRect/>
          </a:stretch>
        </p:blipFill>
        <p:spPr>
          <a:xfrm>
            <a:off x="12072019" y="447702"/>
            <a:ext cx="5537235" cy="71745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18807" y="6819901"/>
            <a:ext cx="4023507" cy="4003262"/>
            <a:chOff x="-1180304" y="2329752"/>
            <a:chExt cx="4762946" cy="4738981"/>
          </a:xfrm>
        </p:grpSpPr>
        <p:sp>
          <p:nvSpPr>
            <p:cNvPr id="3" name="Freeform 3"/>
            <p:cNvSpPr/>
            <p:nvPr/>
          </p:nvSpPr>
          <p:spPr>
            <a:xfrm>
              <a:off x="-1180304" y="2329752"/>
              <a:ext cx="4762946" cy="4738981"/>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p:spPr>
          <p:style>
            <a:lnRef idx="3">
              <a:schemeClr val="lt1"/>
            </a:lnRef>
            <a:fillRef idx="1">
              <a:schemeClr val="accent6"/>
            </a:fillRef>
            <a:effectRef idx="1">
              <a:schemeClr val="accent6"/>
            </a:effectRef>
            <a:fontRef idx="minor">
              <a:schemeClr val="lt1"/>
            </a:fontRef>
          </p:style>
        </p:sp>
      </p:grpSp>
      <p:sp>
        <p:nvSpPr>
          <p:cNvPr id="10" name="Freeform 10"/>
          <p:cNvSpPr/>
          <p:nvPr/>
        </p:nvSpPr>
        <p:spPr>
          <a:xfrm rot="-1877296">
            <a:off x="4342692" y="8602709"/>
            <a:ext cx="2788398" cy="1404655"/>
          </a:xfrm>
          <a:custGeom>
            <a:avLst/>
            <a:gdLst/>
            <a:ahLst/>
            <a:cxnLst/>
            <a:rect l="l" t="t" r="r" b="b"/>
            <a:pathLst>
              <a:path w="2788398" h="1404655">
                <a:moveTo>
                  <a:pt x="0" y="0"/>
                </a:moveTo>
                <a:lnTo>
                  <a:pt x="2788398" y="0"/>
                </a:lnTo>
                <a:lnTo>
                  <a:pt x="2788398" y="1404656"/>
                </a:lnTo>
                <a:lnTo>
                  <a:pt x="0" y="14046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IQ" dirty="0"/>
          </a:p>
        </p:txBody>
      </p:sp>
      <p:grpSp>
        <p:nvGrpSpPr>
          <p:cNvPr id="11" name="Group 11"/>
          <p:cNvGrpSpPr>
            <a:grpSpLocks noChangeAspect="1"/>
          </p:cNvGrpSpPr>
          <p:nvPr/>
        </p:nvGrpSpPr>
        <p:grpSpPr>
          <a:xfrm rot="7482148">
            <a:off x="-330733" y="675927"/>
            <a:ext cx="2916540" cy="1536473"/>
            <a:chOff x="0" y="0"/>
            <a:chExt cx="1610360" cy="848360"/>
          </a:xfrm>
        </p:grpSpPr>
        <p:sp>
          <p:nvSpPr>
            <p:cNvPr id="12" name="Freeform 1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09852"/>
            </a:solidFill>
          </p:spPr>
        </p:sp>
      </p:grpSp>
      <p:grpSp>
        <p:nvGrpSpPr>
          <p:cNvPr id="13" name="Group 13"/>
          <p:cNvGrpSpPr>
            <a:grpSpLocks noChangeAspect="1"/>
          </p:cNvGrpSpPr>
          <p:nvPr/>
        </p:nvGrpSpPr>
        <p:grpSpPr>
          <a:xfrm>
            <a:off x="13926674" y="7277436"/>
            <a:ext cx="2067026" cy="1969301"/>
            <a:chOff x="0" y="0"/>
            <a:chExt cx="1772920" cy="1689100"/>
          </a:xfrm>
        </p:grpSpPr>
        <p:sp>
          <p:nvSpPr>
            <p:cNvPr id="14" name="Freeform 14"/>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DD7958"/>
            </a:solidFill>
          </p:spPr>
        </p:sp>
      </p:grpSp>
      <p:grpSp>
        <p:nvGrpSpPr>
          <p:cNvPr id="19" name="Group 19"/>
          <p:cNvGrpSpPr>
            <a:grpSpLocks noChangeAspect="1"/>
          </p:cNvGrpSpPr>
          <p:nvPr/>
        </p:nvGrpSpPr>
        <p:grpSpPr>
          <a:xfrm>
            <a:off x="15164680" y="-349632"/>
            <a:ext cx="3394985" cy="3324533"/>
            <a:chOff x="-72390" y="7620"/>
            <a:chExt cx="6487160" cy="6352540"/>
          </a:xfrm>
        </p:grpSpPr>
        <p:sp>
          <p:nvSpPr>
            <p:cNvPr id="20" name="Freeform 20"/>
            <p:cNvSpPr/>
            <p:nvPr/>
          </p:nvSpPr>
          <p:spPr>
            <a:xfrm>
              <a:off x="-72390" y="7620"/>
              <a:ext cx="6487160" cy="6352540"/>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AC288"/>
            </a:solidFill>
          </p:spPr>
        </p:sp>
      </p:grpSp>
      <p:pic>
        <p:nvPicPr>
          <p:cNvPr id="23" name="Picture 22">
            <a:extLst>
              <a:ext uri="{FF2B5EF4-FFF2-40B4-BE49-F238E27FC236}">
                <a16:creationId xmlns:a16="http://schemas.microsoft.com/office/drawing/2014/main" id="{36568949-1661-E4D6-8CCD-C9DE9FCA8F60}"/>
              </a:ext>
            </a:extLst>
          </p:cNvPr>
          <p:cNvPicPr>
            <a:picLocks noChangeAspect="1"/>
          </p:cNvPicPr>
          <p:nvPr/>
        </p:nvPicPr>
        <p:blipFill>
          <a:blip r:embed="rId4"/>
          <a:stretch>
            <a:fillRect/>
          </a:stretch>
        </p:blipFill>
        <p:spPr>
          <a:xfrm>
            <a:off x="6802469" y="190331"/>
            <a:ext cx="10203524" cy="10163233"/>
          </a:xfrm>
          <a:prstGeom prst="rect">
            <a:avLst/>
          </a:prstGeom>
        </p:spPr>
      </p:pic>
      <p:grpSp>
        <p:nvGrpSpPr>
          <p:cNvPr id="17" name="Group 17"/>
          <p:cNvGrpSpPr>
            <a:grpSpLocks noChangeAspect="1"/>
          </p:cNvGrpSpPr>
          <p:nvPr/>
        </p:nvGrpSpPr>
        <p:grpSpPr>
          <a:xfrm rot="-2551292">
            <a:off x="17250860" y="7488975"/>
            <a:ext cx="822652" cy="783759"/>
            <a:chOff x="0" y="0"/>
            <a:chExt cx="1772920" cy="1689100"/>
          </a:xfrm>
        </p:grpSpPr>
        <p:sp>
          <p:nvSpPr>
            <p:cNvPr id="18" name="Freeform 18"/>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p:spPr>
          <p:style>
            <a:lnRef idx="3">
              <a:schemeClr val="lt1"/>
            </a:lnRef>
            <a:fillRef idx="1">
              <a:schemeClr val="accent6"/>
            </a:fillRef>
            <a:effectRef idx="1">
              <a:schemeClr val="accent6"/>
            </a:effectRef>
            <a:fontRef idx="minor">
              <a:schemeClr val="lt1"/>
            </a:fontRef>
          </p:style>
        </p:sp>
      </p:grpSp>
      <p:sp>
        <p:nvSpPr>
          <p:cNvPr id="25" name="TextBox 24">
            <a:extLst>
              <a:ext uri="{FF2B5EF4-FFF2-40B4-BE49-F238E27FC236}">
                <a16:creationId xmlns:a16="http://schemas.microsoft.com/office/drawing/2014/main" id="{49D91FA8-BC81-675F-F105-A1D8811FEAD3}"/>
              </a:ext>
            </a:extLst>
          </p:cNvPr>
          <p:cNvSpPr txBox="1"/>
          <p:nvPr/>
        </p:nvSpPr>
        <p:spPr>
          <a:xfrm>
            <a:off x="8259892" y="659964"/>
            <a:ext cx="740607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IQ" sz="4400" dirty="0">
                <a:effectLst>
                  <a:glow rad="228600">
                    <a:schemeClr val="accent2">
                      <a:satMod val="175000"/>
                      <a:alpha val="40000"/>
                    </a:schemeClr>
                  </a:glow>
                </a:effectLst>
                <a:latin typeface="Sakkal Majalla" panose="02000000000000000000" pitchFamily="2" charset="-78"/>
                <a:cs typeface="Sakkal Majalla" panose="02000000000000000000" pitchFamily="2" charset="-78"/>
              </a:rPr>
              <a:t>آثار العنف على المرأة والطفل</a:t>
            </a:r>
          </a:p>
        </p:txBody>
      </p:sp>
      <p:graphicFrame>
        <p:nvGraphicFramePr>
          <p:cNvPr id="26" name="Diagram 25">
            <a:extLst>
              <a:ext uri="{FF2B5EF4-FFF2-40B4-BE49-F238E27FC236}">
                <a16:creationId xmlns:a16="http://schemas.microsoft.com/office/drawing/2014/main" id="{1678D125-0B2B-7198-DEB8-B93357280557}"/>
              </a:ext>
            </a:extLst>
          </p:cNvPr>
          <p:cNvGraphicFramePr/>
          <p:nvPr>
            <p:extLst>
              <p:ext uri="{D42A27DB-BD31-4B8C-83A1-F6EECF244321}">
                <p14:modId xmlns:p14="http://schemas.microsoft.com/office/powerpoint/2010/main" val="1815497116"/>
              </p:ext>
            </p:extLst>
          </p:nvPr>
        </p:nvGraphicFramePr>
        <p:xfrm>
          <a:off x="7347787" y="1899037"/>
          <a:ext cx="9230284" cy="7075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 15"/>
          <p:cNvGrpSpPr>
            <a:grpSpLocks noChangeAspect="1"/>
          </p:cNvGrpSpPr>
          <p:nvPr/>
        </p:nvGrpSpPr>
        <p:grpSpPr>
          <a:xfrm rot="-2551292">
            <a:off x="16761592" y="8492487"/>
            <a:ext cx="1368826" cy="1304110"/>
            <a:chOff x="0" y="0"/>
            <a:chExt cx="1772920" cy="1689100"/>
          </a:xfrm>
        </p:grpSpPr>
        <p:sp>
          <p:nvSpPr>
            <p:cNvPr id="16" name="Freeform 16"/>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p:spPr>
          <p:style>
            <a:lnRef idx="3">
              <a:schemeClr val="lt1"/>
            </a:lnRef>
            <a:fillRef idx="1">
              <a:schemeClr val="accent6"/>
            </a:fillRef>
            <a:effectRef idx="1">
              <a:schemeClr val="accent6"/>
            </a:effectRef>
            <a:fontRef idx="minor">
              <a:schemeClr val="lt1"/>
            </a:fontRef>
          </p:style>
        </p:sp>
      </p:grpSp>
      <p:pic>
        <p:nvPicPr>
          <p:cNvPr id="27" name="Picture 26">
            <a:extLst>
              <a:ext uri="{FF2B5EF4-FFF2-40B4-BE49-F238E27FC236}">
                <a16:creationId xmlns:a16="http://schemas.microsoft.com/office/drawing/2014/main" id="{509F9697-169C-D30F-EABD-BD72C1866F73}"/>
              </a:ext>
            </a:extLst>
          </p:cNvPr>
          <p:cNvPicPr>
            <a:picLocks noChangeAspect="1"/>
          </p:cNvPicPr>
          <p:nvPr/>
        </p:nvPicPr>
        <p:blipFill>
          <a:blip r:embed="rId10"/>
          <a:stretch>
            <a:fillRect/>
          </a:stretch>
        </p:blipFill>
        <p:spPr>
          <a:xfrm>
            <a:off x="3643140" y="38100"/>
            <a:ext cx="3228898" cy="2888577"/>
          </a:xfrm>
          <a:prstGeom prst="rect">
            <a:avLst/>
          </a:prstGeom>
        </p:spPr>
      </p:pic>
      <p:sp>
        <p:nvSpPr>
          <p:cNvPr id="29" name="Arrow: Bent 28">
            <a:extLst>
              <a:ext uri="{FF2B5EF4-FFF2-40B4-BE49-F238E27FC236}">
                <a16:creationId xmlns:a16="http://schemas.microsoft.com/office/drawing/2014/main" id="{C900A9C0-9183-0F6E-80B8-D647025C9BB4}"/>
              </a:ext>
            </a:extLst>
          </p:cNvPr>
          <p:cNvSpPr/>
          <p:nvPr/>
        </p:nvSpPr>
        <p:spPr>
          <a:xfrm>
            <a:off x="7911693" y="3667045"/>
            <a:ext cx="1548519" cy="1902118"/>
          </a:xfrm>
          <a:prstGeom prst="bentArrow">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solidFill>
                <a:schemeClr val="tx1"/>
              </a:solidFill>
            </a:endParaRPr>
          </a:p>
        </p:txBody>
      </p:sp>
      <p:sp>
        <p:nvSpPr>
          <p:cNvPr id="33" name="Arrow: Left 32">
            <a:extLst>
              <a:ext uri="{FF2B5EF4-FFF2-40B4-BE49-F238E27FC236}">
                <a16:creationId xmlns:a16="http://schemas.microsoft.com/office/drawing/2014/main" id="{6A8F15BA-1BD5-0337-0DA6-1AABA923C1B0}"/>
              </a:ext>
            </a:extLst>
          </p:cNvPr>
          <p:cNvSpPr/>
          <p:nvPr/>
        </p:nvSpPr>
        <p:spPr>
          <a:xfrm>
            <a:off x="10859368" y="7917169"/>
            <a:ext cx="2455764" cy="692796"/>
          </a:xfrm>
          <a:prstGeom prst="leftArrow">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p>
        </p:txBody>
      </p:sp>
      <p:sp>
        <p:nvSpPr>
          <p:cNvPr id="35" name="Arrow: Bent 34">
            <a:extLst>
              <a:ext uri="{FF2B5EF4-FFF2-40B4-BE49-F238E27FC236}">
                <a16:creationId xmlns:a16="http://schemas.microsoft.com/office/drawing/2014/main" id="{FA361A41-CE16-779F-D407-E80E8F272D6F}"/>
              </a:ext>
            </a:extLst>
          </p:cNvPr>
          <p:cNvSpPr/>
          <p:nvPr/>
        </p:nvSpPr>
        <p:spPr>
          <a:xfrm rot="5400000">
            <a:off x="14137013" y="3754679"/>
            <a:ext cx="1644865" cy="1984108"/>
          </a:xfrm>
          <a:prstGeom prst="bentArrow">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ar-IQ">
              <a:solidFill>
                <a:schemeClr val="tx1"/>
              </a:solidFill>
            </a:endParaRPr>
          </a:p>
        </p:txBody>
      </p:sp>
      <p:pic>
        <p:nvPicPr>
          <p:cNvPr id="4" name="Picture 3">
            <a:extLst>
              <a:ext uri="{FF2B5EF4-FFF2-40B4-BE49-F238E27FC236}">
                <a16:creationId xmlns:a16="http://schemas.microsoft.com/office/drawing/2014/main" id="{630F381D-B49E-18AD-5ADC-E5E11E6BA303}"/>
              </a:ext>
            </a:extLst>
          </p:cNvPr>
          <p:cNvPicPr>
            <a:picLocks noChangeAspect="1"/>
          </p:cNvPicPr>
          <p:nvPr/>
        </p:nvPicPr>
        <p:blipFill>
          <a:blip r:embed="rId11">
            <a:clrChange>
              <a:clrFrom>
                <a:srgbClr val="F5F5F5"/>
              </a:clrFrom>
              <a:clrTo>
                <a:srgbClr val="F5F5F5">
                  <a:alpha val="0"/>
                </a:srgbClr>
              </a:clrTo>
            </a:clrChange>
          </a:blip>
          <a:stretch>
            <a:fillRect/>
          </a:stretch>
        </p:blipFill>
        <p:spPr>
          <a:xfrm>
            <a:off x="65581" y="2219931"/>
            <a:ext cx="4430219" cy="56972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F148-0E61-F053-5013-A33A33FE8225}"/>
              </a:ext>
            </a:extLst>
          </p:cNvPr>
          <p:cNvPicPr>
            <a:picLocks noChangeAspect="1"/>
          </p:cNvPicPr>
          <p:nvPr/>
        </p:nvPicPr>
        <p:blipFill>
          <a:blip r:embed="rId2"/>
          <a:stretch>
            <a:fillRect/>
          </a:stretch>
        </p:blipFill>
        <p:spPr>
          <a:xfrm>
            <a:off x="13347179" y="7344653"/>
            <a:ext cx="1280271" cy="1237595"/>
          </a:xfrm>
          <a:prstGeom prst="rect">
            <a:avLst/>
          </a:prstGeom>
        </p:spPr>
      </p:pic>
      <p:pic>
        <p:nvPicPr>
          <p:cNvPr id="12" name="Picture 11">
            <a:extLst>
              <a:ext uri="{FF2B5EF4-FFF2-40B4-BE49-F238E27FC236}">
                <a16:creationId xmlns:a16="http://schemas.microsoft.com/office/drawing/2014/main" id="{66D879B1-C718-2CC6-4B81-662DEF93E377}"/>
              </a:ext>
            </a:extLst>
          </p:cNvPr>
          <p:cNvPicPr>
            <a:picLocks noChangeAspect="1"/>
          </p:cNvPicPr>
          <p:nvPr/>
        </p:nvPicPr>
        <p:blipFill>
          <a:blip r:embed="rId3"/>
          <a:stretch>
            <a:fillRect/>
          </a:stretch>
        </p:blipFill>
        <p:spPr>
          <a:xfrm>
            <a:off x="8053387" y="4095750"/>
            <a:ext cx="2181225" cy="2095500"/>
          </a:xfrm>
          <a:prstGeom prst="rect">
            <a:avLst/>
          </a:prstGeom>
        </p:spPr>
      </p:pic>
      <p:sp>
        <p:nvSpPr>
          <p:cNvPr id="14" name="Rectangle 13">
            <a:extLst>
              <a:ext uri="{FF2B5EF4-FFF2-40B4-BE49-F238E27FC236}">
                <a16:creationId xmlns:a16="http://schemas.microsoft.com/office/drawing/2014/main" id="{B06EC5CC-2CAD-DCD3-4FA2-BBA9256BBFD4}"/>
              </a:ext>
            </a:extLst>
          </p:cNvPr>
          <p:cNvSpPr/>
          <p:nvPr/>
        </p:nvSpPr>
        <p:spPr>
          <a:xfrm>
            <a:off x="0" y="38100"/>
            <a:ext cx="18288000" cy="102870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IQ"/>
          </a:p>
        </p:txBody>
      </p:sp>
      <p:graphicFrame>
        <p:nvGraphicFramePr>
          <p:cNvPr id="11" name="Diagram 10">
            <a:extLst>
              <a:ext uri="{FF2B5EF4-FFF2-40B4-BE49-F238E27FC236}">
                <a16:creationId xmlns:a16="http://schemas.microsoft.com/office/drawing/2014/main" id="{299FA316-266E-4018-1A40-1E84C14171EE}"/>
              </a:ext>
            </a:extLst>
          </p:cNvPr>
          <p:cNvGraphicFramePr/>
          <p:nvPr>
            <p:extLst>
              <p:ext uri="{D42A27DB-BD31-4B8C-83A1-F6EECF244321}">
                <p14:modId xmlns:p14="http://schemas.microsoft.com/office/powerpoint/2010/main" val="4003423206"/>
              </p:ext>
            </p:extLst>
          </p:nvPr>
        </p:nvGraphicFramePr>
        <p:xfrm>
          <a:off x="2412855" y="2127886"/>
          <a:ext cx="9903485" cy="7534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9"/>
          <p:cNvSpPr txBox="1"/>
          <p:nvPr/>
        </p:nvSpPr>
        <p:spPr>
          <a:xfrm>
            <a:off x="3938798" y="352233"/>
            <a:ext cx="8206373" cy="676467"/>
          </a:xfrm>
          <a:prstGeom prst="rect">
            <a:avLst/>
          </a:prstGeom>
        </p:spPr>
        <p:style>
          <a:lnRef idx="0">
            <a:schemeClr val="accent6"/>
          </a:lnRef>
          <a:fillRef idx="3">
            <a:schemeClr val="accent6"/>
          </a:fillRef>
          <a:effectRef idx="3">
            <a:schemeClr val="accent6"/>
          </a:effectRef>
          <a:fontRef idx="minor">
            <a:schemeClr val="lt1"/>
          </a:fontRef>
        </p:style>
        <p:txBody>
          <a:bodyPr wrap="square" lIns="0" tIns="0" rIns="0" bIns="0" rtlCol="0" anchor="t">
            <a:spAutoFit/>
          </a:bodyPr>
          <a:lstStyle/>
          <a:p>
            <a:pPr algn="ctr">
              <a:lnSpc>
                <a:spcPts val="5040"/>
              </a:lnSpc>
            </a:pPr>
            <a:r>
              <a:rPr lang="ar-IQ" sz="4800" dirty="0">
                <a:solidFill>
                  <a:schemeClr val="bg1"/>
                </a:solidFill>
                <a:effectLst>
                  <a:glow rad="228600">
                    <a:schemeClr val="accent2">
                      <a:satMod val="175000"/>
                      <a:alpha val="40000"/>
                    </a:schemeClr>
                  </a:glow>
                </a:effectLst>
                <a:latin typeface="Sakkal Majalla" panose="02000000000000000000" pitchFamily="2" charset="-78"/>
                <a:ea typeface="League Spartan"/>
                <a:cs typeface="Sakkal Majalla" panose="02000000000000000000" pitchFamily="2" charset="-78"/>
                <a:sym typeface="League Spartan"/>
              </a:rPr>
              <a:t>الجهود المبذولة لمواجهة العنف</a:t>
            </a:r>
            <a:endParaRPr lang="en-US" sz="4800" dirty="0">
              <a:solidFill>
                <a:schemeClr val="bg1"/>
              </a:solidFill>
              <a:effectLst>
                <a:glow rad="228600">
                  <a:schemeClr val="accent2">
                    <a:satMod val="175000"/>
                    <a:alpha val="40000"/>
                  </a:schemeClr>
                </a:glow>
              </a:effectLst>
              <a:latin typeface="Sakkal Majalla" panose="02000000000000000000" pitchFamily="2" charset="-78"/>
              <a:ea typeface="League Spartan"/>
              <a:cs typeface="Sakkal Majalla" panose="02000000000000000000" pitchFamily="2" charset="-78"/>
              <a:sym typeface="League Spartan"/>
            </a:endParaRPr>
          </a:p>
        </p:txBody>
      </p:sp>
      <p:sp>
        <p:nvSpPr>
          <p:cNvPr id="13" name="TextBox 12">
            <a:extLst>
              <a:ext uri="{FF2B5EF4-FFF2-40B4-BE49-F238E27FC236}">
                <a16:creationId xmlns:a16="http://schemas.microsoft.com/office/drawing/2014/main" id="{08D8C48A-23E9-D1E4-2AAB-73CA8E6707CE}"/>
              </a:ext>
            </a:extLst>
          </p:cNvPr>
          <p:cNvSpPr txBox="1"/>
          <p:nvPr/>
        </p:nvSpPr>
        <p:spPr>
          <a:xfrm>
            <a:off x="12545460" y="9071792"/>
            <a:ext cx="4505981" cy="107721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r" rtl="1"/>
            <a:r>
              <a:rPr lang="ar-IQ" sz="3200" b="1" i="1" dirty="0">
                <a:solidFill>
                  <a:schemeClr val="tx1"/>
                </a:solidFill>
                <a:latin typeface="Sakkal Majalla" panose="02000000000000000000" pitchFamily="2" charset="-78"/>
                <a:cs typeface="Sakkal Majalla" panose="02000000000000000000" pitchFamily="2" charset="-78"/>
              </a:rPr>
              <a:t>هل تعتقد أن القوانين الحالية كافية لحماية المرأة والطفل من العنف</a:t>
            </a:r>
            <a:r>
              <a:rPr lang="ar-IQ" dirty="0"/>
              <a:t>؟</a:t>
            </a:r>
          </a:p>
        </p:txBody>
      </p:sp>
      <p:sp>
        <p:nvSpPr>
          <p:cNvPr id="8" name="Freeform 8"/>
          <p:cNvSpPr/>
          <p:nvPr/>
        </p:nvSpPr>
        <p:spPr>
          <a:xfrm rot="19563539">
            <a:off x="577720" y="936303"/>
            <a:ext cx="1554804" cy="1441425"/>
          </a:xfrm>
          <a:custGeom>
            <a:avLst/>
            <a:gdLst/>
            <a:ahLst/>
            <a:cxnLst/>
            <a:rect l="l" t="t" r="r" b="b"/>
            <a:pathLst>
              <a:path w="1278839" h="1138167">
                <a:moveTo>
                  <a:pt x="0" y="0"/>
                </a:moveTo>
                <a:lnTo>
                  <a:pt x="1278839" y="0"/>
                </a:lnTo>
                <a:lnTo>
                  <a:pt x="1278839" y="1138167"/>
                </a:lnTo>
                <a:lnTo>
                  <a:pt x="0" y="11381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pic>
        <p:nvPicPr>
          <p:cNvPr id="7" name="Picture 6">
            <a:extLst>
              <a:ext uri="{FF2B5EF4-FFF2-40B4-BE49-F238E27FC236}">
                <a16:creationId xmlns:a16="http://schemas.microsoft.com/office/drawing/2014/main" id="{A2B6B0DD-8DB5-8CC9-E2FF-D6464CB010AC}"/>
              </a:ext>
            </a:extLst>
          </p:cNvPr>
          <p:cNvPicPr>
            <a:picLocks noChangeAspect="1"/>
          </p:cNvPicPr>
          <p:nvPr/>
        </p:nvPicPr>
        <p:blipFill>
          <a:blip r:embed="rId2"/>
          <a:stretch>
            <a:fillRect/>
          </a:stretch>
        </p:blipFill>
        <p:spPr>
          <a:xfrm rot="1529611">
            <a:off x="17078981" y="8983745"/>
            <a:ext cx="1280271" cy="1237595"/>
          </a:xfrm>
          <a:prstGeom prst="rect">
            <a:avLst/>
          </a:prstGeom>
        </p:spPr>
      </p:pic>
      <p:pic>
        <p:nvPicPr>
          <p:cNvPr id="16" name="Picture 15">
            <a:extLst>
              <a:ext uri="{FF2B5EF4-FFF2-40B4-BE49-F238E27FC236}">
                <a16:creationId xmlns:a16="http://schemas.microsoft.com/office/drawing/2014/main" id="{B007F583-B3DC-AEE3-653C-09FE00C75935}"/>
              </a:ext>
            </a:extLst>
          </p:cNvPr>
          <p:cNvPicPr>
            <a:picLocks noChangeAspect="1"/>
          </p:cNvPicPr>
          <p:nvPr/>
        </p:nvPicPr>
        <p:blipFill>
          <a:blip r:embed="rId11">
            <a:clrChange>
              <a:clrFrom>
                <a:srgbClr val="FDFDFD"/>
              </a:clrFrom>
              <a:clrTo>
                <a:srgbClr val="FDFDFD">
                  <a:alpha val="0"/>
                </a:srgbClr>
              </a:clrTo>
            </a:clrChange>
          </a:blip>
          <a:stretch>
            <a:fillRect/>
          </a:stretch>
        </p:blipFill>
        <p:spPr>
          <a:xfrm rot="19576858">
            <a:off x="12602423" y="3052550"/>
            <a:ext cx="3330512" cy="35053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7" name="Picture 16">
            <a:extLst>
              <a:ext uri="{FF2B5EF4-FFF2-40B4-BE49-F238E27FC236}">
                <a16:creationId xmlns:a16="http://schemas.microsoft.com/office/drawing/2014/main" id="{74A95E50-F8D0-889D-D31A-4C0B0E7182AF}"/>
              </a:ext>
            </a:extLst>
          </p:cNvPr>
          <p:cNvPicPr>
            <a:picLocks noChangeAspect="1"/>
          </p:cNvPicPr>
          <p:nvPr/>
        </p:nvPicPr>
        <p:blipFill>
          <a:blip r:embed="rId12"/>
          <a:stretch>
            <a:fillRect/>
          </a:stretch>
        </p:blipFill>
        <p:spPr>
          <a:xfrm rot="1251691">
            <a:off x="14901184" y="241152"/>
            <a:ext cx="3254421" cy="36991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8" name="Picture 17">
            <a:extLst>
              <a:ext uri="{FF2B5EF4-FFF2-40B4-BE49-F238E27FC236}">
                <a16:creationId xmlns:a16="http://schemas.microsoft.com/office/drawing/2014/main" id="{7936C52D-264D-3720-D342-AD03531B4876}"/>
              </a:ext>
            </a:extLst>
          </p:cNvPr>
          <p:cNvPicPr>
            <a:picLocks noChangeAspect="1"/>
          </p:cNvPicPr>
          <p:nvPr/>
        </p:nvPicPr>
        <p:blipFill>
          <a:blip r:embed="rId13"/>
          <a:stretch>
            <a:fillRect/>
          </a:stretch>
        </p:blipFill>
        <p:spPr>
          <a:xfrm rot="20534943">
            <a:off x="15636487" y="3295370"/>
            <a:ext cx="3295959" cy="33278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98B"/>
        </a:solidFill>
        <a:effectLst/>
      </p:bgPr>
    </p:bg>
    <p:spTree>
      <p:nvGrpSpPr>
        <p:cNvPr id="1" name=""/>
        <p:cNvGrpSpPr/>
        <p:nvPr/>
      </p:nvGrpSpPr>
      <p:grpSpPr>
        <a:xfrm>
          <a:off x="0" y="0"/>
          <a:ext cx="0" cy="0"/>
          <a:chOff x="0" y="0"/>
          <a:chExt cx="0" cy="0"/>
        </a:xfrm>
      </p:grpSpPr>
      <p:sp>
        <p:nvSpPr>
          <p:cNvPr id="4" name="Freeform 4"/>
          <p:cNvSpPr/>
          <p:nvPr/>
        </p:nvSpPr>
        <p:spPr>
          <a:xfrm>
            <a:off x="14750922" y="2060063"/>
            <a:ext cx="3779943" cy="7845166"/>
          </a:xfrm>
          <a:custGeom>
            <a:avLst/>
            <a:gdLst/>
            <a:ahLst/>
            <a:cxnLst/>
            <a:rect l="l" t="t" r="r" b="b"/>
            <a:pathLst>
              <a:path w="3779943" h="7845166">
                <a:moveTo>
                  <a:pt x="0" y="0"/>
                </a:moveTo>
                <a:lnTo>
                  <a:pt x="3779943" y="0"/>
                </a:lnTo>
                <a:lnTo>
                  <a:pt x="3779943" y="7845165"/>
                </a:lnTo>
                <a:lnTo>
                  <a:pt x="0" y="78451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355031">
            <a:off x="108686" y="9036011"/>
            <a:ext cx="1840121" cy="933443"/>
          </a:xfrm>
          <a:custGeom>
            <a:avLst/>
            <a:gdLst/>
            <a:ahLst/>
            <a:cxnLst/>
            <a:rect l="l" t="t" r="r" b="b"/>
            <a:pathLst>
              <a:path w="1840121" h="933443">
                <a:moveTo>
                  <a:pt x="0" y="0"/>
                </a:moveTo>
                <a:lnTo>
                  <a:pt x="1840121" y="0"/>
                </a:lnTo>
                <a:lnTo>
                  <a:pt x="1840121" y="933444"/>
                </a:lnTo>
                <a:lnTo>
                  <a:pt x="0" y="933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718935">
            <a:off x="14585581" y="1059010"/>
            <a:ext cx="1419841" cy="1262984"/>
          </a:xfrm>
          <a:custGeom>
            <a:avLst/>
            <a:gdLst/>
            <a:ahLst/>
            <a:cxnLst/>
            <a:rect l="l" t="t" r="r" b="b"/>
            <a:pathLst>
              <a:path w="835361" h="743471">
                <a:moveTo>
                  <a:pt x="0" y="0"/>
                </a:moveTo>
                <a:lnTo>
                  <a:pt x="835361" y="0"/>
                </a:lnTo>
                <a:lnTo>
                  <a:pt x="835361" y="743471"/>
                </a:lnTo>
                <a:lnTo>
                  <a:pt x="0" y="743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9">
            <a:extLst>
              <a:ext uri="{FF2B5EF4-FFF2-40B4-BE49-F238E27FC236}">
                <a16:creationId xmlns:a16="http://schemas.microsoft.com/office/drawing/2014/main" id="{4B51860C-8862-8E81-7A4F-308704CB3BF6}"/>
              </a:ext>
            </a:extLst>
          </p:cNvPr>
          <p:cNvSpPr txBox="1"/>
          <p:nvPr/>
        </p:nvSpPr>
        <p:spPr>
          <a:xfrm>
            <a:off x="607541" y="135345"/>
            <a:ext cx="6608524"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IQ" dirty="0">
                <a:effectLst>
                  <a:glow rad="228600">
                    <a:schemeClr val="accent2">
                      <a:satMod val="175000"/>
                      <a:alpha val="40000"/>
                    </a:schemeClr>
                  </a:glow>
                </a:effectLst>
              </a:rPr>
              <a:t> </a:t>
            </a:r>
            <a:r>
              <a:rPr lang="ar-IQ" sz="6600" dirty="0">
                <a:effectLst>
                  <a:glow rad="228600">
                    <a:schemeClr val="accent2">
                      <a:satMod val="175000"/>
                      <a:alpha val="40000"/>
                    </a:schemeClr>
                  </a:glow>
                </a:effectLst>
                <a:latin typeface="Sakkal Majalla" panose="02000000000000000000" pitchFamily="2" charset="-78"/>
                <a:cs typeface="Sakkal Majalla" panose="02000000000000000000" pitchFamily="2" charset="-78"/>
              </a:rPr>
              <a:t>التوصيات</a:t>
            </a:r>
          </a:p>
        </p:txBody>
      </p:sp>
      <p:sp>
        <p:nvSpPr>
          <p:cNvPr id="12" name="TextBox 11">
            <a:extLst>
              <a:ext uri="{FF2B5EF4-FFF2-40B4-BE49-F238E27FC236}">
                <a16:creationId xmlns:a16="http://schemas.microsoft.com/office/drawing/2014/main" id="{EF1F381A-99EB-B744-0B05-D68547E920E8}"/>
              </a:ext>
            </a:extLst>
          </p:cNvPr>
          <p:cNvSpPr txBox="1"/>
          <p:nvPr/>
        </p:nvSpPr>
        <p:spPr>
          <a:xfrm>
            <a:off x="-1546743" y="1769820"/>
            <a:ext cx="9144000" cy="2554545"/>
          </a:xfrm>
          <a:prstGeom prst="rect">
            <a:avLst/>
          </a:prstGeom>
          <a:noFill/>
        </p:spPr>
        <p:txBody>
          <a:bodyPr wrap="square">
            <a:spAutoFit/>
          </a:bodyPr>
          <a:lstStyle/>
          <a:p>
            <a:pPr marL="571500" indent="-571500" algn="r" rtl="1">
              <a:buFont typeface="Wingdings" panose="05000000000000000000" pitchFamily="2" charset="2"/>
              <a:buChar char="v"/>
            </a:pPr>
            <a:r>
              <a:rPr lang="ar-IQ" sz="4000" dirty="0">
                <a:latin typeface="Sakkal Majalla" panose="02000000000000000000" pitchFamily="2" charset="-78"/>
                <a:cs typeface="Sakkal Majalla" panose="02000000000000000000" pitchFamily="2" charset="-78"/>
              </a:rPr>
              <a:t>سن قوانين صارمة تحمي المرأة والطفل.</a:t>
            </a:r>
          </a:p>
          <a:p>
            <a:pPr marL="571500" indent="-571500" algn="r" rtl="1">
              <a:buFont typeface="Wingdings" panose="05000000000000000000" pitchFamily="2" charset="2"/>
              <a:buChar char="v"/>
            </a:pPr>
            <a:r>
              <a:rPr lang="ar-IQ" sz="4000" dirty="0">
                <a:latin typeface="Sakkal Majalla" panose="02000000000000000000" pitchFamily="2" charset="-78"/>
                <a:cs typeface="Sakkal Majalla" panose="02000000000000000000" pitchFamily="2" charset="-78"/>
              </a:rPr>
              <a:t>فتح مراكز دعم نفسي واجتماعي</a:t>
            </a:r>
          </a:p>
          <a:p>
            <a:pPr marL="571500" indent="-571500" algn="r" rtl="1">
              <a:buFont typeface="Wingdings" panose="05000000000000000000" pitchFamily="2" charset="2"/>
              <a:buChar char="v"/>
            </a:pPr>
            <a:r>
              <a:rPr lang="ar-IQ" sz="4000" dirty="0">
                <a:latin typeface="Sakkal Majalla" panose="02000000000000000000" pitchFamily="2" charset="-78"/>
                <a:cs typeface="Sakkal Majalla" panose="02000000000000000000" pitchFamily="2" charset="-78"/>
              </a:rPr>
              <a:t>.إدراج التربية الأسرية في المناهج.</a:t>
            </a:r>
          </a:p>
          <a:p>
            <a:pPr marL="571500" indent="-571500" algn="r" rtl="1">
              <a:buFont typeface="Wingdings" panose="05000000000000000000" pitchFamily="2" charset="2"/>
              <a:buChar char="v"/>
            </a:pPr>
            <a:r>
              <a:rPr lang="ar-IQ" sz="4000" dirty="0">
                <a:latin typeface="Sakkal Majalla" panose="02000000000000000000" pitchFamily="2" charset="-78"/>
                <a:cs typeface="Sakkal Majalla" panose="02000000000000000000" pitchFamily="2" charset="-78"/>
              </a:rPr>
              <a:t>إشراك الإعلام في نشر الوعي.</a:t>
            </a:r>
          </a:p>
        </p:txBody>
      </p:sp>
      <p:sp>
        <p:nvSpPr>
          <p:cNvPr id="14" name="TextBox 13">
            <a:extLst>
              <a:ext uri="{FF2B5EF4-FFF2-40B4-BE49-F238E27FC236}">
                <a16:creationId xmlns:a16="http://schemas.microsoft.com/office/drawing/2014/main" id="{AFFCFC69-D589-AE06-2DBF-A2F1DBF07114}"/>
              </a:ext>
            </a:extLst>
          </p:cNvPr>
          <p:cNvSpPr txBox="1"/>
          <p:nvPr/>
        </p:nvSpPr>
        <p:spPr>
          <a:xfrm>
            <a:off x="7990825" y="4069424"/>
            <a:ext cx="6608524"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IQ" dirty="0"/>
              <a:t> </a:t>
            </a:r>
            <a:r>
              <a:rPr lang="ar-IQ" sz="6600" dirty="0">
                <a:effectLst>
                  <a:glow rad="228600">
                    <a:schemeClr val="accent2">
                      <a:satMod val="175000"/>
                      <a:alpha val="40000"/>
                    </a:schemeClr>
                  </a:glow>
                </a:effectLst>
                <a:latin typeface="Sakkal Majalla" panose="02000000000000000000" pitchFamily="2" charset="-78"/>
                <a:cs typeface="Sakkal Majalla" panose="02000000000000000000" pitchFamily="2" charset="-78"/>
              </a:rPr>
              <a:t>الخاتمة</a:t>
            </a:r>
          </a:p>
        </p:txBody>
      </p:sp>
      <p:sp>
        <p:nvSpPr>
          <p:cNvPr id="16" name="TextBox 15">
            <a:extLst>
              <a:ext uri="{FF2B5EF4-FFF2-40B4-BE49-F238E27FC236}">
                <a16:creationId xmlns:a16="http://schemas.microsoft.com/office/drawing/2014/main" id="{C9578435-5DF3-ACCF-0915-772A3ACDCEC7}"/>
              </a:ext>
            </a:extLst>
          </p:cNvPr>
          <p:cNvSpPr txBox="1"/>
          <p:nvPr/>
        </p:nvSpPr>
        <p:spPr>
          <a:xfrm>
            <a:off x="952117" y="5504024"/>
            <a:ext cx="13749378" cy="4401205"/>
          </a:xfrm>
          <a:prstGeom prst="rect">
            <a:avLst/>
          </a:prstGeom>
          <a:noFill/>
        </p:spPr>
        <p:txBody>
          <a:bodyPr wrap="square">
            <a:spAutoFit/>
          </a:bodyPr>
          <a:lstStyle/>
          <a:p>
            <a:pPr algn="r" rtl="1">
              <a:buNone/>
            </a:pPr>
            <a:r>
              <a:rPr lang="ar-IQ" sz="4000" dirty="0">
                <a:latin typeface="Sakkal Majalla" panose="02000000000000000000" pitchFamily="2" charset="-78"/>
                <a:cs typeface="Sakkal Majalla" panose="02000000000000000000" pitchFamily="2" charset="-78"/>
              </a:rPr>
              <a:t>العنف ضد المرأة والطفل في المجتمع هو ظاهرة مركبة تتجذر في الثقافة، والاقتصاد، والتشريعات. فالعنف لا يضر الفرد فقط، بل يهدم نسيج المجتمع، ويؤثر على الأجيال القادمة. إن وجود قصص مأساوية مثل رحمة أو مئات الأطفال المشردين بسبب العنف الأسري ليس مجرد أرقام بل نداء حقيقي للتغيير.</a:t>
            </a:r>
          </a:p>
          <a:p>
            <a:pPr algn="r" rtl="1">
              <a:buNone/>
            </a:pPr>
            <a:r>
              <a:rPr lang="ar-IQ" sz="4000" dirty="0">
                <a:latin typeface="Sakkal Majalla" panose="02000000000000000000" pitchFamily="2" charset="-78"/>
                <a:cs typeface="Sakkal Majalla" panose="02000000000000000000" pitchFamily="2" charset="-78"/>
              </a:rPr>
              <a:t>ولعلَّ الأمل يكمن في التحرك الجاد على مستويات متعددة: تشريعية، إعلامية، ومجتمعية، لردع الجناة وحماية الضحايا، وخلق بيئة تحترم الإنسان، بغضّ النظر عن جنسه أو عمره.</a:t>
            </a:r>
          </a:p>
          <a:p>
            <a:pPr algn="ctr" rtl="1"/>
            <a:r>
              <a:rPr lang="ar-IQ" sz="4000" b="1" dirty="0">
                <a:solidFill>
                  <a:schemeClr val="accent6">
                    <a:lumMod val="50000"/>
                  </a:schemeClr>
                </a:solidFill>
                <a:latin typeface="Sakkal Majalla" panose="02000000000000000000" pitchFamily="2" charset="-78"/>
                <a:cs typeface="Sakkal Majalla" panose="02000000000000000000" pitchFamily="2" charset="-78"/>
              </a:rPr>
              <a:t>نختم بأن بناء عراق آمن يبدأ من حماية أضعف من فيه  المرأة والطفل</a:t>
            </a:r>
            <a:endParaRPr lang="ar-IQ" sz="4000" dirty="0">
              <a:solidFill>
                <a:schemeClr val="accent6">
                  <a:lumMod val="50000"/>
                </a:schemeClr>
              </a:solidFill>
              <a:latin typeface="Sakkal Majalla" panose="02000000000000000000" pitchFamily="2" charset="-78"/>
              <a:cs typeface="Sakkal Majalla" panose="02000000000000000000" pitchFamily="2" charset="-78"/>
            </a:endParaRPr>
          </a:p>
        </p:txBody>
      </p:sp>
      <p:pic>
        <p:nvPicPr>
          <p:cNvPr id="17" name="Picture 16">
            <a:extLst>
              <a:ext uri="{FF2B5EF4-FFF2-40B4-BE49-F238E27FC236}">
                <a16:creationId xmlns:a16="http://schemas.microsoft.com/office/drawing/2014/main" id="{D1197E5F-0DDC-7717-7639-203D9C3F6170}"/>
              </a:ext>
            </a:extLst>
          </p:cNvPr>
          <p:cNvPicPr>
            <a:picLocks noChangeAspect="1"/>
          </p:cNvPicPr>
          <p:nvPr/>
        </p:nvPicPr>
        <p:blipFill>
          <a:blip r:embed="rId8"/>
          <a:stretch>
            <a:fillRect/>
          </a:stretch>
        </p:blipFill>
        <p:spPr>
          <a:xfrm>
            <a:off x="13095784" y="9124873"/>
            <a:ext cx="877900" cy="7803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E2"/>
        </a:solidFill>
        <a:effectLst/>
      </p:bgPr>
    </p:bg>
    <p:spTree>
      <p:nvGrpSpPr>
        <p:cNvPr id="1" name=""/>
        <p:cNvGrpSpPr/>
        <p:nvPr/>
      </p:nvGrpSpPr>
      <p:grpSpPr>
        <a:xfrm>
          <a:off x="0" y="0"/>
          <a:ext cx="0" cy="0"/>
          <a:chOff x="0" y="0"/>
          <a:chExt cx="0" cy="0"/>
        </a:xfrm>
      </p:grpSpPr>
      <p:grpSp>
        <p:nvGrpSpPr>
          <p:cNvPr id="2" name="Group 2"/>
          <p:cNvGrpSpPr/>
          <p:nvPr/>
        </p:nvGrpSpPr>
        <p:grpSpPr>
          <a:xfrm>
            <a:off x="1714750" y="301430"/>
            <a:ext cx="14594239" cy="7362403"/>
            <a:chOff x="0" y="0"/>
            <a:chExt cx="38292144" cy="19317362"/>
          </a:xfrm>
        </p:grpSpPr>
        <p:sp>
          <p:nvSpPr>
            <p:cNvPr id="3" name="Freeform 3"/>
            <p:cNvSpPr/>
            <p:nvPr/>
          </p:nvSpPr>
          <p:spPr>
            <a:xfrm>
              <a:off x="0" y="-4073"/>
              <a:ext cx="38298534" cy="19323965"/>
            </a:xfrm>
            <a:custGeom>
              <a:avLst/>
              <a:gdLst/>
              <a:ahLst/>
              <a:cxnLst/>
              <a:rect l="l" t="t" r="r" b="b"/>
              <a:pathLst>
                <a:path w="38298534" h="19323965">
                  <a:moveTo>
                    <a:pt x="37670758" y="19269486"/>
                  </a:moveTo>
                  <a:cubicBezTo>
                    <a:pt x="37670758" y="19269486"/>
                    <a:pt x="36939882" y="19323965"/>
                    <a:pt x="31542614" y="19321344"/>
                  </a:cubicBezTo>
                  <a:cubicBezTo>
                    <a:pt x="13273305" y="19319181"/>
                    <a:pt x="1057074" y="19311357"/>
                    <a:pt x="1057074" y="19311357"/>
                  </a:cubicBezTo>
                  <a:cubicBezTo>
                    <a:pt x="812932" y="19302523"/>
                    <a:pt x="449110" y="19281292"/>
                    <a:pt x="282371" y="19223114"/>
                  </a:cubicBezTo>
                  <a:cubicBezTo>
                    <a:pt x="4469" y="19126151"/>
                    <a:pt x="0" y="18952873"/>
                    <a:pt x="0" y="15554347"/>
                  </a:cubicBezTo>
                  <a:cubicBezTo>
                    <a:pt x="8536" y="491230"/>
                    <a:pt x="0" y="345608"/>
                    <a:pt x="77597" y="223930"/>
                  </a:cubicBezTo>
                  <a:cubicBezTo>
                    <a:pt x="217372" y="4759"/>
                    <a:pt x="519255" y="4073"/>
                    <a:pt x="937909" y="4073"/>
                  </a:cubicBezTo>
                  <a:cubicBezTo>
                    <a:pt x="937909" y="4073"/>
                    <a:pt x="5607685" y="15681"/>
                    <a:pt x="24806108" y="7673"/>
                  </a:cubicBezTo>
                  <a:cubicBezTo>
                    <a:pt x="36720955" y="0"/>
                    <a:pt x="37437687" y="6979"/>
                    <a:pt x="37437687" y="6979"/>
                  </a:cubicBezTo>
                  <a:cubicBezTo>
                    <a:pt x="37805996" y="14458"/>
                    <a:pt x="37944254" y="42638"/>
                    <a:pt x="38141994" y="165219"/>
                  </a:cubicBezTo>
                  <a:cubicBezTo>
                    <a:pt x="38293011" y="258836"/>
                    <a:pt x="38298534" y="476157"/>
                    <a:pt x="38289393" y="15554166"/>
                  </a:cubicBezTo>
                  <a:cubicBezTo>
                    <a:pt x="38289393" y="19070838"/>
                    <a:pt x="38246608" y="19219426"/>
                    <a:pt x="37670758" y="19269486"/>
                  </a:cubicBezTo>
                  <a:close/>
                </a:path>
              </a:pathLst>
            </a:custGeom>
            <a:solidFill>
              <a:srgbClr val="F8B970">
                <a:alpha val="55686"/>
              </a:srgbClr>
            </a:solidFill>
          </p:spPr>
        </p:sp>
      </p:grpSp>
      <p:sp>
        <p:nvSpPr>
          <p:cNvPr id="4" name="Freeform 4"/>
          <p:cNvSpPr/>
          <p:nvPr/>
        </p:nvSpPr>
        <p:spPr>
          <a:xfrm>
            <a:off x="1979011" y="1047562"/>
            <a:ext cx="2703284" cy="2226523"/>
          </a:xfrm>
          <a:custGeom>
            <a:avLst/>
            <a:gdLst/>
            <a:ahLst/>
            <a:cxnLst/>
            <a:rect l="l" t="t" r="r" b="b"/>
            <a:pathLst>
              <a:path w="2703284" h="2226523">
                <a:moveTo>
                  <a:pt x="0" y="0"/>
                </a:moveTo>
                <a:lnTo>
                  <a:pt x="2703284" y="0"/>
                </a:lnTo>
                <a:lnTo>
                  <a:pt x="2703284" y="2226523"/>
                </a:lnTo>
                <a:lnTo>
                  <a:pt x="0" y="2226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5569722" y="650300"/>
            <a:ext cx="1650943" cy="2225535"/>
          </a:xfrm>
          <a:custGeom>
            <a:avLst/>
            <a:gdLst/>
            <a:ahLst/>
            <a:cxnLst/>
            <a:rect l="l" t="t" r="r" b="b"/>
            <a:pathLst>
              <a:path w="1650943" h="2225535">
                <a:moveTo>
                  <a:pt x="0" y="0"/>
                </a:moveTo>
                <a:lnTo>
                  <a:pt x="1650942" y="0"/>
                </a:lnTo>
                <a:lnTo>
                  <a:pt x="1650942" y="2225535"/>
                </a:lnTo>
                <a:lnTo>
                  <a:pt x="0" y="2225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224563" y="3395166"/>
            <a:ext cx="2369912" cy="2124303"/>
          </a:xfrm>
          <a:custGeom>
            <a:avLst/>
            <a:gdLst/>
            <a:ahLst/>
            <a:cxnLst/>
            <a:rect l="l" t="t" r="r" b="b"/>
            <a:pathLst>
              <a:path w="2369912" h="2124303">
                <a:moveTo>
                  <a:pt x="0" y="0"/>
                </a:moveTo>
                <a:lnTo>
                  <a:pt x="2369912" y="0"/>
                </a:lnTo>
                <a:lnTo>
                  <a:pt x="2369912" y="2124303"/>
                </a:lnTo>
                <a:lnTo>
                  <a:pt x="0" y="21243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848352" y="1028700"/>
            <a:ext cx="2327035" cy="4490769"/>
          </a:xfrm>
          <a:custGeom>
            <a:avLst/>
            <a:gdLst/>
            <a:ahLst/>
            <a:cxnLst/>
            <a:rect l="l" t="t" r="r" b="b"/>
            <a:pathLst>
              <a:path w="2327035" h="4490769">
                <a:moveTo>
                  <a:pt x="0" y="0"/>
                </a:moveTo>
                <a:lnTo>
                  <a:pt x="2327035" y="0"/>
                </a:lnTo>
                <a:lnTo>
                  <a:pt x="2327035" y="4490769"/>
                </a:lnTo>
                <a:lnTo>
                  <a:pt x="0" y="44907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0719654" y="1028700"/>
            <a:ext cx="2890422" cy="4490769"/>
          </a:xfrm>
          <a:custGeom>
            <a:avLst/>
            <a:gdLst/>
            <a:ahLst/>
            <a:cxnLst/>
            <a:rect l="l" t="t" r="r" b="b"/>
            <a:pathLst>
              <a:path w="2890422" h="4490769">
                <a:moveTo>
                  <a:pt x="0" y="0"/>
                </a:moveTo>
                <a:lnTo>
                  <a:pt x="2890422" y="0"/>
                </a:lnTo>
                <a:lnTo>
                  <a:pt x="2890422" y="4490769"/>
                </a:lnTo>
                <a:lnTo>
                  <a:pt x="0" y="44907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4154343" y="1047562"/>
            <a:ext cx="2154646" cy="4471907"/>
          </a:xfrm>
          <a:custGeom>
            <a:avLst/>
            <a:gdLst/>
            <a:ahLst/>
            <a:cxnLst/>
            <a:rect l="l" t="t" r="r" b="b"/>
            <a:pathLst>
              <a:path w="2154646" h="4471907">
                <a:moveTo>
                  <a:pt x="0" y="0"/>
                </a:moveTo>
                <a:lnTo>
                  <a:pt x="2154646" y="0"/>
                </a:lnTo>
                <a:lnTo>
                  <a:pt x="2154646" y="4471907"/>
                </a:lnTo>
                <a:lnTo>
                  <a:pt x="0" y="44719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2250408" y="7208943"/>
            <a:ext cx="12981258" cy="667490"/>
          </a:xfrm>
          <a:prstGeom prst="rect">
            <a:avLst/>
          </a:prstGeom>
        </p:spPr>
        <p:txBody>
          <a:bodyPr lIns="0" tIns="0" rIns="0" bIns="0" rtlCol="0" anchor="t">
            <a:spAutoFit/>
          </a:bodyPr>
          <a:lstStyle/>
          <a:p>
            <a:pPr algn="ctr">
              <a:lnSpc>
                <a:spcPts val="3120"/>
              </a:lnSpc>
            </a:pPr>
            <a:r>
              <a:rPr lang="ar-IQ" sz="9600" dirty="0">
                <a:solidFill>
                  <a:schemeClr val="accent6">
                    <a:lumMod val="75000"/>
                  </a:schemeClr>
                </a:solidFill>
                <a:latin typeface="Sakkal Majalla" panose="02000000000000000000" pitchFamily="2" charset="-78"/>
                <a:ea typeface="League Spartan"/>
                <a:cs typeface="Sakkal Majalla" panose="02000000000000000000" pitchFamily="2" charset="-78"/>
                <a:sym typeface="League Spartan"/>
              </a:rPr>
              <a:t>شكرا لحسن اصغائكم</a:t>
            </a:r>
            <a:r>
              <a:rPr lang="en-US" sz="9600" dirty="0">
                <a:solidFill>
                  <a:srgbClr val="291E19"/>
                </a:solidFill>
                <a:latin typeface="Sakkal Majalla" panose="02000000000000000000" pitchFamily="2" charset="-78"/>
                <a:ea typeface="League Spartan"/>
                <a:cs typeface="Sakkal Majalla" panose="02000000000000000000" pitchFamily="2" charset="-78"/>
                <a:sym typeface="League Spartan"/>
              </a:rPr>
              <a:t>.</a:t>
            </a:r>
            <a:r>
              <a:rPr lang="en-US" sz="9600" dirty="0">
                <a:solidFill>
                  <a:srgbClr val="291E19"/>
                </a:solidFill>
                <a:latin typeface="League Spartan"/>
                <a:ea typeface="League Spartan"/>
                <a:cs typeface="League Spartan"/>
                <a:sym typeface="League Spartan"/>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328</Words>
  <Application>Microsoft Office PowerPoint</Application>
  <PresentationFormat>مخصص</PresentationFormat>
  <Paragraphs>53</Paragraphs>
  <Slides>8</Slides>
  <Notes>1</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White Modern Playful Mother Day Presentation</dc:title>
  <dc:creator>hp</dc:creator>
  <cp:lastModifiedBy>syry7679@gmail.com</cp:lastModifiedBy>
  <cp:revision>7</cp:revision>
  <dcterms:created xsi:type="dcterms:W3CDTF">2006-08-16T00:00:00Z</dcterms:created>
  <dcterms:modified xsi:type="dcterms:W3CDTF">2025-04-24T17:39:22Z</dcterms:modified>
  <dc:identifier>DAGjsKerbTw</dc:identifier>
</cp:coreProperties>
</file>