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57" r:id="rId6"/>
    <p:sldId id="259" r:id="rId7"/>
    <p:sldId id="258" r:id="rId8"/>
    <p:sldId id="279" r:id="rId9"/>
    <p:sldId id="272" r:id="rId10"/>
    <p:sldId id="280" r:id="rId11"/>
    <p:sldId id="265" r:id="rId12"/>
    <p:sldId id="277" r:id="rId13"/>
    <p:sldId id="278"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4667" autoAdjust="0"/>
  </p:normalViewPr>
  <p:slideViewPr>
    <p:cSldViewPr snapToGrid="0">
      <p:cViewPr varScale="1">
        <p:scale>
          <a:sx n="83" d="100"/>
          <a:sy n="83" d="100"/>
        </p:scale>
        <p:origin x="643" y="67"/>
      </p:cViewPr>
      <p:guideLst/>
    </p:cSldViewPr>
  </p:slideViewPr>
  <p:outlineViewPr>
    <p:cViewPr>
      <p:scale>
        <a:sx n="33" d="100"/>
        <a:sy n="33" d="100"/>
      </p:scale>
      <p:origin x="0" y="-705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7CC8CE-DCCA-7C6E-1A4F-356F5640DF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F7CBD63-165B-19A1-78E5-CB2442A66D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DC7D24-16BF-448E-8125-922AC25F2810}" type="datetimeFigureOut">
              <a:rPr lang="en-US" smtClean="0"/>
              <a:t>4/19/2025</a:t>
            </a:fld>
            <a:endParaRPr lang="en-US" dirty="0"/>
          </a:p>
        </p:txBody>
      </p:sp>
      <p:sp>
        <p:nvSpPr>
          <p:cNvPr id="4" name="Footer Placeholder 3">
            <a:extLst>
              <a:ext uri="{FF2B5EF4-FFF2-40B4-BE49-F238E27FC236}">
                <a16:creationId xmlns:a16="http://schemas.microsoft.com/office/drawing/2014/main" id="{A694E3C4-489C-3842-D2D8-6469DBE083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C8E6E04-8D1D-E480-F398-D819127B7E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099176-B171-453D-B4F4-0D63CE4F1E1A}" type="slidenum">
              <a:rPr lang="en-US" smtClean="0"/>
              <a:t>‹#›</a:t>
            </a:fld>
            <a:endParaRPr lang="en-US" dirty="0"/>
          </a:p>
        </p:txBody>
      </p:sp>
    </p:spTree>
    <p:extLst>
      <p:ext uri="{BB962C8B-B14F-4D97-AF65-F5344CB8AC3E}">
        <p14:creationId xmlns:p14="http://schemas.microsoft.com/office/powerpoint/2010/main" val="3748492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45A7B5-7120-4081-9C69-DA4001E9CDC7}" type="datetimeFigureOut">
              <a:rPr lang="en-US" smtClean="0"/>
              <a:t>4/19/2025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BD5ED-768E-4A59-9586-6D48BCD969D8}" type="slidenum">
              <a:rPr lang="en-US" smtClean="0"/>
              <a:t>‹#›</a:t>
            </a:fld>
            <a:endParaRPr lang="en-US" dirty="0"/>
          </a:p>
        </p:txBody>
      </p:sp>
    </p:spTree>
    <p:extLst>
      <p:ext uri="{BB962C8B-B14F-4D97-AF65-F5344CB8AC3E}">
        <p14:creationId xmlns:p14="http://schemas.microsoft.com/office/powerpoint/2010/main" val="142252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BD5ED-768E-4A59-9586-6D48BCD969D8}" type="slidenum">
              <a:rPr lang="en-US" smtClean="0"/>
              <a:t>1</a:t>
            </a:fld>
            <a:endParaRPr lang="en-US" dirty="0"/>
          </a:p>
        </p:txBody>
      </p:sp>
    </p:spTree>
    <p:extLst>
      <p:ext uri="{BB962C8B-B14F-4D97-AF65-F5344CB8AC3E}">
        <p14:creationId xmlns:p14="http://schemas.microsoft.com/office/powerpoint/2010/main" val="1152112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BD5ED-768E-4A59-9586-6D48BCD969D8}" type="slidenum">
              <a:rPr lang="en-US" smtClean="0"/>
              <a:t>10</a:t>
            </a:fld>
            <a:endParaRPr lang="en-US" dirty="0"/>
          </a:p>
        </p:txBody>
      </p:sp>
    </p:spTree>
    <p:extLst>
      <p:ext uri="{BB962C8B-B14F-4D97-AF65-F5344CB8AC3E}">
        <p14:creationId xmlns:p14="http://schemas.microsoft.com/office/powerpoint/2010/main" val="3425466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BD5ED-768E-4A59-9586-6D48BCD969D8}" type="slidenum">
              <a:rPr lang="en-US" smtClean="0"/>
              <a:t>11</a:t>
            </a:fld>
            <a:endParaRPr lang="en-US" dirty="0"/>
          </a:p>
        </p:txBody>
      </p:sp>
    </p:spTree>
    <p:extLst>
      <p:ext uri="{BB962C8B-B14F-4D97-AF65-F5344CB8AC3E}">
        <p14:creationId xmlns:p14="http://schemas.microsoft.com/office/powerpoint/2010/main" val="392113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BD5ED-768E-4A59-9586-6D48BCD969D8}" type="slidenum">
              <a:rPr lang="en-US" smtClean="0"/>
              <a:t>2</a:t>
            </a:fld>
            <a:endParaRPr lang="en-US" dirty="0"/>
          </a:p>
        </p:txBody>
      </p:sp>
    </p:spTree>
    <p:extLst>
      <p:ext uri="{BB962C8B-B14F-4D97-AF65-F5344CB8AC3E}">
        <p14:creationId xmlns:p14="http://schemas.microsoft.com/office/powerpoint/2010/main" val="2690965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BD5ED-768E-4A59-9586-6D48BCD969D8}" type="slidenum">
              <a:rPr lang="en-US" smtClean="0"/>
              <a:t>3</a:t>
            </a:fld>
            <a:endParaRPr lang="en-US" dirty="0"/>
          </a:p>
        </p:txBody>
      </p:sp>
    </p:spTree>
    <p:extLst>
      <p:ext uri="{BB962C8B-B14F-4D97-AF65-F5344CB8AC3E}">
        <p14:creationId xmlns:p14="http://schemas.microsoft.com/office/powerpoint/2010/main" val="15822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BD5ED-768E-4A59-9586-6D48BCD969D8}" type="slidenum">
              <a:rPr lang="en-US" smtClean="0"/>
              <a:t>4</a:t>
            </a:fld>
            <a:endParaRPr lang="en-US" dirty="0"/>
          </a:p>
        </p:txBody>
      </p:sp>
    </p:spTree>
    <p:extLst>
      <p:ext uri="{BB962C8B-B14F-4D97-AF65-F5344CB8AC3E}">
        <p14:creationId xmlns:p14="http://schemas.microsoft.com/office/powerpoint/2010/main" val="2770446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BD5ED-768E-4A59-9586-6D48BCD969D8}" type="slidenum">
              <a:rPr lang="en-US" smtClean="0"/>
              <a:t>5</a:t>
            </a:fld>
            <a:endParaRPr lang="en-US" dirty="0"/>
          </a:p>
        </p:txBody>
      </p:sp>
    </p:spTree>
    <p:extLst>
      <p:ext uri="{BB962C8B-B14F-4D97-AF65-F5344CB8AC3E}">
        <p14:creationId xmlns:p14="http://schemas.microsoft.com/office/powerpoint/2010/main" val="3398880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BD5ED-768E-4A59-9586-6D48BCD969D8}" type="slidenum">
              <a:rPr lang="en-US" smtClean="0"/>
              <a:t>6</a:t>
            </a:fld>
            <a:endParaRPr lang="en-US" dirty="0"/>
          </a:p>
        </p:txBody>
      </p:sp>
    </p:spTree>
    <p:extLst>
      <p:ext uri="{BB962C8B-B14F-4D97-AF65-F5344CB8AC3E}">
        <p14:creationId xmlns:p14="http://schemas.microsoft.com/office/powerpoint/2010/main" val="4139129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BD5ED-768E-4A59-9586-6D48BCD969D8}" type="slidenum">
              <a:rPr lang="en-US" smtClean="0"/>
              <a:t>7</a:t>
            </a:fld>
            <a:endParaRPr lang="en-US" dirty="0"/>
          </a:p>
        </p:txBody>
      </p:sp>
    </p:spTree>
    <p:extLst>
      <p:ext uri="{BB962C8B-B14F-4D97-AF65-F5344CB8AC3E}">
        <p14:creationId xmlns:p14="http://schemas.microsoft.com/office/powerpoint/2010/main" val="85005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BD5ED-768E-4A59-9586-6D48BCD969D8}" type="slidenum">
              <a:rPr lang="en-US" smtClean="0"/>
              <a:t>8</a:t>
            </a:fld>
            <a:endParaRPr lang="en-US" dirty="0"/>
          </a:p>
        </p:txBody>
      </p:sp>
    </p:spTree>
    <p:extLst>
      <p:ext uri="{BB962C8B-B14F-4D97-AF65-F5344CB8AC3E}">
        <p14:creationId xmlns:p14="http://schemas.microsoft.com/office/powerpoint/2010/main" val="950895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BD5ED-768E-4A59-9586-6D48BCD969D8}" type="slidenum">
              <a:rPr lang="en-US" smtClean="0"/>
              <a:t>9</a:t>
            </a:fld>
            <a:endParaRPr lang="en-US" dirty="0"/>
          </a:p>
        </p:txBody>
      </p:sp>
    </p:spTree>
    <p:extLst>
      <p:ext uri="{BB962C8B-B14F-4D97-AF65-F5344CB8AC3E}">
        <p14:creationId xmlns:p14="http://schemas.microsoft.com/office/powerpoint/2010/main" val="2059084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3.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89824F2F-9B77-E8DE-AD7B-CF6E1D67EE3B}"/>
              </a:ext>
              <a:ext uri="{C183D7F6-B498-43B3-948B-1728B52AA6E4}">
                <adec:decorative xmlns:adec="http://schemas.microsoft.com/office/drawing/2017/decorative" xmlns=""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0320" r="32549" b="6855"/>
          <a:stretch/>
        </p:blipFill>
        <p:spPr>
          <a:xfrm flipH="1">
            <a:off x="1" y="-2"/>
            <a:ext cx="4145091" cy="6858001"/>
          </a:xfrm>
          <a:prstGeom prst="rect">
            <a:avLst/>
          </a:prstGeom>
        </p:spPr>
      </p:pic>
      <p:pic>
        <p:nvPicPr>
          <p:cNvPr id="21" name="Graphic 20">
            <a:extLst>
              <a:ext uri="{FF2B5EF4-FFF2-40B4-BE49-F238E27FC236}">
                <a16:creationId xmlns:a16="http://schemas.microsoft.com/office/drawing/2014/main" id="{C899EE7A-1B55-E01E-0F8A-818D34FD4684}"/>
              </a:ext>
              <a:ext uri="{C183D7F6-B498-43B3-948B-1728B52AA6E4}">
                <adec:decorative xmlns:adec="http://schemas.microsoft.com/office/drawing/2017/decorative" xmlns=""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0320" r="32549" b="6855"/>
          <a:stretch/>
        </p:blipFill>
        <p:spPr>
          <a:xfrm>
            <a:off x="8046909" y="-1"/>
            <a:ext cx="4145091" cy="6858001"/>
          </a:xfrm>
          <a:prstGeom prst="rect">
            <a:avLst/>
          </a:prstGeom>
        </p:spPr>
      </p:pic>
      <p:grpSp>
        <p:nvGrpSpPr>
          <p:cNvPr id="16" name="Group 15">
            <a:extLst>
              <a:ext uri="{FF2B5EF4-FFF2-40B4-BE49-F238E27FC236}">
                <a16:creationId xmlns:a16="http://schemas.microsoft.com/office/drawing/2014/main" id="{522CB8E9-A9F1-4F28-81F9-BB11147C2BBE}"/>
              </a:ext>
              <a:ext uri="{C183D7F6-B498-43B3-948B-1728B52AA6E4}">
                <adec:decorative xmlns:adec="http://schemas.microsoft.com/office/drawing/2017/decorative" xmlns="" val="1"/>
              </a:ext>
            </a:extLst>
          </p:cNvPr>
          <p:cNvGrpSpPr/>
          <p:nvPr userDrawn="1"/>
        </p:nvGrpSpPr>
        <p:grpSpPr>
          <a:xfrm rot="5400000">
            <a:off x="3703829" y="-521941"/>
            <a:ext cx="4784342" cy="7901884"/>
            <a:chOff x="4066571" y="77169"/>
            <a:chExt cx="4058859" cy="6703663"/>
          </a:xfrm>
        </p:grpSpPr>
        <p:sp>
          <p:nvSpPr>
            <p:cNvPr id="15" name="Freeform: Shape 14">
              <a:extLst>
                <a:ext uri="{FF2B5EF4-FFF2-40B4-BE49-F238E27FC236}">
                  <a16:creationId xmlns:a16="http://schemas.microsoft.com/office/drawing/2014/main" id="{1CEBE09E-04AC-3CDA-B4F6-D4097B8EC8BF}"/>
                </a:ext>
              </a:extLst>
            </p:cNvPr>
            <p:cNvSpPr/>
            <p:nvPr userDrawn="1"/>
          </p:nvSpPr>
          <p:spPr>
            <a:xfrm>
              <a:off x="4328431" y="339028"/>
              <a:ext cx="3535138" cy="6179943"/>
            </a:xfrm>
            <a:custGeom>
              <a:avLst/>
              <a:gdLst>
                <a:gd name="connsiteX0" fmla="*/ 1741450 w 3535138"/>
                <a:gd name="connsiteY0" fmla="*/ 684 h 6179943"/>
                <a:gd name="connsiteX1" fmla="*/ 1786333 w 3535138"/>
                <a:gd name="connsiteY1" fmla="*/ 14719 h 6179943"/>
                <a:gd name="connsiteX2" fmla="*/ 2276580 w 3535138"/>
                <a:gd name="connsiteY2" fmla="*/ 297844 h 6179943"/>
                <a:gd name="connsiteX3" fmla="*/ 2456364 w 3535138"/>
                <a:gd name="connsiteY3" fmla="*/ 504689 h 6179943"/>
                <a:gd name="connsiteX4" fmla="*/ 2458126 w 3535138"/>
                <a:gd name="connsiteY4" fmla="*/ 507229 h 6179943"/>
                <a:gd name="connsiteX5" fmla="*/ 2461190 w 3535138"/>
                <a:gd name="connsiteY5" fmla="*/ 506915 h 6179943"/>
                <a:gd name="connsiteX6" fmla="*/ 2524417 w 3535138"/>
                <a:gd name="connsiteY6" fmla="*/ 503615 h 6179943"/>
                <a:gd name="connsiteX7" fmla="*/ 2832937 w 3535138"/>
                <a:gd name="connsiteY7" fmla="*/ 601945 h 6179943"/>
                <a:gd name="connsiteX8" fmla="*/ 3031538 w 3535138"/>
                <a:gd name="connsiteY8" fmla="*/ 907511 h 6179943"/>
                <a:gd name="connsiteX9" fmla="*/ 3045517 w 3535138"/>
                <a:gd name="connsiteY9" fmla="*/ 992381 h 6179943"/>
                <a:gd name="connsiteX10" fmla="*/ 3045823 w 3535138"/>
                <a:gd name="connsiteY10" fmla="*/ 996020 h 6179943"/>
                <a:gd name="connsiteX11" fmla="*/ 3049345 w 3535138"/>
                <a:gd name="connsiteY11" fmla="*/ 996963 h 6179943"/>
                <a:gd name="connsiteX12" fmla="*/ 3314810 w 3535138"/>
                <a:gd name="connsiteY12" fmla="*/ 1127999 h 6179943"/>
                <a:gd name="connsiteX13" fmla="*/ 3535138 w 3535138"/>
                <a:gd name="connsiteY13" fmla="*/ 1548942 h 6179943"/>
                <a:gd name="connsiteX14" fmla="*/ 3535138 w 3535138"/>
                <a:gd name="connsiteY14" fmla="*/ 4639430 h 6179943"/>
                <a:gd name="connsiteX15" fmla="*/ 3314823 w 3535138"/>
                <a:gd name="connsiteY15" fmla="*/ 5060774 h 6179943"/>
                <a:gd name="connsiteX16" fmla="*/ 3050316 w 3535138"/>
                <a:gd name="connsiteY16" fmla="*/ 5191555 h 6179943"/>
                <a:gd name="connsiteX17" fmla="*/ 3046818 w 3535138"/>
                <a:gd name="connsiteY17" fmla="*/ 5192529 h 6179943"/>
                <a:gd name="connsiteX18" fmla="*/ 3046498 w 3535138"/>
                <a:gd name="connsiteY18" fmla="*/ 5196154 h 6179943"/>
                <a:gd name="connsiteX19" fmla="*/ 3030452 w 3535138"/>
                <a:gd name="connsiteY19" fmla="*/ 5285451 h 6179943"/>
                <a:gd name="connsiteX20" fmla="*/ 2700498 w 3535138"/>
                <a:gd name="connsiteY20" fmla="*/ 5638721 h 6179943"/>
                <a:gd name="connsiteX21" fmla="*/ 2464126 w 3535138"/>
                <a:gd name="connsiteY21" fmla="*/ 5676581 h 6179943"/>
                <a:gd name="connsiteX22" fmla="*/ 2461227 w 3535138"/>
                <a:gd name="connsiteY22" fmla="*/ 5676427 h 6179943"/>
                <a:gd name="connsiteX23" fmla="*/ 2459567 w 3535138"/>
                <a:gd name="connsiteY23" fmla="*/ 5678823 h 6179943"/>
                <a:gd name="connsiteX24" fmla="*/ 2217897 w 3535138"/>
                <a:gd name="connsiteY24" fmla="*/ 5941399 h 6179943"/>
                <a:gd name="connsiteX25" fmla="*/ 1826529 w 3535138"/>
                <a:gd name="connsiteY25" fmla="*/ 6163220 h 6179943"/>
                <a:gd name="connsiteX26" fmla="*/ 1781863 w 3535138"/>
                <a:gd name="connsiteY26" fmla="*/ 6179102 h 6179943"/>
                <a:gd name="connsiteX27" fmla="*/ 1771957 w 3535138"/>
                <a:gd name="connsiteY27" fmla="*/ 6179076 h 6179943"/>
                <a:gd name="connsiteX28" fmla="*/ 1727330 w 3535138"/>
                <a:gd name="connsiteY28" fmla="*/ 6163078 h 6179943"/>
                <a:gd name="connsiteX29" fmla="*/ 1354714 w 3535138"/>
                <a:gd name="connsiteY29" fmla="*/ 5972034 h 6179943"/>
                <a:gd name="connsiteX30" fmla="*/ 1078871 w 3535138"/>
                <a:gd name="connsiteY30" fmla="*/ 5682740 h 6179943"/>
                <a:gd name="connsiteX31" fmla="*/ 1077117 w 3535138"/>
                <a:gd name="connsiteY31" fmla="*/ 5680320 h 6179943"/>
                <a:gd name="connsiteX32" fmla="*/ 1074157 w 3535138"/>
                <a:gd name="connsiteY32" fmla="*/ 5680590 h 6179943"/>
                <a:gd name="connsiteX33" fmla="*/ 1023356 w 3535138"/>
                <a:gd name="connsiteY33" fmla="*/ 5682845 h 6179943"/>
                <a:gd name="connsiteX34" fmla="*/ 747642 w 3535138"/>
                <a:gd name="connsiteY34" fmla="*/ 5607533 h 6179943"/>
                <a:gd name="connsiteX35" fmla="*/ 504058 w 3535138"/>
                <a:gd name="connsiteY35" fmla="*/ 5283236 h 6179943"/>
                <a:gd name="connsiteX36" fmla="*/ 489210 w 3535138"/>
                <a:gd name="connsiteY36" fmla="*/ 5196321 h 6179943"/>
                <a:gd name="connsiteX37" fmla="*/ 488896 w 3535138"/>
                <a:gd name="connsiteY37" fmla="*/ 5192684 h 6179943"/>
                <a:gd name="connsiteX38" fmla="*/ 485387 w 3535138"/>
                <a:gd name="connsiteY38" fmla="*/ 5191710 h 6179943"/>
                <a:gd name="connsiteX39" fmla="*/ 220304 w 3535138"/>
                <a:gd name="connsiteY39" fmla="*/ 5060774 h 6179943"/>
                <a:gd name="connsiteX40" fmla="*/ 0 w 3535138"/>
                <a:gd name="connsiteY40" fmla="*/ 4639852 h 6179943"/>
                <a:gd name="connsiteX41" fmla="*/ 0 w 3535138"/>
                <a:gd name="connsiteY41" fmla="*/ 1549387 h 6179943"/>
                <a:gd name="connsiteX42" fmla="*/ 220304 w 3535138"/>
                <a:gd name="connsiteY42" fmla="*/ 1128025 h 6179943"/>
                <a:gd name="connsiteX43" fmla="*/ 485754 w 3535138"/>
                <a:gd name="connsiteY43" fmla="*/ 996963 h 6179943"/>
                <a:gd name="connsiteX44" fmla="*/ 489289 w 3535138"/>
                <a:gd name="connsiteY44" fmla="*/ 996020 h 6179943"/>
                <a:gd name="connsiteX45" fmla="*/ 489603 w 3535138"/>
                <a:gd name="connsiteY45" fmla="*/ 992381 h 6179943"/>
                <a:gd name="connsiteX46" fmla="*/ 503613 w 3535138"/>
                <a:gd name="connsiteY46" fmla="*/ 907459 h 6179943"/>
                <a:gd name="connsiteX47" fmla="*/ 692363 w 3535138"/>
                <a:gd name="connsiteY47" fmla="*/ 609879 h 6179943"/>
                <a:gd name="connsiteX48" fmla="*/ 1072796 w 3535138"/>
                <a:gd name="connsiteY48" fmla="*/ 507622 h 6179943"/>
                <a:gd name="connsiteX49" fmla="*/ 1075886 w 3535138"/>
                <a:gd name="connsiteY49" fmla="*/ 507936 h 6179943"/>
                <a:gd name="connsiteX50" fmla="*/ 1077640 w 3535138"/>
                <a:gd name="connsiteY50" fmla="*/ 505370 h 6179943"/>
                <a:gd name="connsiteX51" fmla="*/ 1271819 w 3535138"/>
                <a:gd name="connsiteY51" fmla="*/ 280352 h 6179943"/>
                <a:gd name="connsiteX52" fmla="*/ 1271821 w 3535138"/>
                <a:gd name="connsiteY52" fmla="*/ 280352 h 6179943"/>
                <a:gd name="connsiteX53" fmla="*/ 1687915 w 3535138"/>
                <a:gd name="connsiteY53" fmla="*/ 18333 h 6179943"/>
                <a:gd name="connsiteX54" fmla="*/ 1731596 w 3535138"/>
                <a:gd name="connsiteY54" fmla="*/ 1024 h 6179943"/>
                <a:gd name="connsiteX55" fmla="*/ 1741450 w 3535138"/>
                <a:gd name="connsiteY55" fmla="*/ 684 h 617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535138" h="6179943">
                  <a:moveTo>
                    <a:pt x="1741450" y="684"/>
                  </a:moveTo>
                  <a:lnTo>
                    <a:pt x="1786333" y="14719"/>
                  </a:lnTo>
                  <a:cubicBezTo>
                    <a:pt x="1968824" y="71831"/>
                    <a:pt x="2138346" y="169741"/>
                    <a:pt x="2276580" y="297844"/>
                  </a:cubicBezTo>
                  <a:cubicBezTo>
                    <a:pt x="2343494" y="359827"/>
                    <a:pt x="2403976" y="429404"/>
                    <a:pt x="2456364" y="504689"/>
                  </a:cubicBezTo>
                  <a:lnTo>
                    <a:pt x="2458126" y="507229"/>
                  </a:lnTo>
                  <a:lnTo>
                    <a:pt x="2461190" y="506915"/>
                  </a:lnTo>
                  <a:cubicBezTo>
                    <a:pt x="2482304" y="504715"/>
                    <a:pt x="2503583" y="503615"/>
                    <a:pt x="2524417" y="503615"/>
                  </a:cubicBezTo>
                  <a:cubicBezTo>
                    <a:pt x="2639327" y="503615"/>
                    <a:pt x="2746020" y="537605"/>
                    <a:pt x="2832937" y="601945"/>
                  </a:cubicBezTo>
                  <a:cubicBezTo>
                    <a:pt x="2964316" y="699200"/>
                    <a:pt x="3013755" y="835132"/>
                    <a:pt x="3031538" y="907511"/>
                  </a:cubicBezTo>
                  <a:cubicBezTo>
                    <a:pt x="3038368" y="935321"/>
                    <a:pt x="3043079" y="963864"/>
                    <a:pt x="3045517" y="992381"/>
                  </a:cubicBezTo>
                  <a:lnTo>
                    <a:pt x="3045823" y="996020"/>
                  </a:lnTo>
                  <a:lnTo>
                    <a:pt x="3049345" y="996963"/>
                  </a:lnTo>
                  <a:cubicBezTo>
                    <a:pt x="3150280" y="1024799"/>
                    <a:pt x="3239598" y="1068870"/>
                    <a:pt x="3314810" y="1127999"/>
                  </a:cubicBezTo>
                  <a:cubicBezTo>
                    <a:pt x="3509800" y="1281267"/>
                    <a:pt x="3533850" y="1473499"/>
                    <a:pt x="3535138" y="1548942"/>
                  </a:cubicBezTo>
                  <a:lnTo>
                    <a:pt x="3535138" y="4639430"/>
                  </a:lnTo>
                  <a:cubicBezTo>
                    <a:pt x="3533860" y="4715061"/>
                    <a:pt x="3509811" y="4907527"/>
                    <a:pt x="3314823" y="5060774"/>
                  </a:cubicBezTo>
                  <a:cubicBezTo>
                    <a:pt x="3239842" y="5119703"/>
                    <a:pt x="3150843" y="5163712"/>
                    <a:pt x="3050316" y="5191555"/>
                  </a:cubicBezTo>
                  <a:lnTo>
                    <a:pt x="3046818" y="5192529"/>
                  </a:lnTo>
                  <a:lnTo>
                    <a:pt x="3046498" y="5196154"/>
                  </a:lnTo>
                  <a:cubicBezTo>
                    <a:pt x="3043817" y="5226574"/>
                    <a:pt x="3038417" y="5256620"/>
                    <a:pt x="3030452" y="5285451"/>
                  </a:cubicBezTo>
                  <a:cubicBezTo>
                    <a:pt x="2966180" y="5517916"/>
                    <a:pt x="2761656" y="5614617"/>
                    <a:pt x="2700498" y="5638721"/>
                  </a:cubicBezTo>
                  <a:cubicBezTo>
                    <a:pt x="2625744" y="5668154"/>
                    <a:pt x="2546193" y="5680936"/>
                    <a:pt x="2464126" y="5676581"/>
                  </a:cubicBezTo>
                  <a:lnTo>
                    <a:pt x="2461227" y="5676427"/>
                  </a:lnTo>
                  <a:lnTo>
                    <a:pt x="2459567" y="5678823"/>
                  </a:lnTo>
                  <a:cubicBezTo>
                    <a:pt x="2391530" y="5776945"/>
                    <a:pt x="2310214" y="5865281"/>
                    <a:pt x="2217897" y="5941399"/>
                  </a:cubicBezTo>
                  <a:cubicBezTo>
                    <a:pt x="2101004" y="6037791"/>
                    <a:pt x="1969319" y="6112424"/>
                    <a:pt x="1826529" y="6163220"/>
                  </a:cubicBezTo>
                  <a:lnTo>
                    <a:pt x="1781863" y="6179102"/>
                  </a:lnTo>
                  <a:cubicBezTo>
                    <a:pt x="1778658" y="6180228"/>
                    <a:pt x="1775149" y="6180228"/>
                    <a:pt x="1771957" y="6179076"/>
                  </a:cubicBezTo>
                  <a:lnTo>
                    <a:pt x="1727330" y="6163078"/>
                  </a:lnTo>
                  <a:cubicBezTo>
                    <a:pt x="1593346" y="6115048"/>
                    <a:pt x="1467992" y="6050779"/>
                    <a:pt x="1354714" y="5972034"/>
                  </a:cubicBezTo>
                  <a:cubicBezTo>
                    <a:pt x="1255630" y="5903152"/>
                    <a:pt x="1147243" y="5777429"/>
                    <a:pt x="1078871" y="5682740"/>
                  </a:cubicBezTo>
                  <a:lnTo>
                    <a:pt x="1077117" y="5680320"/>
                  </a:lnTo>
                  <a:lnTo>
                    <a:pt x="1074157" y="5680590"/>
                  </a:lnTo>
                  <a:cubicBezTo>
                    <a:pt x="1057398" y="5682088"/>
                    <a:pt x="1040272" y="5682845"/>
                    <a:pt x="1023356" y="5682845"/>
                  </a:cubicBezTo>
                  <a:cubicBezTo>
                    <a:pt x="923692" y="5682845"/>
                    <a:pt x="830940" y="5657510"/>
                    <a:pt x="747642" y="5607533"/>
                  </a:cubicBezTo>
                  <a:cubicBezTo>
                    <a:pt x="690923" y="5573502"/>
                    <a:pt x="553602" y="5473780"/>
                    <a:pt x="504058" y="5283236"/>
                  </a:cubicBezTo>
                  <a:cubicBezTo>
                    <a:pt x="496778" y="5255096"/>
                    <a:pt x="491777" y="5225857"/>
                    <a:pt x="489210" y="5196321"/>
                  </a:cubicBezTo>
                  <a:lnTo>
                    <a:pt x="488896" y="5192684"/>
                  </a:lnTo>
                  <a:lnTo>
                    <a:pt x="485387" y="5191710"/>
                  </a:lnTo>
                  <a:cubicBezTo>
                    <a:pt x="384675" y="5163903"/>
                    <a:pt x="295459" y="5119844"/>
                    <a:pt x="220304" y="5060774"/>
                  </a:cubicBezTo>
                  <a:cubicBezTo>
                    <a:pt x="25322" y="4907537"/>
                    <a:pt x="1283" y="4715304"/>
                    <a:pt x="0" y="4639852"/>
                  </a:cubicBezTo>
                  <a:lnTo>
                    <a:pt x="0" y="1549387"/>
                  </a:lnTo>
                  <a:cubicBezTo>
                    <a:pt x="1283" y="1473761"/>
                    <a:pt x="25322" y="1281293"/>
                    <a:pt x="220304" y="1128025"/>
                  </a:cubicBezTo>
                  <a:cubicBezTo>
                    <a:pt x="295564" y="1068870"/>
                    <a:pt x="384885" y="1024799"/>
                    <a:pt x="485754" y="996963"/>
                  </a:cubicBezTo>
                  <a:lnTo>
                    <a:pt x="489289" y="996020"/>
                  </a:lnTo>
                  <a:lnTo>
                    <a:pt x="489603" y="992381"/>
                  </a:lnTo>
                  <a:cubicBezTo>
                    <a:pt x="492038" y="963916"/>
                    <a:pt x="496778" y="935373"/>
                    <a:pt x="503613" y="907459"/>
                  </a:cubicBezTo>
                  <a:cubicBezTo>
                    <a:pt x="520686" y="837830"/>
                    <a:pt x="567952" y="706532"/>
                    <a:pt x="692363" y="609879"/>
                  </a:cubicBezTo>
                  <a:cubicBezTo>
                    <a:pt x="795327" y="529880"/>
                    <a:pt x="930421" y="493586"/>
                    <a:pt x="1072796" y="507622"/>
                  </a:cubicBezTo>
                  <a:lnTo>
                    <a:pt x="1075886" y="507936"/>
                  </a:lnTo>
                  <a:lnTo>
                    <a:pt x="1077640" y="505370"/>
                  </a:lnTo>
                  <a:cubicBezTo>
                    <a:pt x="1133809" y="423407"/>
                    <a:pt x="1199134" y="347677"/>
                    <a:pt x="1271819" y="280352"/>
                  </a:cubicBezTo>
                  <a:lnTo>
                    <a:pt x="1271821" y="280352"/>
                  </a:lnTo>
                  <a:cubicBezTo>
                    <a:pt x="1393270" y="167830"/>
                    <a:pt x="1533277" y="79687"/>
                    <a:pt x="1687915" y="18333"/>
                  </a:cubicBezTo>
                  <a:lnTo>
                    <a:pt x="1731596" y="1024"/>
                  </a:lnTo>
                  <a:cubicBezTo>
                    <a:pt x="1734762" y="-207"/>
                    <a:pt x="1738208" y="-338"/>
                    <a:pt x="1741450" y="684"/>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Graphic 3">
              <a:extLst>
                <a:ext uri="{FF2B5EF4-FFF2-40B4-BE49-F238E27FC236}">
                  <a16:creationId xmlns:a16="http://schemas.microsoft.com/office/drawing/2014/main" id="{68125E0B-5FC0-C968-A55C-CE048CFA938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0800000">
              <a:off x="4066571" y="77169"/>
              <a:ext cx="4058859" cy="6703663"/>
            </a:xfrm>
            <a:prstGeom prst="rect">
              <a:avLst/>
            </a:prstGeom>
          </p:spPr>
        </p:pic>
      </p:grpSp>
      <p:pic>
        <p:nvPicPr>
          <p:cNvPr id="5" name="Graphic 4">
            <a:extLst>
              <a:ext uri="{FF2B5EF4-FFF2-40B4-BE49-F238E27FC236}">
                <a16:creationId xmlns:a16="http://schemas.microsoft.com/office/drawing/2014/main" id="{0B435E9B-C863-47E7-AE8C-0DBC4BA0541A}"/>
              </a:ext>
              <a:ext uri="{C183D7F6-B498-43B3-948B-1728B52AA6E4}">
                <adec:decorative xmlns:adec="http://schemas.microsoft.com/office/drawing/2017/decorative" xmlns=""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10379" y="3469004"/>
            <a:ext cx="2924334" cy="3269125"/>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3195638" y="1481117"/>
            <a:ext cx="5800725" cy="3894923"/>
          </a:xfrm>
        </p:spPr>
        <p:txBody>
          <a:bodyPr bIns="0" anchor="ctr">
            <a:noAutofit/>
          </a:bodyPr>
          <a:lstStyle>
            <a:lvl1pPr algn="ctr">
              <a:lnSpc>
                <a:spcPts val="5500"/>
              </a:lnSpc>
              <a:defRPr lang="en-US" sz="4000" kern="1200" cap="all" spc="300" baseline="0" dirty="0">
                <a:solidFill>
                  <a:schemeClr val="tx1"/>
                </a:solidFill>
                <a:latin typeface="+mj-lt"/>
                <a:ea typeface="+mj-ea"/>
                <a:cs typeface="+mj-cs"/>
              </a:defRPr>
            </a:lvl1pPr>
          </a:lstStyle>
          <a:p>
            <a:r>
              <a:rPr lang="en-US" dirty="0"/>
              <a:t>Click to add title</a:t>
            </a:r>
          </a:p>
        </p:txBody>
      </p:sp>
    </p:spTree>
    <p:extLst>
      <p:ext uri="{BB962C8B-B14F-4D97-AF65-F5344CB8AC3E}">
        <p14:creationId xmlns:p14="http://schemas.microsoft.com/office/powerpoint/2010/main" val="29164985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BB10FA-2B9E-E120-EF1B-99608E32123A}"/>
              </a:ext>
              <a:ext uri="{C183D7F6-B498-43B3-948B-1728B52AA6E4}">
                <adec:decorative xmlns:adec="http://schemas.microsoft.com/office/drawing/2017/decorative" xmlns="" val="1"/>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a:stretch/>
        </p:blipFill>
        <p:spPr>
          <a:xfrm>
            <a:off x="1" y="-1"/>
            <a:ext cx="12192000" cy="6858001"/>
          </a:xfrm>
          <a:prstGeom prst="rect">
            <a:avLst/>
          </a:prstGeom>
        </p:spPr>
      </p:pic>
      <p:sp>
        <p:nvSpPr>
          <p:cNvPr id="2" name="Title 1">
            <a:extLst>
              <a:ext uri="{FF2B5EF4-FFF2-40B4-BE49-F238E27FC236}">
                <a16:creationId xmlns:a16="http://schemas.microsoft.com/office/drawing/2014/main" id="{305BD6A3-F987-4FCC-A6EF-2EF0D33C0888}"/>
              </a:ext>
            </a:extLst>
          </p:cNvPr>
          <p:cNvSpPr>
            <a:spLocks noGrp="1"/>
          </p:cNvSpPr>
          <p:nvPr>
            <p:ph type="title" hasCustomPrompt="1"/>
          </p:nvPr>
        </p:nvSpPr>
        <p:spPr>
          <a:xfrm>
            <a:off x="865664" y="0"/>
            <a:ext cx="10460672" cy="1705586"/>
          </a:xfrm>
        </p:spPr>
        <p:txBody>
          <a:bodyPr anchor="ctr">
            <a:normAutofit/>
          </a:bodyPr>
          <a:lstStyle>
            <a:lvl1pPr algn="ctr">
              <a:defRPr lang="en-US" sz="3200" kern="1200" cap="all" spc="150"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1AD8D610-B68A-AD6F-A166-8CCB1FE021E3}"/>
              </a:ext>
            </a:extLst>
          </p:cNvPr>
          <p:cNvSpPr>
            <a:spLocks noGrp="1"/>
          </p:cNvSpPr>
          <p:nvPr>
            <p:ph type="tbl" sz="quarter" idx="12"/>
          </p:nvPr>
        </p:nvSpPr>
        <p:spPr>
          <a:xfrm>
            <a:off x="2104642" y="2112962"/>
            <a:ext cx="7981952" cy="3740310"/>
          </a:xfrm>
        </p:spPr>
        <p:txBody>
          <a:bodyPr/>
          <a:lstStyle>
            <a:lvl1pPr marL="0" indent="0">
              <a:buNone/>
              <a:defRPr>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 to add table</a:t>
            </a:r>
          </a:p>
        </p:txBody>
      </p:sp>
      <p:sp>
        <p:nvSpPr>
          <p:cNvPr id="40" name="Footer Placeholder 5">
            <a:extLst>
              <a:ext uri="{FF2B5EF4-FFF2-40B4-BE49-F238E27FC236}">
                <a16:creationId xmlns:a16="http://schemas.microsoft.com/office/drawing/2014/main" id="{FFFA43F5-8B56-579A-3724-2D549CF3C4F8}"/>
              </a:ext>
            </a:extLst>
          </p:cNvPr>
          <p:cNvSpPr>
            <a:spLocks noGrp="1"/>
          </p:cNvSpPr>
          <p:nvPr>
            <p:ph type="ftr" sz="quarter" idx="11"/>
          </p:nvPr>
        </p:nvSpPr>
        <p:spPr>
          <a:xfrm>
            <a:off x="2105406" y="6356350"/>
            <a:ext cx="6047994" cy="365125"/>
          </a:xfrm>
        </p:spPr>
        <p:txBody>
          <a:bodyPr/>
          <a:lstStyle>
            <a:lvl1pPr algn="l">
              <a:defRPr>
                <a:solidFill>
                  <a:schemeClr val="accent4">
                    <a:lumMod val="25000"/>
                  </a:schemeClr>
                </a:solidFill>
              </a:defRPr>
            </a:lvl1pPr>
          </a:lstStyle>
          <a:p>
            <a:endParaRPr lang="en-US" dirty="0"/>
          </a:p>
        </p:txBody>
      </p:sp>
      <p:sp>
        <p:nvSpPr>
          <p:cNvPr id="41" name="Slide Number Placeholder 6">
            <a:extLst>
              <a:ext uri="{FF2B5EF4-FFF2-40B4-BE49-F238E27FC236}">
                <a16:creationId xmlns:a16="http://schemas.microsoft.com/office/drawing/2014/main" id="{CB5C8E17-466D-30E6-2B5F-6D37DAAF65CC}"/>
              </a:ext>
            </a:extLst>
          </p:cNvPr>
          <p:cNvSpPr>
            <a:spLocks noGrp="1"/>
          </p:cNvSpPr>
          <p:nvPr>
            <p:ph type="sldNum" sz="quarter" idx="13"/>
          </p:nvPr>
        </p:nvSpPr>
        <p:spPr>
          <a:xfrm>
            <a:off x="8157210" y="6356350"/>
            <a:ext cx="1929384" cy="365125"/>
          </a:xfrm>
        </p:spPr>
        <p:txBody>
          <a:bodyPr/>
          <a:lstStyle>
            <a:lvl1pPr>
              <a:defRPr>
                <a:solidFill>
                  <a:schemeClr val="accent4">
                    <a:lumMod val="25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86879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Image and Content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738A7B-7E07-F2A6-68E1-7ECCE59D3D60}"/>
              </a:ext>
              <a:ext uri="{C183D7F6-B498-43B3-948B-1728B52AA6E4}">
                <adec:decorative xmlns:adec="http://schemas.microsoft.com/office/drawing/2017/decorative" xmlns="" val="1"/>
              </a:ext>
            </a:extLst>
          </p:cNvPr>
          <p:cNvSpPr/>
          <p:nvPr userDrawn="1"/>
        </p:nvSpPr>
        <p:spPr>
          <a:xfrm>
            <a:off x="6095999" y="0"/>
            <a:ext cx="6090613" cy="6858000"/>
          </a:xfrm>
          <a:prstGeom prst="rect">
            <a:avLst/>
          </a:prstGeom>
          <a:solidFill>
            <a:schemeClr val="accent1">
              <a:lumMod val="7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DFA2E8-50A1-4465-AC33-6FAC0E7736E9}"/>
              </a:ext>
            </a:extLst>
          </p:cNvPr>
          <p:cNvSpPr>
            <a:spLocks noGrp="1"/>
          </p:cNvSpPr>
          <p:nvPr>
            <p:ph type="title" hasCustomPrompt="1"/>
          </p:nvPr>
        </p:nvSpPr>
        <p:spPr>
          <a:xfrm>
            <a:off x="6095999" y="2921000"/>
            <a:ext cx="6090613" cy="3276600"/>
          </a:xfrm>
        </p:spPr>
        <p:txBody>
          <a:bodyPr anchor="t">
            <a:noAutofit/>
          </a:bodyPr>
          <a:lstStyle>
            <a:lvl1pPr algn="ctr">
              <a:lnSpc>
                <a:spcPts val="4500"/>
              </a:lnSpc>
              <a:defRPr lang="en-US" sz="3600" kern="1200" cap="all" spc="300" baseline="0" dirty="0">
                <a:solidFill>
                  <a:schemeClr val="tx1"/>
                </a:solidFill>
                <a:latin typeface="+mj-lt"/>
                <a:ea typeface="+mj-ea"/>
                <a:cs typeface="+mj-cs"/>
              </a:defRPr>
            </a:lvl1pPr>
          </a:lstStyle>
          <a:p>
            <a:r>
              <a:rPr lang="en-US" dirty="0"/>
              <a:t>Click to add title</a:t>
            </a:r>
          </a:p>
        </p:txBody>
      </p:sp>
      <p:sp>
        <p:nvSpPr>
          <p:cNvPr id="11" name="Picture Placeholder 10">
            <a:extLst>
              <a:ext uri="{FF2B5EF4-FFF2-40B4-BE49-F238E27FC236}">
                <a16:creationId xmlns:a16="http://schemas.microsoft.com/office/drawing/2014/main" id="{98799111-FB07-1313-B897-8240D85E75B6}"/>
              </a:ext>
            </a:extLst>
          </p:cNvPr>
          <p:cNvSpPr>
            <a:spLocks noGrp="1"/>
          </p:cNvSpPr>
          <p:nvPr>
            <p:ph type="pic" sz="quarter" idx="13"/>
          </p:nvPr>
        </p:nvSpPr>
        <p:spPr>
          <a:xfrm>
            <a:off x="627314" y="660400"/>
            <a:ext cx="4857750" cy="5537200"/>
          </a:xfrm>
        </p:spPr>
        <p:txBody>
          <a:bodyPr/>
          <a:lstStyle>
            <a:lvl1pPr marL="0" indent="0" algn="ctr">
              <a:buNone/>
              <a:defRPr/>
            </a:lvl1pPr>
          </a:lstStyle>
          <a:p>
            <a:r>
              <a:rPr lang="en-US" dirty="0"/>
              <a:t>Click icon to add picture</a:t>
            </a:r>
          </a:p>
        </p:txBody>
      </p:sp>
      <p:sp>
        <p:nvSpPr>
          <p:cNvPr id="4" name="Footer Placeholder 5">
            <a:extLst>
              <a:ext uri="{FF2B5EF4-FFF2-40B4-BE49-F238E27FC236}">
                <a16:creationId xmlns:a16="http://schemas.microsoft.com/office/drawing/2014/main" id="{685C943E-5107-A31F-06BD-E929777A8A88}"/>
              </a:ext>
            </a:extLst>
          </p:cNvPr>
          <p:cNvSpPr>
            <a:spLocks noGrp="1"/>
          </p:cNvSpPr>
          <p:nvPr>
            <p:ph type="ftr" sz="quarter" idx="11"/>
          </p:nvPr>
        </p:nvSpPr>
        <p:spPr>
          <a:xfrm>
            <a:off x="376489" y="6356350"/>
            <a:ext cx="2800099" cy="365125"/>
          </a:xfrm>
        </p:spPr>
        <p:txBody>
          <a:bodyPr/>
          <a:lstStyle>
            <a:lvl1pPr algn="l">
              <a:defRPr/>
            </a:lvl1pPr>
          </a:lstStyle>
          <a:p>
            <a:endParaRPr lang="en-US" dirty="0"/>
          </a:p>
        </p:txBody>
      </p:sp>
      <p:sp>
        <p:nvSpPr>
          <p:cNvPr id="18" name="Slide Number Placeholder 6">
            <a:extLst>
              <a:ext uri="{FF2B5EF4-FFF2-40B4-BE49-F238E27FC236}">
                <a16:creationId xmlns:a16="http://schemas.microsoft.com/office/drawing/2014/main" id="{C87980B9-C2FE-90E9-86D6-DCEEBEAEC7A0}"/>
              </a:ext>
            </a:extLst>
          </p:cNvPr>
          <p:cNvSpPr>
            <a:spLocks noGrp="1"/>
          </p:cNvSpPr>
          <p:nvPr>
            <p:ph type="sldNum" sz="quarter" idx="12"/>
          </p:nvPr>
        </p:nvSpPr>
        <p:spPr>
          <a:xfrm>
            <a:off x="3176589" y="6356350"/>
            <a:ext cx="2532147" cy="365125"/>
          </a:xfrm>
        </p:spPr>
        <p:txBody>
          <a:bodyPr/>
          <a:lstStyle>
            <a:lvl1pPr algn="r">
              <a:defRPr>
                <a:solidFill>
                  <a:schemeClr val="tx1"/>
                </a:solidFill>
              </a:defRPr>
            </a:lvl1pPr>
          </a:lstStyle>
          <a:p>
            <a:fld id="{294A09A9-5501-47C1-A89A-A340965A2BE2}" type="slidenum">
              <a:rPr lang="en-US" smtClean="0"/>
              <a:pPr/>
              <a:t>‹#›</a:t>
            </a:fld>
            <a:endParaRPr lang="en-US" dirty="0"/>
          </a:p>
        </p:txBody>
      </p:sp>
      <p:grpSp>
        <p:nvGrpSpPr>
          <p:cNvPr id="17" name="Group 16">
            <a:extLst>
              <a:ext uri="{FF2B5EF4-FFF2-40B4-BE49-F238E27FC236}">
                <a16:creationId xmlns:a16="http://schemas.microsoft.com/office/drawing/2014/main" id="{67CDC895-4552-A2B1-C921-53E1D5D60170}"/>
              </a:ext>
              <a:ext uri="{C183D7F6-B498-43B3-948B-1728B52AA6E4}">
                <adec:decorative xmlns:adec="http://schemas.microsoft.com/office/drawing/2017/decorative" xmlns="" val="1"/>
              </a:ext>
            </a:extLst>
          </p:cNvPr>
          <p:cNvGrpSpPr/>
          <p:nvPr userDrawn="1"/>
        </p:nvGrpSpPr>
        <p:grpSpPr>
          <a:xfrm>
            <a:off x="8135498" y="1760221"/>
            <a:ext cx="2011615" cy="736852"/>
            <a:chOff x="8241808" y="1760221"/>
            <a:chExt cx="2011615" cy="736852"/>
          </a:xfrm>
        </p:grpSpPr>
        <p:sp>
          <p:nvSpPr>
            <p:cNvPr id="13" name="Freeform: Shape 12">
              <a:extLst>
                <a:ext uri="{FF2B5EF4-FFF2-40B4-BE49-F238E27FC236}">
                  <a16:creationId xmlns:a16="http://schemas.microsoft.com/office/drawing/2014/main" id="{FFE6D325-ADBA-A1A4-D3DF-A7516B907EB7}"/>
                </a:ext>
              </a:extLst>
            </p:cNvPr>
            <p:cNvSpPr/>
            <p:nvPr userDrawn="1"/>
          </p:nvSpPr>
          <p:spPr>
            <a:xfrm>
              <a:off x="8930358" y="1760221"/>
              <a:ext cx="637795" cy="736852"/>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1">
                <a:lumMod val="60000"/>
                <a:lumOff val="40000"/>
              </a:schemeClr>
            </a:solidFill>
            <a:ln w="3223"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89B3F975-9703-DE13-B5F5-1FEBA26F78AA}"/>
                </a:ext>
              </a:extLst>
            </p:cNvPr>
            <p:cNvSpPr/>
            <p:nvPr userDrawn="1"/>
          </p:nvSpPr>
          <p:spPr>
            <a:xfrm>
              <a:off x="8241808" y="1854623"/>
              <a:ext cx="474373" cy="548049"/>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1">
                <a:lumMod val="60000"/>
                <a:lumOff val="40000"/>
              </a:schemeClr>
            </a:solidFill>
            <a:ln w="3223"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6ED137AA-088D-DFAD-D392-E02E0CEE1671}"/>
                </a:ext>
              </a:extLst>
            </p:cNvPr>
            <p:cNvSpPr/>
            <p:nvPr userDrawn="1"/>
          </p:nvSpPr>
          <p:spPr>
            <a:xfrm>
              <a:off x="9779050" y="1854623"/>
              <a:ext cx="474373" cy="548049"/>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1">
                <a:lumMod val="60000"/>
                <a:lumOff val="40000"/>
              </a:schemeClr>
            </a:solidFill>
            <a:ln w="322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706483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D8D817F-B156-6556-8696-C7B8C8C35881}"/>
              </a:ext>
              <a:ext uri="{C183D7F6-B498-43B3-948B-1728B52AA6E4}">
                <adec:decorative xmlns:adec="http://schemas.microsoft.com/office/drawing/2017/decorative" xmlns="" val="1"/>
              </a:ext>
            </a:extLst>
          </p:cNvPr>
          <p:cNvSpPr/>
          <p:nvPr userDrawn="1"/>
        </p:nvSpPr>
        <p:spPr>
          <a:xfrm>
            <a:off x="0" y="1"/>
            <a:ext cx="12192000" cy="1705586"/>
          </a:xfrm>
          <a:prstGeom prst="rect">
            <a:avLst/>
          </a:prstGeom>
          <a:solidFill>
            <a:schemeClr val="accent1">
              <a:lumMod val="7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B23F63DD-A60B-8539-7070-0187A88E38EB}"/>
              </a:ext>
              <a:ext uri="{C183D7F6-B498-43B3-948B-1728B52AA6E4}">
                <adec:decorative xmlns:adec="http://schemas.microsoft.com/office/drawing/2017/decorative" xmlns=""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24958" b="20802"/>
          <a:stretch/>
        </p:blipFill>
        <p:spPr>
          <a:xfrm rot="16200000">
            <a:off x="9321852" y="-693689"/>
            <a:ext cx="2176466" cy="3563836"/>
          </a:xfrm>
          <a:prstGeom prst="rect">
            <a:avLst/>
          </a:prstGeom>
        </p:spPr>
      </p:pic>
      <p:sp>
        <p:nvSpPr>
          <p:cNvPr id="8" name="Title 1">
            <a:extLst>
              <a:ext uri="{FF2B5EF4-FFF2-40B4-BE49-F238E27FC236}">
                <a16:creationId xmlns:a16="http://schemas.microsoft.com/office/drawing/2014/main" id="{36883DB1-B7AA-7817-5572-6A44B3BC2FEF}"/>
              </a:ext>
            </a:extLst>
          </p:cNvPr>
          <p:cNvSpPr>
            <a:spLocks noGrp="1"/>
          </p:cNvSpPr>
          <p:nvPr>
            <p:ph type="title" hasCustomPrompt="1"/>
          </p:nvPr>
        </p:nvSpPr>
        <p:spPr>
          <a:xfrm>
            <a:off x="839788" y="0"/>
            <a:ext cx="7770812" cy="1705586"/>
          </a:xfrm>
        </p:spPr>
        <p:txBody>
          <a:bodyPr anchor="ctr">
            <a:normAutofit/>
          </a:bodyPr>
          <a:lstStyle>
            <a:lvl1pPr>
              <a:defRPr lang="en-US" sz="3200" kern="1200" cap="all" spc="150" baseline="0" dirty="0">
                <a:solidFill>
                  <a:schemeClr val="tx1"/>
                </a:solidFill>
                <a:latin typeface="+mj-lt"/>
                <a:ea typeface="+mj-ea"/>
                <a:cs typeface="+mj-cs"/>
              </a:defRPr>
            </a:lvl1pPr>
          </a:lstStyle>
          <a:p>
            <a:pPr lvl="0" algn="l" defTabSz="914400" rtl="0" eaLnBrk="1" latinLnBrk="0" hangingPunct="1">
              <a:lnSpc>
                <a:spcPct val="90000"/>
              </a:lnSpc>
              <a:spcBef>
                <a:spcPct val="0"/>
              </a:spcBef>
              <a:buNone/>
            </a:pPr>
            <a:r>
              <a:rPr lang="en-US" dirty="0"/>
              <a:t>Click to add title</a:t>
            </a:r>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hasCustomPrompt="1"/>
          </p:nvPr>
        </p:nvSpPr>
        <p:spPr>
          <a:xfrm>
            <a:off x="839786" y="2443049"/>
            <a:ext cx="6856413" cy="3659187"/>
          </a:xfrm>
        </p:spPr>
        <p:txBody>
          <a:bodyPr>
            <a:normAutofit/>
          </a:bodyPr>
          <a:lstStyle>
            <a:lvl1pPr>
              <a:spcAft>
                <a:spcPts val="600"/>
              </a:spcAft>
              <a:defRPr sz="1800">
                <a:solidFill>
                  <a:schemeClr val="tx1"/>
                </a:solidFill>
              </a:defRPr>
            </a:lvl1pPr>
            <a:lvl2pPr>
              <a:spcAft>
                <a:spcPts val="600"/>
              </a:spcAft>
              <a:defRPr sz="1800">
                <a:solidFill>
                  <a:schemeClr val="tx1"/>
                </a:solidFill>
              </a:defRPr>
            </a:lvl2pPr>
            <a:lvl3pPr>
              <a:spcAft>
                <a:spcPts val="600"/>
              </a:spcAft>
              <a:defRPr sz="1800">
                <a:solidFill>
                  <a:schemeClr val="tx1"/>
                </a:solidFill>
              </a:defRPr>
            </a:lvl3pPr>
            <a:lvl4pPr>
              <a:spcAft>
                <a:spcPts val="600"/>
              </a:spcAft>
              <a:defRPr sz="1800">
                <a:solidFill>
                  <a:schemeClr val="tx1"/>
                </a:solidFill>
              </a:defRPr>
            </a:lvl4pPr>
            <a:lvl5pPr>
              <a:spcAft>
                <a:spcPts val="600"/>
              </a:spcAft>
              <a:defRPr sz="1800">
                <a:solidFill>
                  <a:schemeClr val="tx1"/>
                </a:solidFill>
              </a:defRPr>
            </a:lvl5pPr>
          </a:lstStyle>
          <a:p>
            <a:pPr lvl="0"/>
            <a:r>
              <a:rPr lang="en-US" dirty="0"/>
              <a:t>Click to add content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78A23DCB-DAE9-4A2E-9480-B9B9A7E2BCD1}"/>
              </a:ext>
            </a:extLst>
          </p:cNvPr>
          <p:cNvSpPr>
            <a:spLocks noGrp="1"/>
          </p:cNvSpPr>
          <p:nvPr>
            <p:ph sz="half" idx="13" hasCustomPrompt="1"/>
          </p:nvPr>
        </p:nvSpPr>
        <p:spPr>
          <a:xfrm>
            <a:off x="8077200" y="2443049"/>
            <a:ext cx="3276600" cy="3659187"/>
          </a:xfrm>
        </p:spPr>
        <p:txBody>
          <a:bodyPr>
            <a:normAutofit/>
          </a:bodyPr>
          <a:lstStyle>
            <a:lvl1pPr>
              <a:spcAft>
                <a:spcPts val="600"/>
              </a:spcAft>
              <a:defRPr sz="1800">
                <a:solidFill>
                  <a:schemeClr val="tx1"/>
                </a:solidFill>
              </a:defRPr>
            </a:lvl1pPr>
            <a:lvl2pPr>
              <a:spcAft>
                <a:spcPts val="600"/>
              </a:spcAft>
              <a:defRPr sz="1800">
                <a:solidFill>
                  <a:schemeClr val="tx1"/>
                </a:solidFill>
              </a:defRPr>
            </a:lvl2pPr>
            <a:lvl3pPr>
              <a:spcAft>
                <a:spcPts val="600"/>
              </a:spcAft>
              <a:defRPr sz="1800">
                <a:solidFill>
                  <a:schemeClr val="tx1"/>
                </a:solidFill>
              </a:defRPr>
            </a:lvl3pPr>
            <a:lvl4pPr>
              <a:spcAft>
                <a:spcPts val="600"/>
              </a:spcAft>
              <a:defRPr sz="1800">
                <a:solidFill>
                  <a:schemeClr val="tx1"/>
                </a:solidFill>
              </a:defRPr>
            </a:lvl4pPr>
            <a:lvl5pPr>
              <a:spcAft>
                <a:spcPts val="600"/>
              </a:spcAft>
              <a:defRPr sz="1800">
                <a:solidFill>
                  <a:schemeClr val="tx1"/>
                </a:solidFill>
              </a:defRPr>
            </a:lvl5pPr>
          </a:lstStyle>
          <a:p>
            <a:pPr lvl="0"/>
            <a:r>
              <a:rPr lang="en-US" dirty="0"/>
              <a:t>Click to add content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5">
            <a:extLst>
              <a:ext uri="{FF2B5EF4-FFF2-40B4-BE49-F238E27FC236}">
                <a16:creationId xmlns:a16="http://schemas.microsoft.com/office/drawing/2014/main" id="{47D8D741-393B-373C-E50A-0B8250AC78AE}"/>
              </a:ext>
            </a:extLst>
          </p:cNvPr>
          <p:cNvSpPr>
            <a:spLocks noGrp="1"/>
          </p:cNvSpPr>
          <p:nvPr>
            <p:ph type="ftr" sz="quarter" idx="11"/>
          </p:nvPr>
        </p:nvSpPr>
        <p:spPr>
          <a:xfrm>
            <a:off x="381000" y="6356350"/>
            <a:ext cx="3200400" cy="365125"/>
          </a:xfrm>
        </p:spPr>
        <p:txBody>
          <a:bodyPr/>
          <a:lstStyle>
            <a:lvl1pPr algn="l">
              <a:defRPr>
                <a:solidFill>
                  <a:schemeClr val="tx1"/>
                </a:solidFill>
              </a:defRPr>
            </a:lvl1pPr>
          </a:lstStyle>
          <a:p>
            <a:endParaRPr lang="en-US" dirty="0"/>
          </a:p>
        </p:txBody>
      </p:sp>
      <p:sp>
        <p:nvSpPr>
          <p:cNvPr id="14" name="Slide Number Placeholder 6">
            <a:extLst>
              <a:ext uri="{FF2B5EF4-FFF2-40B4-BE49-F238E27FC236}">
                <a16:creationId xmlns:a16="http://schemas.microsoft.com/office/drawing/2014/main" id="{856A79A7-194D-FC0F-17CE-E71E6DDC9B36}"/>
              </a:ext>
            </a:extLst>
          </p:cNvPr>
          <p:cNvSpPr>
            <a:spLocks noGrp="1"/>
          </p:cNvSpPr>
          <p:nvPr>
            <p:ph type="sldNum" sz="quarter" idx="12"/>
          </p:nvPr>
        </p:nvSpPr>
        <p:spPr>
          <a:xfrm>
            <a:off x="8610600" y="6356350"/>
            <a:ext cx="3200400" cy="365125"/>
          </a:xfrm>
        </p:spPr>
        <p:txBody>
          <a:bodyPr/>
          <a:lstStyle>
            <a:lvl1pPr>
              <a:defRPr>
                <a:solidFill>
                  <a:schemeClr val="tx1"/>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966479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51CD845-5B74-921C-37CF-7B6F53344DEE}"/>
              </a:ext>
              <a:ext uri="{C183D7F6-B498-43B3-948B-1728B52AA6E4}">
                <adec:decorative xmlns:adec="http://schemas.microsoft.com/office/drawing/2017/decorative" xmlns="" val="1"/>
              </a:ext>
            </a:extLst>
          </p:cNvPr>
          <p:cNvSpPr/>
          <p:nvPr userDrawn="1"/>
        </p:nvSpPr>
        <p:spPr>
          <a:xfrm>
            <a:off x="6096000" y="0"/>
            <a:ext cx="6096001" cy="6858000"/>
          </a:xfrm>
          <a:prstGeom prst="rect">
            <a:avLst/>
          </a:prstGeom>
          <a:solidFill>
            <a:schemeClr val="accent6">
              <a:lumMod val="75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742887CF-A678-4B92-868C-0958632C544A}"/>
              </a:ext>
              <a:ext uri="{C183D7F6-B498-43B3-948B-1728B52AA6E4}">
                <adec:decorative xmlns:adec="http://schemas.microsoft.com/office/drawing/2017/decorative" xmlns="" val="1"/>
              </a:ext>
            </a:extLst>
          </p:cNvPr>
          <p:cNvSpPr/>
          <p:nvPr userDrawn="1"/>
        </p:nvSpPr>
        <p:spPr>
          <a:xfrm>
            <a:off x="2837121" y="2435603"/>
            <a:ext cx="421758" cy="487262"/>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6">
              <a:lumMod val="60000"/>
              <a:lumOff val="40000"/>
            </a:schemeClr>
          </a:solidFill>
          <a:ln w="3223" cap="flat">
            <a:noFill/>
            <a:prstDash val="solid"/>
            <a:miter/>
          </a:ln>
        </p:spPr>
        <p:txBody>
          <a:bodyPr rtlCol="0" anchor="ctr"/>
          <a:lstStyle/>
          <a:p>
            <a:endParaRPr lang="en-US" dirty="0">
              <a:solidFill>
                <a:schemeClr val="bg1"/>
              </a:solidFill>
            </a:endParaRPr>
          </a:p>
        </p:txBody>
      </p:sp>
      <p:sp>
        <p:nvSpPr>
          <p:cNvPr id="2" name="Title 1">
            <a:extLst>
              <a:ext uri="{FF2B5EF4-FFF2-40B4-BE49-F238E27FC236}">
                <a16:creationId xmlns:a16="http://schemas.microsoft.com/office/drawing/2014/main" id="{9AF426EF-5309-F28F-C71D-509CC5AFD589}"/>
              </a:ext>
            </a:extLst>
          </p:cNvPr>
          <p:cNvSpPr>
            <a:spLocks noGrp="1"/>
          </p:cNvSpPr>
          <p:nvPr>
            <p:ph type="title" hasCustomPrompt="1"/>
          </p:nvPr>
        </p:nvSpPr>
        <p:spPr>
          <a:xfrm>
            <a:off x="0" y="0"/>
            <a:ext cx="6096000" cy="2301703"/>
          </a:xfrm>
        </p:spPr>
        <p:txBody>
          <a:bodyPr vert="horz" lIns="91440" tIns="45720" rIns="91440" bIns="45720" rtlCol="0" anchor="b">
            <a:noAutofit/>
          </a:bodyPr>
          <a:lstStyle>
            <a:lvl1pPr algn="ctr">
              <a:defRPr lang="en-US" sz="3600" cap="all" spc="300" baseline="0" dirty="0">
                <a:solidFill>
                  <a:schemeClr val="bg1"/>
                </a:solidFill>
              </a:defRPr>
            </a:lvl1pPr>
          </a:lstStyle>
          <a:p>
            <a:pPr lvl="0" algn="ctr">
              <a:lnSpc>
                <a:spcPts val="4500"/>
              </a:lnSpc>
            </a:pPr>
            <a:r>
              <a:rPr lang="en-US" dirty="0"/>
              <a:t>Click to add title</a:t>
            </a:r>
          </a:p>
        </p:txBody>
      </p:sp>
      <p:sp>
        <p:nvSpPr>
          <p:cNvPr id="3" name="Content Placeholder 2">
            <a:extLst>
              <a:ext uri="{FF2B5EF4-FFF2-40B4-BE49-F238E27FC236}">
                <a16:creationId xmlns:a16="http://schemas.microsoft.com/office/drawing/2014/main" id="{734422F7-3740-04D9-2B60-3D441BC8ADFE}"/>
              </a:ext>
            </a:extLst>
          </p:cNvPr>
          <p:cNvSpPr>
            <a:spLocks noGrp="1"/>
          </p:cNvSpPr>
          <p:nvPr>
            <p:ph idx="1" hasCustomPrompt="1"/>
          </p:nvPr>
        </p:nvSpPr>
        <p:spPr>
          <a:xfrm>
            <a:off x="1" y="3002351"/>
            <a:ext cx="6095999" cy="2952134"/>
          </a:xfrm>
        </p:spPr>
        <p:txBody>
          <a:bodyPr>
            <a:noAutofit/>
          </a:bodyPr>
          <a:lstStyle>
            <a:lvl1pPr marL="0" indent="0" algn="ctr">
              <a:lnSpc>
                <a:spcPct val="150000"/>
              </a:lnSpc>
              <a:buFont typeface="Arial" panose="020B0604020202020204" pitchFamily="34" charset="0"/>
              <a:buNone/>
              <a:defRPr sz="2000">
                <a:solidFill>
                  <a:schemeClr val="bg1"/>
                </a:solidFill>
              </a:defRPr>
            </a:lvl1pPr>
            <a:lvl2pPr marL="457200" indent="0" algn="ctr">
              <a:lnSpc>
                <a:spcPct val="150000"/>
              </a:lnSpc>
              <a:buFont typeface="Arial" panose="020B0604020202020204" pitchFamily="34" charset="0"/>
              <a:buNone/>
              <a:defRPr sz="2000">
                <a:solidFill>
                  <a:schemeClr val="bg1"/>
                </a:solidFill>
              </a:defRPr>
            </a:lvl2pPr>
            <a:lvl3pPr marL="914400" indent="0" algn="ctr">
              <a:lnSpc>
                <a:spcPct val="150000"/>
              </a:lnSpc>
              <a:buFont typeface="Arial" panose="020B0604020202020204" pitchFamily="34" charset="0"/>
              <a:buNone/>
              <a:defRPr sz="2000">
                <a:solidFill>
                  <a:schemeClr val="bg1"/>
                </a:solidFill>
              </a:defRPr>
            </a:lvl3pPr>
            <a:lvl4pPr marL="1371600" indent="0" algn="ctr">
              <a:lnSpc>
                <a:spcPct val="150000"/>
              </a:lnSpc>
              <a:buFont typeface="Arial" panose="020B0604020202020204" pitchFamily="34" charset="0"/>
              <a:buNone/>
              <a:defRPr sz="2000">
                <a:solidFill>
                  <a:schemeClr val="bg1"/>
                </a:solidFill>
              </a:defRPr>
            </a:lvl4pPr>
            <a:lvl5pPr marL="1828800" indent="0" algn="ctr">
              <a:lnSpc>
                <a:spcPct val="150000"/>
              </a:lnSpc>
              <a:buFont typeface="Arial" panose="020B0604020202020204" pitchFamily="34" charset="0"/>
              <a:buNone/>
              <a:defRPr sz="2000">
                <a:solidFill>
                  <a:schemeClr val="bg1"/>
                </a:solidFill>
              </a:defRPr>
            </a:lvl5pPr>
          </a:lstStyle>
          <a:p>
            <a:pPr lvl="0"/>
            <a:r>
              <a:rPr lang="en-US" dirty="0"/>
              <a:t>Click to add content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a:extLst>
              <a:ext uri="{FF2B5EF4-FFF2-40B4-BE49-F238E27FC236}">
                <a16:creationId xmlns:a16="http://schemas.microsoft.com/office/drawing/2014/main" id="{06049718-07CD-AA20-5469-274E5182B464}"/>
              </a:ext>
            </a:extLst>
          </p:cNvPr>
          <p:cNvSpPr>
            <a:spLocks noGrp="1"/>
          </p:cNvSpPr>
          <p:nvPr>
            <p:ph type="pic" sz="quarter" idx="13"/>
          </p:nvPr>
        </p:nvSpPr>
        <p:spPr>
          <a:xfrm>
            <a:off x="7441159" y="618310"/>
            <a:ext cx="3405679" cy="5620565"/>
          </a:xfrm>
        </p:spPr>
        <p:txBody>
          <a:bodyPr>
            <a:normAutofit/>
          </a:bodyPr>
          <a:lstStyle>
            <a:lvl1pPr marL="0" indent="0" algn="ctr">
              <a:buNone/>
              <a:defRPr sz="2400">
                <a:solidFill>
                  <a:schemeClr val="bg1"/>
                </a:solidFill>
              </a:defRPr>
            </a:lvl1pPr>
          </a:lstStyle>
          <a:p>
            <a:r>
              <a:rPr lang="en-US" dirty="0"/>
              <a:t>Click icon to add picture</a:t>
            </a:r>
          </a:p>
        </p:txBody>
      </p:sp>
      <p:sp>
        <p:nvSpPr>
          <p:cNvPr id="5" name="Footer Placeholder 5">
            <a:extLst>
              <a:ext uri="{FF2B5EF4-FFF2-40B4-BE49-F238E27FC236}">
                <a16:creationId xmlns:a16="http://schemas.microsoft.com/office/drawing/2014/main" id="{FF91C713-4E73-FE09-916E-DE32753766C5}"/>
              </a:ext>
            </a:extLst>
          </p:cNvPr>
          <p:cNvSpPr>
            <a:spLocks noGrp="1"/>
          </p:cNvSpPr>
          <p:nvPr>
            <p:ph type="ftr" sz="quarter" idx="11"/>
          </p:nvPr>
        </p:nvSpPr>
        <p:spPr>
          <a:xfrm>
            <a:off x="376489" y="6356350"/>
            <a:ext cx="2800099" cy="365125"/>
          </a:xfrm>
        </p:spPr>
        <p:txBody>
          <a:bodyPr/>
          <a:lstStyle>
            <a:lvl1pPr algn="l">
              <a:defRPr>
                <a:solidFill>
                  <a:schemeClr val="accent6">
                    <a:lumMod val="20000"/>
                    <a:lumOff val="80000"/>
                  </a:schemeClr>
                </a:solidFill>
              </a:defRPr>
            </a:lvl1pPr>
          </a:lstStyle>
          <a:p>
            <a:endParaRPr lang="en-US" dirty="0"/>
          </a:p>
        </p:txBody>
      </p:sp>
      <p:sp>
        <p:nvSpPr>
          <p:cNvPr id="4" name="Slide Number Placeholder 6">
            <a:extLst>
              <a:ext uri="{FF2B5EF4-FFF2-40B4-BE49-F238E27FC236}">
                <a16:creationId xmlns:a16="http://schemas.microsoft.com/office/drawing/2014/main" id="{5F1382CF-997F-8BB6-BC95-8876732A935A}"/>
              </a:ext>
            </a:extLst>
          </p:cNvPr>
          <p:cNvSpPr>
            <a:spLocks noGrp="1"/>
          </p:cNvSpPr>
          <p:nvPr>
            <p:ph type="sldNum" sz="quarter" idx="12"/>
          </p:nvPr>
        </p:nvSpPr>
        <p:spPr>
          <a:xfrm>
            <a:off x="3176589" y="6356350"/>
            <a:ext cx="2532147" cy="365125"/>
          </a:xfrm>
        </p:spPr>
        <p:txBody>
          <a:bodyPr/>
          <a:lstStyle>
            <a:lvl1pPr algn="r">
              <a:defRPr>
                <a:solidFill>
                  <a:schemeClr val="accent6">
                    <a:lumMod val="20000"/>
                    <a:lumOff val="80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977147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Image 1">
    <p:bg>
      <p:bgPr>
        <a:solidFill>
          <a:schemeClr val="accent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51CD845-5B74-921C-37CF-7B6F53344DEE}"/>
              </a:ext>
              <a:ext uri="{C183D7F6-B498-43B3-948B-1728B52AA6E4}">
                <adec:decorative xmlns:adec="http://schemas.microsoft.com/office/drawing/2017/decorative" xmlns="" val="1"/>
              </a:ext>
            </a:extLst>
          </p:cNvPr>
          <p:cNvSpPr/>
          <p:nvPr userDrawn="1"/>
        </p:nvSpPr>
        <p:spPr>
          <a:xfrm>
            <a:off x="6095999" y="0"/>
            <a:ext cx="6096001" cy="6858000"/>
          </a:xfrm>
          <a:prstGeom prst="rect">
            <a:avLst/>
          </a:prstGeom>
          <a:solidFill>
            <a:schemeClr val="accent1">
              <a:lumMod val="7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0" y="0"/>
            <a:ext cx="6096000" cy="2301704"/>
          </a:xfrm>
        </p:spPr>
        <p:txBody>
          <a:bodyPr vert="horz" lIns="91440" tIns="45720" rIns="91440" bIns="45720" rtlCol="0" anchor="b">
            <a:noAutofit/>
          </a:bodyPr>
          <a:lstStyle>
            <a:lvl1pPr algn="ctr">
              <a:defRPr lang="en-US" sz="3600" cap="all" spc="300" baseline="0" dirty="0">
                <a:solidFill>
                  <a:schemeClr val="tx1"/>
                </a:solidFill>
              </a:defRPr>
            </a:lvl1pPr>
          </a:lstStyle>
          <a:p>
            <a:pPr lvl="0" algn="ctr">
              <a:lnSpc>
                <a:spcPts val="4500"/>
              </a:lnSpc>
            </a:pPr>
            <a:r>
              <a:rPr lang="en-US" dirty="0"/>
              <a:t>Click to add title</a:t>
            </a:r>
          </a:p>
        </p:txBody>
      </p:sp>
      <p:sp>
        <p:nvSpPr>
          <p:cNvPr id="10" name="Freeform: Shape 9">
            <a:extLst>
              <a:ext uri="{FF2B5EF4-FFF2-40B4-BE49-F238E27FC236}">
                <a16:creationId xmlns:a16="http://schemas.microsoft.com/office/drawing/2014/main" id="{6B66E7C8-C046-4191-568A-7664664525A9}"/>
              </a:ext>
              <a:ext uri="{C183D7F6-B498-43B3-948B-1728B52AA6E4}">
                <adec:decorative xmlns:adec="http://schemas.microsoft.com/office/drawing/2017/decorative" xmlns="" val="1"/>
              </a:ext>
            </a:extLst>
          </p:cNvPr>
          <p:cNvSpPr/>
          <p:nvPr userDrawn="1"/>
        </p:nvSpPr>
        <p:spPr>
          <a:xfrm>
            <a:off x="2837121" y="2432211"/>
            <a:ext cx="421758" cy="487262"/>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1">
              <a:lumMod val="75000"/>
            </a:schemeClr>
          </a:solidFill>
          <a:ln w="3223"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 y="3002351"/>
            <a:ext cx="6095999" cy="2952134"/>
          </a:xfrm>
        </p:spPr>
        <p:txBody>
          <a:bodyPr>
            <a:noAutofit/>
          </a:bodyPr>
          <a:lstStyle>
            <a:lvl1pPr marL="0" indent="0" algn="ctr">
              <a:lnSpc>
                <a:spcPct val="150000"/>
              </a:lnSpc>
              <a:buFont typeface="Arial" panose="020B0604020202020204" pitchFamily="34" charset="0"/>
              <a:buNone/>
              <a:defRPr sz="2000">
                <a:solidFill>
                  <a:schemeClr val="tx1"/>
                </a:solidFill>
              </a:defRPr>
            </a:lvl1pPr>
            <a:lvl2pPr marL="457200" indent="0" algn="ctr">
              <a:lnSpc>
                <a:spcPct val="150000"/>
              </a:lnSpc>
              <a:buFont typeface="Arial" panose="020B0604020202020204" pitchFamily="34" charset="0"/>
              <a:buNone/>
              <a:defRPr sz="2000">
                <a:solidFill>
                  <a:schemeClr val="tx1"/>
                </a:solidFill>
              </a:defRPr>
            </a:lvl2pPr>
            <a:lvl3pPr marL="914400" indent="0" algn="ctr">
              <a:lnSpc>
                <a:spcPct val="150000"/>
              </a:lnSpc>
              <a:buFont typeface="Arial" panose="020B0604020202020204" pitchFamily="34" charset="0"/>
              <a:buNone/>
              <a:defRPr sz="2000">
                <a:solidFill>
                  <a:schemeClr val="tx1"/>
                </a:solidFill>
              </a:defRPr>
            </a:lvl3pPr>
            <a:lvl4pPr marL="1371600" indent="0" algn="ctr">
              <a:lnSpc>
                <a:spcPct val="150000"/>
              </a:lnSpc>
              <a:buFont typeface="Arial" panose="020B0604020202020204" pitchFamily="34" charset="0"/>
              <a:buNone/>
              <a:defRPr sz="2000">
                <a:solidFill>
                  <a:schemeClr val="tx1"/>
                </a:solidFill>
              </a:defRPr>
            </a:lvl4pPr>
            <a:lvl5pPr marL="1828800" indent="0" algn="ctr">
              <a:lnSpc>
                <a:spcPct val="150000"/>
              </a:lnSpc>
              <a:buFont typeface="Arial" panose="020B0604020202020204" pitchFamily="34" charset="0"/>
              <a:buNone/>
              <a:defRPr sz="2000">
                <a:solidFill>
                  <a:schemeClr val="tx1"/>
                </a:solidFill>
              </a:defRPr>
            </a:lvl5pPr>
          </a:lstStyle>
          <a:p>
            <a:pPr lvl="0"/>
            <a:r>
              <a:rPr lang="en-US" dirty="0"/>
              <a:t>Click to add content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20713F8B-78AA-E6A3-0CCD-FDB76C374E21}"/>
              </a:ext>
            </a:extLst>
          </p:cNvPr>
          <p:cNvSpPr>
            <a:spLocks noGrp="1"/>
          </p:cNvSpPr>
          <p:nvPr>
            <p:ph type="ftr" sz="quarter" idx="11"/>
          </p:nvPr>
        </p:nvSpPr>
        <p:spPr>
          <a:xfrm>
            <a:off x="376489" y="6356350"/>
            <a:ext cx="2800099" cy="365125"/>
          </a:xfrm>
        </p:spPr>
        <p:txBody>
          <a:bodyPr/>
          <a:lstStyle>
            <a:lvl1pPr algn="l">
              <a:defRPr/>
            </a:lvl1pPr>
          </a:lstStyle>
          <a:p>
            <a:endParaRPr lang="en-US" dirty="0"/>
          </a:p>
        </p:txBody>
      </p:sp>
      <p:sp>
        <p:nvSpPr>
          <p:cNvPr id="4" name="Slide Number Placeholder 6">
            <a:extLst>
              <a:ext uri="{FF2B5EF4-FFF2-40B4-BE49-F238E27FC236}">
                <a16:creationId xmlns:a16="http://schemas.microsoft.com/office/drawing/2014/main" id="{470F2340-7F04-5A49-1D16-2E9409BB8A73}"/>
              </a:ext>
            </a:extLst>
          </p:cNvPr>
          <p:cNvSpPr>
            <a:spLocks noGrp="1"/>
          </p:cNvSpPr>
          <p:nvPr>
            <p:ph type="sldNum" sz="quarter" idx="12"/>
          </p:nvPr>
        </p:nvSpPr>
        <p:spPr>
          <a:xfrm>
            <a:off x="3176589" y="6356350"/>
            <a:ext cx="2532147" cy="365125"/>
          </a:xfrm>
        </p:spPr>
        <p:txBody>
          <a:bodyPr/>
          <a:lstStyle>
            <a:lvl1pPr algn="r">
              <a:defRPr>
                <a:solidFill>
                  <a:schemeClr val="tx1"/>
                </a:solidFill>
              </a:defRPr>
            </a:lvl1pPr>
          </a:lstStyle>
          <a:p>
            <a:fld id="{294A09A9-5501-47C1-A89A-A340965A2BE2}" type="slidenum">
              <a:rPr lang="en-US" smtClean="0"/>
              <a:pPr/>
              <a:t>‹#›</a:t>
            </a:fld>
            <a:endParaRPr lang="en-US" dirty="0"/>
          </a:p>
        </p:txBody>
      </p:sp>
      <p:sp>
        <p:nvSpPr>
          <p:cNvPr id="12" name="Picture Placeholder 9">
            <a:extLst>
              <a:ext uri="{FF2B5EF4-FFF2-40B4-BE49-F238E27FC236}">
                <a16:creationId xmlns:a16="http://schemas.microsoft.com/office/drawing/2014/main" id="{C1DD6C40-BDCA-6274-2BDC-CD28BFC462B9}"/>
              </a:ext>
            </a:extLst>
          </p:cNvPr>
          <p:cNvSpPr>
            <a:spLocks noGrp="1"/>
          </p:cNvSpPr>
          <p:nvPr>
            <p:ph type="pic" sz="quarter" idx="13"/>
          </p:nvPr>
        </p:nvSpPr>
        <p:spPr>
          <a:xfrm>
            <a:off x="7167978" y="623262"/>
            <a:ext cx="3785570" cy="5473362"/>
          </a:xfrm>
        </p:spPr>
        <p:txBody>
          <a:bodyPr/>
          <a:lstStyle>
            <a:lvl1pPr marL="0" indent="0" algn="ctr">
              <a:buNone/>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Image 4">
    <p:bg>
      <p:bgPr>
        <a:solidFill>
          <a:schemeClr val="accent4"/>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738A7B-7E07-F2A6-68E1-7ECCE59D3D60}"/>
              </a:ext>
              <a:ext uri="{C183D7F6-B498-43B3-948B-1728B52AA6E4}">
                <adec:decorative xmlns:adec="http://schemas.microsoft.com/office/drawing/2017/decorative" xmlns="" val="1"/>
              </a:ext>
            </a:extLst>
          </p:cNvPr>
          <p:cNvSpPr/>
          <p:nvPr userDrawn="1"/>
        </p:nvSpPr>
        <p:spPr>
          <a:xfrm>
            <a:off x="0" y="0"/>
            <a:ext cx="6090613" cy="6858000"/>
          </a:xfrm>
          <a:prstGeom prst="rect">
            <a:avLst/>
          </a:prstGeom>
          <a:solidFill>
            <a:schemeClr val="accent4">
              <a:lumMod val="9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DFA2E8-50A1-4465-AC33-6FAC0E7736E9}"/>
              </a:ext>
            </a:extLst>
          </p:cNvPr>
          <p:cNvSpPr>
            <a:spLocks noGrp="1"/>
          </p:cNvSpPr>
          <p:nvPr>
            <p:ph type="title" hasCustomPrompt="1"/>
          </p:nvPr>
        </p:nvSpPr>
        <p:spPr>
          <a:xfrm>
            <a:off x="0" y="701734"/>
            <a:ext cx="6090613" cy="2567244"/>
          </a:xfrm>
        </p:spPr>
        <p:txBody>
          <a:bodyPr anchor="b">
            <a:noAutofit/>
          </a:bodyPr>
          <a:lstStyle>
            <a:lvl1pPr algn="ctr">
              <a:lnSpc>
                <a:spcPts val="4500"/>
              </a:lnSpc>
              <a:defRPr lang="en-US" sz="3600" kern="1200" cap="all" spc="300" baseline="0" dirty="0">
                <a:solidFill>
                  <a:schemeClr val="tx1"/>
                </a:solidFill>
                <a:latin typeface="+mj-lt"/>
                <a:ea typeface="+mj-ea"/>
                <a:cs typeface="+mj-cs"/>
              </a:defRPr>
            </a:lvl1pPr>
          </a:lstStyle>
          <a:p>
            <a:r>
              <a:rPr lang="en-US" dirty="0"/>
              <a:t>Click to add title</a:t>
            </a:r>
          </a:p>
        </p:txBody>
      </p:sp>
      <p:grpSp>
        <p:nvGrpSpPr>
          <p:cNvPr id="16" name="Group 15">
            <a:extLst>
              <a:ext uri="{FF2B5EF4-FFF2-40B4-BE49-F238E27FC236}">
                <a16:creationId xmlns:a16="http://schemas.microsoft.com/office/drawing/2014/main" id="{3A1A07B3-52CC-EF3C-E02F-1A2047E05ADF}"/>
              </a:ext>
              <a:ext uri="{C183D7F6-B498-43B3-948B-1728B52AA6E4}">
                <adec:decorative xmlns:adec="http://schemas.microsoft.com/office/drawing/2017/decorative" xmlns="" val="1"/>
              </a:ext>
            </a:extLst>
          </p:cNvPr>
          <p:cNvGrpSpPr/>
          <p:nvPr userDrawn="1"/>
        </p:nvGrpSpPr>
        <p:grpSpPr>
          <a:xfrm>
            <a:off x="2037858" y="3459638"/>
            <a:ext cx="2011615" cy="736852"/>
            <a:chOff x="2037858" y="3459638"/>
            <a:chExt cx="2011615" cy="736852"/>
          </a:xfrm>
        </p:grpSpPr>
        <p:sp>
          <p:nvSpPr>
            <p:cNvPr id="5" name="Freeform: Shape 4">
              <a:extLst>
                <a:ext uri="{FF2B5EF4-FFF2-40B4-BE49-F238E27FC236}">
                  <a16:creationId xmlns:a16="http://schemas.microsoft.com/office/drawing/2014/main" id="{199BF17D-4B5B-D2CF-FBF6-AAF2167F1167}"/>
                </a:ext>
                <a:ext uri="{C183D7F6-B498-43B3-948B-1728B52AA6E4}">
                  <adec:decorative xmlns:adec="http://schemas.microsoft.com/office/drawing/2017/decorative" xmlns="" val="1"/>
                </a:ext>
              </a:extLst>
            </p:cNvPr>
            <p:cNvSpPr/>
            <p:nvPr userDrawn="1"/>
          </p:nvSpPr>
          <p:spPr>
            <a:xfrm>
              <a:off x="2726408" y="3459638"/>
              <a:ext cx="637795" cy="736852"/>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4">
                <a:lumMod val="75000"/>
              </a:schemeClr>
            </a:solidFill>
            <a:ln w="3223"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7C82EF4E-3F0C-A07E-B4EE-BED20E353506}"/>
                </a:ext>
                <a:ext uri="{C183D7F6-B498-43B3-948B-1728B52AA6E4}">
                  <adec:decorative xmlns:adec="http://schemas.microsoft.com/office/drawing/2017/decorative" xmlns="" val="1"/>
                </a:ext>
              </a:extLst>
            </p:cNvPr>
            <p:cNvSpPr/>
            <p:nvPr userDrawn="1"/>
          </p:nvSpPr>
          <p:spPr>
            <a:xfrm>
              <a:off x="2037858" y="3554040"/>
              <a:ext cx="474373" cy="548049"/>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4">
                <a:lumMod val="75000"/>
              </a:schemeClr>
            </a:solidFill>
            <a:ln w="3223"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272E6646-E869-D850-DC97-A5918C5AFE62}"/>
                </a:ext>
                <a:ext uri="{C183D7F6-B498-43B3-948B-1728B52AA6E4}">
                  <adec:decorative xmlns:adec="http://schemas.microsoft.com/office/drawing/2017/decorative" xmlns="" val="1"/>
                </a:ext>
              </a:extLst>
            </p:cNvPr>
            <p:cNvSpPr/>
            <p:nvPr userDrawn="1"/>
          </p:nvSpPr>
          <p:spPr>
            <a:xfrm>
              <a:off x="3575100" y="3554040"/>
              <a:ext cx="474373" cy="548049"/>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4">
                <a:lumMod val="75000"/>
              </a:schemeClr>
            </a:solidFill>
            <a:ln w="3223" cap="flat">
              <a:noFill/>
              <a:prstDash val="solid"/>
              <a:miter/>
            </a:ln>
          </p:spPr>
          <p:txBody>
            <a:bodyPr rtlCol="0" anchor="ctr"/>
            <a:lstStyle/>
            <a:p>
              <a:endParaRPr lang="en-US" dirty="0"/>
            </a:p>
          </p:txBody>
        </p:sp>
      </p:grpSp>
      <p:sp>
        <p:nvSpPr>
          <p:cNvPr id="7" name="Content Placeholder 2">
            <a:extLst>
              <a:ext uri="{FF2B5EF4-FFF2-40B4-BE49-F238E27FC236}">
                <a16:creationId xmlns:a16="http://schemas.microsoft.com/office/drawing/2014/main" id="{E4AEE5C2-4FF2-BE5E-5E7B-F466BB00FF0F}"/>
              </a:ext>
            </a:extLst>
          </p:cNvPr>
          <p:cNvSpPr>
            <a:spLocks noGrp="1"/>
          </p:cNvSpPr>
          <p:nvPr>
            <p:ph sz="quarter" idx="14" hasCustomPrompt="1"/>
          </p:nvPr>
        </p:nvSpPr>
        <p:spPr>
          <a:xfrm>
            <a:off x="0" y="4501111"/>
            <a:ext cx="6090613" cy="1759090"/>
          </a:xfrm>
        </p:spPr>
        <p:txBody>
          <a:bodyPr>
            <a:normAutofit/>
          </a:bodyPr>
          <a:lstStyle>
            <a:lvl1pPr marL="0" indent="0" algn="ctr">
              <a:buNone/>
              <a:defRPr sz="2400">
                <a:solidFill>
                  <a:schemeClr val="tx1"/>
                </a:solidFill>
              </a:defRPr>
            </a:lvl1pPr>
            <a:lvl2pPr marL="457200" indent="0" algn="ctr">
              <a:buNone/>
              <a:defRPr sz="2000">
                <a:solidFill>
                  <a:schemeClr val="tx1"/>
                </a:solidFill>
              </a:defRPr>
            </a:lvl2pPr>
            <a:lvl3pPr marL="914400" indent="0" algn="ctr">
              <a:buNone/>
              <a:defRPr sz="1800">
                <a:solidFill>
                  <a:schemeClr val="tx1"/>
                </a:solidFill>
              </a:defRPr>
            </a:lvl3pPr>
            <a:lvl4pPr marL="1371600" indent="0" algn="ctr">
              <a:buNone/>
              <a:defRPr sz="1600">
                <a:solidFill>
                  <a:schemeClr val="tx1"/>
                </a:solidFill>
              </a:defRPr>
            </a:lvl4pPr>
            <a:lvl5pPr marL="1828800" indent="0" algn="ctr">
              <a:buNone/>
              <a:defRPr sz="1600">
                <a:solidFill>
                  <a:schemeClr val="tx1"/>
                </a:solidFill>
              </a:defRPr>
            </a:lvl5pPr>
          </a:lstStyle>
          <a:p>
            <a:pPr lvl="0"/>
            <a:r>
              <a:rPr lang="en-US" dirty="0"/>
              <a:t>Click to add content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6">
            <a:extLst>
              <a:ext uri="{FF2B5EF4-FFF2-40B4-BE49-F238E27FC236}">
                <a16:creationId xmlns:a16="http://schemas.microsoft.com/office/drawing/2014/main" id="{C87980B9-C2FE-90E9-86D6-DCEEBEAEC7A0}"/>
              </a:ext>
            </a:extLst>
          </p:cNvPr>
          <p:cNvSpPr>
            <a:spLocks noGrp="1"/>
          </p:cNvSpPr>
          <p:nvPr>
            <p:ph type="sldNum" sz="quarter" idx="12"/>
          </p:nvPr>
        </p:nvSpPr>
        <p:spPr>
          <a:xfrm>
            <a:off x="3176589" y="6356350"/>
            <a:ext cx="2532147" cy="365125"/>
          </a:xfrm>
        </p:spPr>
        <p:txBody>
          <a:bodyPr/>
          <a:lstStyle>
            <a:lvl1pPr algn="r">
              <a:defRPr>
                <a:solidFill>
                  <a:schemeClr val="tx1"/>
                </a:solidFill>
              </a:defRPr>
            </a:lvl1pPr>
          </a:lstStyle>
          <a:p>
            <a:fld id="{294A09A9-5501-47C1-A89A-A340965A2BE2}" type="slidenum">
              <a:rPr lang="en-US" smtClean="0"/>
              <a:pPr/>
              <a:t>‹#›</a:t>
            </a:fld>
            <a:endParaRPr lang="en-US" dirty="0"/>
          </a:p>
        </p:txBody>
      </p:sp>
      <p:sp>
        <p:nvSpPr>
          <p:cNvPr id="4" name="Footer Placeholder 5">
            <a:extLst>
              <a:ext uri="{FF2B5EF4-FFF2-40B4-BE49-F238E27FC236}">
                <a16:creationId xmlns:a16="http://schemas.microsoft.com/office/drawing/2014/main" id="{685C943E-5107-A31F-06BD-E929777A8A88}"/>
              </a:ext>
            </a:extLst>
          </p:cNvPr>
          <p:cNvSpPr>
            <a:spLocks noGrp="1"/>
          </p:cNvSpPr>
          <p:nvPr>
            <p:ph type="ftr" sz="quarter" idx="11"/>
          </p:nvPr>
        </p:nvSpPr>
        <p:spPr>
          <a:xfrm>
            <a:off x="376489" y="6356350"/>
            <a:ext cx="2800099" cy="365125"/>
          </a:xfrm>
        </p:spPr>
        <p:txBody>
          <a:bodyPr/>
          <a:lstStyle>
            <a:lvl1pPr algn="l">
              <a:defRPr/>
            </a:lvl1pPr>
          </a:lstStyle>
          <a:p>
            <a:endParaRPr lang="en-US" dirty="0"/>
          </a:p>
        </p:txBody>
      </p:sp>
      <p:sp>
        <p:nvSpPr>
          <p:cNvPr id="15" name="Picture Placeholder 9">
            <a:extLst>
              <a:ext uri="{FF2B5EF4-FFF2-40B4-BE49-F238E27FC236}">
                <a16:creationId xmlns:a16="http://schemas.microsoft.com/office/drawing/2014/main" id="{2F3CE6BC-5E8F-4322-5F04-B0BEFD17C87B}"/>
              </a:ext>
            </a:extLst>
          </p:cNvPr>
          <p:cNvSpPr>
            <a:spLocks noGrp="1"/>
          </p:cNvSpPr>
          <p:nvPr>
            <p:ph type="pic" sz="quarter" idx="13"/>
          </p:nvPr>
        </p:nvSpPr>
        <p:spPr>
          <a:xfrm>
            <a:off x="6924587" y="701734"/>
            <a:ext cx="4442352" cy="5454529"/>
          </a:xfrm>
        </p:spPr>
        <p:txBody>
          <a:bodyPr/>
          <a:lstStyle>
            <a:lvl1pPr marL="0" indent="0" algn="ctr">
              <a:buNone/>
              <a:defRPr>
                <a:solidFill>
                  <a:schemeClr val="tx1"/>
                </a:solidFill>
              </a:defRPr>
            </a:lvl1pPr>
          </a:lstStyle>
          <a:p>
            <a:r>
              <a:rPr lang="en-US" dirty="0"/>
              <a:t>Click icon to add picture</a:t>
            </a:r>
          </a:p>
        </p:txBody>
      </p:sp>
    </p:spTree>
    <p:extLst>
      <p:ext uri="{BB962C8B-B14F-4D97-AF65-F5344CB8AC3E}">
        <p14:creationId xmlns:p14="http://schemas.microsoft.com/office/powerpoint/2010/main" val="1457725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Image 2">
    <p:bg>
      <p:bgPr>
        <a:solidFill>
          <a:schemeClr val="accent4"/>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FDAD77D-8878-C456-EE69-09CB55463878}"/>
              </a:ext>
              <a:ext uri="{C183D7F6-B498-43B3-948B-1728B52AA6E4}">
                <adec:decorative xmlns:adec="http://schemas.microsoft.com/office/drawing/2017/decorative" xmlns="" val="1"/>
              </a:ext>
            </a:extLst>
          </p:cNvPr>
          <p:cNvSpPr/>
          <p:nvPr userDrawn="1"/>
        </p:nvSpPr>
        <p:spPr>
          <a:xfrm>
            <a:off x="-1" y="1778"/>
            <a:ext cx="6096001" cy="6856222"/>
          </a:xfrm>
          <a:prstGeom prst="rect">
            <a:avLst/>
          </a:prstGeom>
          <a:solidFill>
            <a:schemeClr val="accent4">
              <a:lumMod val="9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0D0D36B5-5A9C-5F42-7322-9FE550C11559}"/>
              </a:ext>
            </a:extLst>
          </p:cNvPr>
          <p:cNvSpPr>
            <a:spLocks noGrp="1"/>
          </p:cNvSpPr>
          <p:nvPr>
            <p:ph type="title" hasCustomPrompt="1"/>
          </p:nvPr>
        </p:nvSpPr>
        <p:spPr>
          <a:xfrm>
            <a:off x="575971" y="427842"/>
            <a:ext cx="4893375" cy="1902608"/>
          </a:xfrm>
        </p:spPr>
        <p:txBody>
          <a:bodyPr vert="horz" lIns="91440" tIns="45720" rIns="91440" bIns="45720" rtlCol="0" anchor="ctr">
            <a:normAutofit/>
          </a:bodyPr>
          <a:lstStyle>
            <a:lvl1pPr>
              <a:defRPr lang="en-US" sz="3200" cap="all" spc="150" baseline="0" dirty="0">
                <a:solidFill>
                  <a:schemeClr val="tx1"/>
                </a:solidFill>
              </a:defRPr>
            </a:lvl1pPr>
          </a:lstStyle>
          <a:p>
            <a:pPr lvl="0"/>
            <a:r>
              <a:rPr lang="en-US" dirty="0"/>
              <a:t>Click to add title</a:t>
            </a:r>
          </a:p>
        </p:txBody>
      </p:sp>
      <p:sp>
        <p:nvSpPr>
          <p:cNvPr id="3" name="Content Placeholder 2">
            <a:extLst>
              <a:ext uri="{FF2B5EF4-FFF2-40B4-BE49-F238E27FC236}">
                <a16:creationId xmlns:a16="http://schemas.microsoft.com/office/drawing/2014/main" id="{C22A2D0C-55A1-39C6-E807-DA29F2E0E072}"/>
              </a:ext>
            </a:extLst>
          </p:cNvPr>
          <p:cNvSpPr>
            <a:spLocks noGrp="1"/>
          </p:cNvSpPr>
          <p:nvPr>
            <p:ph sz="quarter" idx="13" hasCustomPrompt="1"/>
          </p:nvPr>
        </p:nvSpPr>
        <p:spPr>
          <a:xfrm>
            <a:off x="575561" y="2569052"/>
            <a:ext cx="4893377" cy="3761964"/>
          </a:xfrm>
        </p:spPr>
        <p:txBody>
          <a:bodyPr>
            <a:normAutofit/>
          </a:bodyPr>
          <a:lstStyle>
            <a:lvl1pPr marL="283464" indent="-283464">
              <a:defRPr sz="1800"/>
            </a:lvl1pPr>
            <a:lvl2pPr>
              <a:defRPr sz="1600"/>
            </a:lvl2pPr>
            <a:lvl3pPr>
              <a:defRPr sz="1400"/>
            </a:lvl3pPr>
            <a:lvl4pPr>
              <a:defRPr sz="1200"/>
            </a:lvl4pPr>
            <a:lvl5pPr>
              <a:defRPr sz="1200"/>
            </a:lvl5pPr>
          </a:lstStyle>
          <a:p>
            <a:pPr lvl="0"/>
            <a:r>
              <a:rPr lang="en-US" dirty="0"/>
              <a:t>Click to add content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a:xfrm>
            <a:off x="381000" y="6356350"/>
            <a:ext cx="3200400" cy="365125"/>
          </a:xfrm>
        </p:spPr>
        <p:txBody>
          <a:bodyPr/>
          <a:lstStyle>
            <a:lvl1pPr algn="l">
              <a:defRPr>
                <a:solidFill>
                  <a:schemeClr val="accent4">
                    <a:lumMod val="25000"/>
                  </a:schemeClr>
                </a:solidFill>
              </a:defRPr>
            </a:lvl1pPr>
          </a:lstStyle>
          <a:p>
            <a:endParaRPr lang="en-US" dirty="0"/>
          </a:p>
        </p:txBody>
      </p:sp>
      <p:sp>
        <p:nvSpPr>
          <p:cNvPr id="9" name="Picture Placeholder 9">
            <a:extLst>
              <a:ext uri="{FF2B5EF4-FFF2-40B4-BE49-F238E27FC236}">
                <a16:creationId xmlns:a16="http://schemas.microsoft.com/office/drawing/2014/main" id="{EF247EE8-EBAA-111B-3192-133C5F2C4FFE}"/>
              </a:ext>
            </a:extLst>
          </p:cNvPr>
          <p:cNvSpPr>
            <a:spLocks noGrp="1"/>
          </p:cNvSpPr>
          <p:nvPr>
            <p:ph type="pic" sz="quarter" idx="14"/>
          </p:nvPr>
        </p:nvSpPr>
        <p:spPr>
          <a:xfrm>
            <a:off x="6510872" y="388928"/>
            <a:ext cx="5312664" cy="5967422"/>
          </a:xfrm>
        </p:spPr>
        <p:txBody>
          <a:bodyPr/>
          <a:lstStyle>
            <a:lvl1pPr marL="0" indent="0" algn="ctr">
              <a:buNone/>
              <a:defRPr>
                <a:solidFill>
                  <a:schemeClr val="tx1"/>
                </a:solidFill>
              </a:defRPr>
            </a:lvl1pPr>
          </a:lstStyle>
          <a:p>
            <a:r>
              <a:rPr lang="en-US" dirty="0"/>
              <a:t>Click icon to add picture</a:t>
            </a:r>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lvl1pPr>
              <a:defRPr>
                <a:solidFill>
                  <a:schemeClr val="accent4">
                    <a:lumMod val="25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Image 5">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738A7B-7E07-F2A6-68E1-7ECCE59D3D60}"/>
              </a:ext>
              <a:ext uri="{C183D7F6-B498-43B3-948B-1728B52AA6E4}">
                <adec:decorative xmlns:adec="http://schemas.microsoft.com/office/drawing/2017/decorative" xmlns="" val="1"/>
              </a:ext>
            </a:extLst>
          </p:cNvPr>
          <p:cNvSpPr/>
          <p:nvPr userDrawn="1"/>
        </p:nvSpPr>
        <p:spPr>
          <a:xfrm>
            <a:off x="0" y="0"/>
            <a:ext cx="6090613" cy="6858000"/>
          </a:xfrm>
          <a:prstGeom prst="rect">
            <a:avLst/>
          </a:prstGeom>
          <a:solidFill>
            <a:schemeClr val="accent1">
              <a:lumMod val="7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DFA2E8-50A1-4465-AC33-6FAC0E7736E9}"/>
              </a:ext>
            </a:extLst>
          </p:cNvPr>
          <p:cNvSpPr>
            <a:spLocks noGrp="1"/>
          </p:cNvSpPr>
          <p:nvPr>
            <p:ph type="title" hasCustomPrompt="1"/>
          </p:nvPr>
        </p:nvSpPr>
        <p:spPr>
          <a:xfrm>
            <a:off x="0" y="660400"/>
            <a:ext cx="6090613" cy="2608578"/>
          </a:xfrm>
        </p:spPr>
        <p:txBody>
          <a:bodyPr anchor="b">
            <a:noAutofit/>
          </a:bodyPr>
          <a:lstStyle>
            <a:lvl1pPr algn="ctr">
              <a:lnSpc>
                <a:spcPts val="4500"/>
              </a:lnSpc>
              <a:defRPr lang="en-US" sz="3600" kern="1200" cap="all" spc="300" baseline="0" dirty="0">
                <a:solidFill>
                  <a:schemeClr val="tx1"/>
                </a:solidFill>
                <a:latin typeface="+mj-lt"/>
                <a:ea typeface="+mj-ea"/>
                <a:cs typeface="+mj-cs"/>
              </a:defRPr>
            </a:lvl1pPr>
          </a:lstStyle>
          <a:p>
            <a:r>
              <a:rPr lang="en-US" dirty="0"/>
              <a:t>Click to add title</a:t>
            </a:r>
          </a:p>
        </p:txBody>
      </p:sp>
      <p:sp>
        <p:nvSpPr>
          <p:cNvPr id="3" name="Content Placeholder 2">
            <a:extLst>
              <a:ext uri="{FF2B5EF4-FFF2-40B4-BE49-F238E27FC236}">
                <a16:creationId xmlns:a16="http://schemas.microsoft.com/office/drawing/2014/main" id="{E4CF27B1-EB23-A2D1-5DBE-89960AD497DB}"/>
              </a:ext>
            </a:extLst>
          </p:cNvPr>
          <p:cNvSpPr>
            <a:spLocks noGrp="1"/>
          </p:cNvSpPr>
          <p:nvPr>
            <p:ph sz="quarter" idx="14" hasCustomPrompt="1"/>
          </p:nvPr>
        </p:nvSpPr>
        <p:spPr>
          <a:xfrm>
            <a:off x="0" y="4501111"/>
            <a:ext cx="6090613" cy="1759090"/>
          </a:xfrm>
        </p:spPr>
        <p:txBody>
          <a:bodyPr>
            <a:normAutofit/>
          </a:bodyPr>
          <a:lstStyle>
            <a:lvl1pPr marL="0" indent="0" algn="ctr">
              <a:buNone/>
              <a:defRPr sz="2400">
                <a:solidFill>
                  <a:schemeClr val="tx1"/>
                </a:solidFill>
              </a:defRPr>
            </a:lvl1pPr>
            <a:lvl2pPr marL="457200" indent="0" algn="ctr">
              <a:buNone/>
              <a:defRPr sz="2000">
                <a:solidFill>
                  <a:schemeClr val="tx1"/>
                </a:solidFill>
              </a:defRPr>
            </a:lvl2pPr>
            <a:lvl3pPr marL="914400" indent="0" algn="ctr">
              <a:buNone/>
              <a:defRPr sz="1800">
                <a:solidFill>
                  <a:schemeClr val="tx1"/>
                </a:solidFill>
              </a:defRPr>
            </a:lvl3pPr>
            <a:lvl4pPr marL="1371600" indent="0" algn="ctr">
              <a:buNone/>
              <a:defRPr sz="1600">
                <a:solidFill>
                  <a:schemeClr val="tx1"/>
                </a:solidFill>
              </a:defRPr>
            </a:lvl4pPr>
            <a:lvl5pPr marL="1828800" indent="0" algn="ctr">
              <a:buNone/>
              <a:defRPr sz="1600">
                <a:solidFill>
                  <a:schemeClr val="tx1"/>
                </a:solidFill>
              </a:defRPr>
            </a:lvl5pPr>
          </a:lstStyle>
          <a:p>
            <a:pPr lvl="0"/>
            <a:r>
              <a:rPr lang="en-US" dirty="0"/>
              <a:t>Click to add content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5">
            <a:extLst>
              <a:ext uri="{FF2B5EF4-FFF2-40B4-BE49-F238E27FC236}">
                <a16:creationId xmlns:a16="http://schemas.microsoft.com/office/drawing/2014/main" id="{685C943E-5107-A31F-06BD-E929777A8A88}"/>
              </a:ext>
            </a:extLst>
          </p:cNvPr>
          <p:cNvSpPr>
            <a:spLocks noGrp="1"/>
          </p:cNvSpPr>
          <p:nvPr>
            <p:ph type="ftr" sz="quarter" idx="11"/>
          </p:nvPr>
        </p:nvSpPr>
        <p:spPr>
          <a:xfrm>
            <a:off x="376489" y="6356350"/>
            <a:ext cx="2800099" cy="365125"/>
          </a:xfrm>
        </p:spPr>
        <p:txBody>
          <a:bodyPr/>
          <a:lstStyle>
            <a:lvl1pPr algn="l">
              <a:defRPr/>
            </a:lvl1pPr>
          </a:lstStyle>
          <a:p>
            <a:endParaRPr lang="en-US" dirty="0"/>
          </a:p>
        </p:txBody>
      </p:sp>
      <p:sp>
        <p:nvSpPr>
          <p:cNvPr id="18" name="Slide Number Placeholder 6">
            <a:extLst>
              <a:ext uri="{FF2B5EF4-FFF2-40B4-BE49-F238E27FC236}">
                <a16:creationId xmlns:a16="http://schemas.microsoft.com/office/drawing/2014/main" id="{C87980B9-C2FE-90E9-86D6-DCEEBEAEC7A0}"/>
              </a:ext>
            </a:extLst>
          </p:cNvPr>
          <p:cNvSpPr>
            <a:spLocks noGrp="1"/>
          </p:cNvSpPr>
          <p:nvPr>
            <p:ph type="sldNum" sz="quarter" idx="12"/>
          </p:nvPr>
        </p:nvSpPr>
        <p:spPr>
          <a:xfrm>
            <a:off x="3176589" y="6356350"/>
            <a:ext cx="2532147" cy="365125"/>
          </a:xfrm>
        </p:spPr>
        <p:txBody>
          <a:bodyPr/>
          <a:lstStyle>
            <a:lvl1pPr algn="r">
              <a:defRPr>
                <a:solidFill>
                  <a:schemeClr val="tx1"/>
                </a:solidFill>
              </a:defRPr>
            </a:lvl1pPr>
          </a:lstStyle>
          <a:p>
            <a:fld id="{294A09A9-5501-47C1-A89A-A340965A2BE2}" type="slidenum">
              <a:rPr lang="en-US" smtClean="0"/>
              <a:pPr/>
              <a:t>‹#›</a:t>
            </a:fld>
            <a:endParaRPr lang="en-US" dirty="0"/>
          </a:p>
        </p:txBody>
      </p:sp>
      <p:sp>
        <p:nvSpPr>
          <p:cNvPr id="11" name="Picture Placeholder 10">
            <a:extLst>
              <a:ext uri="{FF2B5EF4-FFF2-40B4-BE49-F238E27FC236}">
                <a16:creationId xmlns:a16="http://schemas.microsoft.com/office/drawing/2014/main" id="{98799111-FB07-1313-B897-8240D85E75B6}"/>
              </a:ext>
            </a:extLst>
          </p:cNvPr>
          <p:cNvSpPr>
            <a:spLocks noGrp="1"/>
          </p:cNvSpPr>
          <p:nvPr>
            <p:ph type="pic" sz="quarter" idx="13"/>
          </p:nvPr>
        </p:nvSpPr>
        <p:spPr>
          <a:xfrm>
            <a:off x="6705600" y="660400"/>
            <a:ext cx="4857750" cy="5537200"/>
          </a:xfrm>
        </p:spPr>
        <p:txBody>
          <a:bodyPr/>
          <a:lstStyle>
            <a:lvl1pPr marL="0" indent="0" algn="ctr">
              <a:buNone/>
              <a:defRPr/>
            </a:lvl1pPr>
          </a:lstStyle>
          <a:p>
            <a:r>
              <a:rPr lang="en-US" dirty="0"/>
              <a:t>Click icon to add picture</a:t>
            </a:r>
          </a:p>
        </p:txBody>
      </p:sp>
      <p:sp>
        <p:nvSpPr>
          <p:cNvPr id="5" name="Freeform: Shape 4">
            <a:extLst>
              <a:ext uri="{FF2B5EF4-FFF2-40B4-BE49-F238E27FC236}">
                <a16:creationId xmlns:a16="http://schemas.microsoft.com/office/drawing/2014/main" id="{199BF17D-4B5B-D2CF-FBF6-AAF2167F1167}"/>
              </a:ext>
              <a:ext uri="{C183D7F6-B498-43B3-948B-1728B52AA6E4}">
                <adec:decorative xmlns:adec="http://schemas.microsoft.com/office/drawing/2017/decorative" xmlns="" val="1"/>
              </a:ext>
            </a:extLst>
          </p:cNvPr>
          <p:cNvSpPr/>
          <p:nvPr userDrawn="1"/>
        </p:nvSpPr>
        <p:spPr>
          <a:xfrm>
            <a:off x="2726408" y="3459638"/>
            <a:ext cx="637795" cy="736852"/>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1">
              <a:lumMod val="60000"/>
              <a:lumOff val="40000"/>
            </a:schemeClr>
          </a:solidFill>
          <a:ln w="3223"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7C82EF4E-3F0C-A07E-B4EE-BED20E353506}"/>
              </a:ext>
              <a:ext uri="{C183D7F6-B498-43B3-948B-1728B52AA6E4}">
                <adec:decorative xmlns:adec="http://schemas.microsoft.com/office/drawing/2017/decorative" xmlns="" val="1"/>
              </a:ext>
            </a:extLst>
          </p:cNvPr>
          <p:cNvSpPr/>
          <p:nvPr userDrawn="1"/>
        </p:nvSpPr>
        <p:spPr>
          <a:xfrm>
            <a:off x="2037858" y="3554040"/>
            <a:ext cx="474373" cy="548049"/>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1">
              <a:lumMod val="60000"/>
              <a:lumOff val="40000"/>
            </a:schemeClr>
          </a:solidFill>
          <a:ln w="3223"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272E6646-E869-D850-DC97-A5918C5AFE62}"/>
              </a:ext>
              <a:ext uri="{C183D7F6-B498-43B3-948B-1728B52AA6E4}">
                <adec:decorative xmlns:adec="http://schemas.microsoft.com/office/drawing/2017/decorative" xmlns="" val="1"/>
              </a:ext>
            </a:extLst>
          </p:cNvPr>
          <p:cNvSpPr/>
          <p:nvPr userDrawn="1"/>
        </p:nvSpPr>
        <p:spPr>
          <a:xfrm>
            <a:off x="3575100" y="3554040"/>
            <a:ext cx="474373" cy="548049"/>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1">
              <a:lumMod val="60000"/>
              <a:lumOff val="40000"/>
            </a:schemeClr>
          </a:solidFill>
          <a:ln w="3223" cap="flat">
            <a:noFill/>
            <a:prstDash val="solid"/>
            <a:miter/>
          </a:ln>
        </p:spPr>
        <p:txBody>
          <a:bodyPr rtlCol="0" anchor="ctr"/>
          <a:lstStyle/>
          <a:p>
            <a:endParaRPr lang="en-US" dirty="0"/>
          </a:p>
        </p:txBody>
      </p:sp>
    </p:spTree>
    <p:extLst>
      <p:ext uri="{BB962C8B-B14F-4D97-AF65-F5344CB8AC3E}">
        <p14:creationId xmlns:p14="http://schemas.microsoft.com/office/powerpoint/2010/main" val="46759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hart">
    <p:bg>
      <p:bgPr>
        <a:solidFill>
          <a:schemeClr val="accent6"/>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623498-3983-1C01-FBF4-DC6AA83FE9CB}"/>
              </a:ext>
              <a:ext uri="{C183D7F6-B498-43B3-948B-1728B52AA6E4}">
                <adec:decorative xmlns:adec="http://schemas.microsoft.com/office/drawing/2017/decorative" xmlns="" val="1"/>
              </a:ext>
            </a:extLst>
          </p:cNvPr>
          <p:cNvSpPr/>
          <p:nvPr userDrawn="1"/>
        </p:nvSpPr>
        <p:spPr>
          <a:xfrm>
            <a:off x="0" y="1"/>
            <a:ext cx="12192000" cy="1705586"/>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ABDA9DA7-3305-7C3B-7F12-52779289AC0D}"/>
              </a:ext>
              <a:ext uri="{C183D7F6-B498-43B3-948B-1728B52AA6E4}">
                <adec:decorative xmlns:adec="http://schemas.microsoft.com/office/drawing/2017/decorative" xmlns=""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24958" b="20802"/>
          <a:stretch/>
        </p:blipFill>
        <p:spPr>
          <a:xfrm rot="16200000">
            <a:off x="9321852" y="-693689"/>
            <a:ext cx="2176466" cy="3563836"/>
          </a:xfrm>
          <a:prstGeom prst="rect">
            <a:avLst/>
          </a:prstGeom>
        </p:spPr>
      </p:pic>
      <p:sp>
        <p:nvSpPr>
          <p:cNvPr id="2" name="Title 1">
            <a:extLst>
              <a:ext uri="{FF2B5EF4-FFF2-40B4-BE49-F238E27FC236}">
                <a16:creationId xmlns:a16="http://schemas.microsoft.com/office/drawing/2014/main" id="{305BD6A3-F987-4FCC-A6EF-2EF0D33C0888}"/>
              </a:ext>
            </a:extLst>
          </p:cNvPr>
          <p:cNvSpPr>
            <a:spLocks noGrp="1"/>
          </p:cNvSpPr>
          <p:nvPr>
            <p:ph type="title" hasCustomPrompt="1"/>
          </p:nvPr>
        </p:nvSpPr>
        <p:spPr>
          <a:xfrm>
            <a:off x="837566" y="1"/>
            <a:ext cx="7842884" cy="1705585"/>
          </a:xfrm>
        </p:spPr>
        <p:txBody>
          <a:bodyPr anchor="ctr">
            <a:normAutofit/>
          </a:bodyPr>
          <a:lstStyle>
            <a:lvl1pPr algn="l" defTabSz="914400" rtl="0" eaLnBrk="1" latinLnBrk="0" hangingPunct="1">
              <a:lnSpc>
                <a:spcPct val="90000"/>
              </a:lnSpc>
              <a:spcBef>
                <a:spcPct val="0"/>
              </a:spcBef>
              <a:buNone/>
              <a:defRPr lang="en-US" sz="3200" kern="1200" cap="all" spc="150" baseline="0" dirty="0">
                <a:solidFill>
                  <a:schemeClr val="bg1"/>
                </a:solidFill>
                <a:latin typeface="+mj-lt"/>
                <a:ea typeface="+mj-ea"/>
                <a:cs typeface="+mj-cs"/>
              </a:defRPr>
            </a:lvl1pPr>
          </a:lstStyle>
          <a:p>
            <a:pPr lvl="0" algn="l" defTabSz="914400" rtl="0" eaLnBrk="1" latinLnBrk="0" hangingPunct="1">
              <a:lnSpc>
                <a:spcPct val="90000"/>
              </a:lnSpc>
              <a:spcBef>
                <a:spcPct val="0"/>
              </a:spcBef>
              <a:buNone/>
            </a:pPr>
            <a:r>
              <a:rPr lang="en-US" dirty="0"/>
              <a:t>Click to add title</a:t>
            </a:r>
          </a:p>
        </p:txBody>
      </p:sp>
      <p:sp>
        <p:nvSpPr>
          <p:cNvPr id="6" name="Text Placeholder 5">
            <a:extLst>
              <a:ext uri="{FF2B5EF4-FFF2-40B4-BE49-F238E27FC236}">
                <a16:creationId xmlns:a16="http://schemas.microsoft.com/office/drawing/2014/main" id="{7CE4A8B9-E7E2-490B-75BB-0F078A94C98F}"/>
              </a:ext>
            </a:extLst>
          </p:cNvPr>
          <p:cNvSpPr>
            <a:spLocks noGrp="1"/>
          </p:cNvSpPr>
          <p:nvPr>
            <p:ph type="body" sz="quarter" idx="14" hasCustomPrompt="1"/>
          </p:nvPr>
        </p:nvSpPr>
        <p:spPr>
          <a:xfrm>
            <a:off x="837566" y="2721428"/>
            <a:ext cx="5188584" cy="3199151"/>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content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hart Placeholder 9">
            <a:extLst>
              <a:ext uri="{FF2B5EF4-FFF2-40B4-BE49-F238E27FC236}">
                <a16:creationId xmlns:a16="http://schemas.microsoft.com/office/drawing/2014/main" id="{DC7281FF-5356-4E9D-4645-025ADF2A31D3}"/>
              </a:ext>
            </a:extLst>
          </p:cNvPr>
          <p:cNvSpPr>
            <a:spLocks noGrp="1"/>
          </p:cNvSpPr>
          <p:nvPr>
            <p:ph type="chart" sz="quarter" idx="13"/>
          </p:nvPr>
        </p:nvSpPr>
        <p:spPr>
          <a:xfrm>
            <a:off x="6510070" y="2285999"/>
            <a:ext cx="4745038" cy="3634581"/>
          </a:xfrm>
        </p:spPr>
        <p:txBody>
          <a:bodyPr/>
          <a:lstStyle>
            <a:lvl1pPr marL="0" indent="0">
              <a:buNone/>
              <a:defRPr>
                <a:solidFill>
                  <a:schemeClr val="bg1"/>
                </a:solidFill>
              </a:defRPr>
            </a:lvl1pPr>
          </a:lstStyle>
          <a:p>
            <a:r>
              <a:rPr lang="en-US" dirty="0"/>
              <a:t>Click icon to add chart</a:t>
            </a:r>
          </a:p>
        </p:txBody>
      </p:sp>
      <p:sp>
        <p:nvSpPr>
          <p:cNvPr id="4" name="Footer Placeholder 5">
            <a:extLst>
              <a:ext uri="{FF2B5EF4-FFF2-40B4-BE49-F238E27FC236}">
                <a16:creationId xmlns:a16="http://schemas.microsoft.com/office/drawing/2014/main" id="{383D02D1-AA7A-5BA4-7FF7-D254ABEDA795}"/>
              </a:ext>
            </a:extLst>
          </p:cNvPr>
          <p:cNvSpPr>
            <a:spLocks noGrp="1"/>
          </p:cNvSpPr>
          <p:nvPr>
            <p:ph type="ftr" sz="quarter" idx="11"/>
          </p:nvPr>
        </p:nvSpPr>
        <p:spPr>
          <a:xfrm>
            <a:off x="381000" y="6356350"/>
            <a:ext cx="3200400" cy="365125"/>
          </a:xfrm>
        </p:spPr>
        <p:txBody>
          <a:bodyPr/>
          <a:lstStyle>
            <a:lvl1pPr algn="l">
              <a:defRPr>
                <a:solidFill>
                  <a:schemeClr val="accent6">
                    <a:lumMod val="20000"/>
                    <a:lumOff val="80000"/>
                  </a:schemeClr>
                </a:solidFill>
              </a:defRPr>
            </a:lvl1pPr>
          </a:lstStyle>
          <a:p>
            <a:endParaRPr lang="en-US" dirty="0"/>
          </a:p>
        </p:txBody>
      </p:sp>
      <p:sp>
        <p:nvSpPr>
          <p:cNvPr id="5" name="Slide Number Placeholder 6">
            <a:extLst>
              <a:ext uri="{FF2B5EF4-FFF2-40B4-BE49-F238E27FC236}">
                <a16:creationId xmlns:a16="http://schemas.microsoft.com/office/drawing/2014/main" id="{F4F8F925-B4AF-CA32-DCBD-F5B45E579D42}"/>
              </a:ext>
            </a:extLst>
          </p:cNvPr>
          <p:cNvSpPr>
            <a:spLocks noGrp="1"/>
          </p:cNvSpPr>
          <p:nvPr>
            <p:ph type="sldNum" sz="quarter" idx="12"/>
          </p:nvPr>
        </p:nvSpPr>
        <p:spPr>
          <a:xfrm>
            <a:off x="8610600" y="6356350"/>
            <a:ext cx="3200400" cy="365125"/>
          </a:xfrm>
        </p:spPr>
        <p:txBody>
          <a:bodyPr/>
          <a:lstStyle>
            <a:lvl1pPr>
              <a:defRPr>
                <a:solidFill>
                  <a:schemeClr val="accent6">
                    <a:lumMod val="20000"/>
                    <a:lumOff val="80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51235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Image and Content 1">
    <p:bg>
      <p:bgPr>
        <a:solidFill>
          <a:schemeClr val="accent6"/>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FDAD77D-8878-C456-EE69-09CB55463878}"/>
              </a:ext>
              <a:ext uri="{C183D7F6-B498-43B3-948B-1728B52AA6E4}">
                <adec:decorative xmlns:adec="http://schemas.microsoft.com/office/drawing/2017/decorative" xmlns="" val="1"/>
              </a:ext>
            </a:extLst>
          </p:cNvPr>
          <p:cNvSpPr/>
          <p:nvPr userDrawn="1"/>
        </p:nvSpPr>
        <p:spPr>
          <a:xfrm>
            <a:off x="6096000" y="0"/>
            <a:ext cx="6096001" cy="6858000"/>
          </a:xfrm>
          <a:prstGeom prst="rect">
            <a:avLst/>
          </a:prstGeom>
          <a:solidFill>
            <a:schemeClr val="accent3">
              <a:lumMod val="20000"/>
              <a:lumOff val="8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5BD6A3-F987-4FCC-A6EF-2EF0D33C0888}"/>
              </a:ext>
            </a:extLst>
          </p:cNvPr>
          <p:cNvSpPr>
            <a:spLocks noGrp="1"/>
          </p:cNvSpPr>
          <p:nvPr>
            <p:ph type="title" hasCustomPrompt="1"/>
          </p:nvPr>
        </p:nvSpPr>
        <p:spPr>
          <a:xfrm>
            <a:off x="6804723" y="427842"/>
            <a:ext cx="4893375" cy="1902608"/>
          </a:xfrm>
        </p:spPr>
        <p:txBody>
          <a:bodyPr vert="horz" lIns="91440" tIns="45720" rIns="91440" bIns="45720" rtlCol="0" anchor="ctr">
            <a:normAutofit/>
          </a:bodyPr>
          <a:lstStyle>
            <a:lvl1pPr>
              <a:defRPr lang="en-US" sz="3200" cap="all" spc="150" baseline="0" dirty="0">
                <a:solidFill>
                  <a:schemeClr val="bg1"/>
                </a:solidFill>
              </a:defRPr>
            </a:lvl1pPr>
          </a:lstStyle>
          <a:p>
            <a:pPr lvl="0"/>
            <a:r>
              <a:rPr lang="en-US" dirty="0"/>
              <a:t>Click to add title</a:t>
            </a:r>
          </a:p>
        </p:txBody>
      </p:sp>
      <p:sp>
        <p:nvSpPr>
          <p:cNvPr id="10" name="Picture Placeholder 9">
            <a:extLst>
              <a:ext uri="{FF2B5EF4-FFF2-40B4-BE49-F238E27FC236}">
                <a16:creationId xmlns:a16="http://schemas.microsoft.com/office/drawing/2014/main" id="{BD3322F1-43FC-616B-265A-56F5C591ED33}"/>
              </a:ext>
            </a:extLst>
          </p:cNvPr>
          <p:cNvSpPr>
            <a:spLocks noGrp="1"/>
          </p:cNvSpPr>
          <p:nvPr>
            <p:ph type="pic" sz="quarter" idx="13"/>
          </p:nvPr>
        </p:nvSpPr>
        <p:spPr>
          <a:xfrm>
            <a:off x="584200" y="615950"/>
            <a:ext cx="5130800" cy="5740400"/>
          </a:xfrm>
        </p:spPr>
        <p:txBody>
          <a:bodyPr/>
          <a:lstStyle>
            <a:lvl1pPr marL="0" indent="0" algn="ctr">
              <a:buNone/>
              <a:defRPr>
                <a:solidFill>
                  <a:schemeClr val="bg1"/>
                </a:solidFill>
              </a:defRPr>
            </a:lvl1pPr>
          </a:lstStyle>
          <a:p>
            <a:r>
              <a:rPr lang="en-US" dirty="0"/>
              <a:t>Click icon to add picture</a:t>
            </a:r>
          </a:p>
        </p:txBody>
      </p:sp>
      <p:sp>
        <p:nvSpPr>
          <p:cNvPr id="5" name="Footer Placeholder 5">
            <a:extLst>
              <a:ext uri="{FF2B5EF4-FFF2-40B4-BE49-F238E27FC236}">
                <a16:creationId xmlns:a16="http://schemas.microsoft.com/office/drawing/2014/main" id="{4E02335A-0E01-E297-5DAA-6C5EF587CEFB}"/>
              </a:ext>
            </a:extLst>
          </p:cNvPr>
          <p:cNvSpPr>
            <a:spLocks noGrp="1"/>
          </p:cNvSpPr>
          <p:nvPr>
            <p:ph type="ftr" sz="quarter" idx="11"/>
          </p:nvPr>
        </p:nvSpPr>
        <p:spPr>
          <a:xfrm>
            <a:off x="381000" y="6356350"/>
            <a:ext cx="3200400" cy="365125"/>
          </a:xfrm>
        </p:spPr>
        <p:txBody>
          <a:bodyPr/>
          <a:lstStyle>
            <a:lvl1pPr algn="l">
              <a:defRPr>
                <a:solidFill>
                  <a:schemeClr val="accent6">
                    <a:lumMod val="20000"/>
                    <a:lumOff val="80000"/>
                  </a:schemeClr>
                </a:solidFill>
              </a:defRPr>
            </a:lvl1pPr>
          </a:lstStyle>
          <a:p>
            <a:endParaRPr lang="en-US" dirty="0"/>
          </a:p>
        </p:txBody>
      </p:sp>
      <p:sp>
        <p:nvSpPr>
          <p:cNvPr id="3" name="Content Placeholder 2">
            <a:extLst>
              <a:ext uri="{FF2B5EF4-FFF2-40B4-BE49-F238E27FC236}">
                <a16:creationId xmlns:a16="http://schemas.microsoft.com/office/drawing/2014/main" id="{335E0D25-679E-939F-E036-3A6F1A1F86CC}"/>
              </a:ext>
            </a:extLst>
          </p:cNvPr>
          <p:cNvSpPr>
            <a:spLocks noGrp="1"/>
          </p:cNvSpPr>
          <p:nvPr>
            <p:ph sz="quarter" idx="14" hasCustomPrompt="1"/>
          </p:nvPr>
        </p:nvSpPr>
        <p:spPr>
          <a:xfrm>
            <a:off x="6804722" y="2576302"/>
            <a:ext cx="4893377" cy="3787298"/>
          </a:xfrm>
        </p:spPr>
        <p:txBody>
          <a:bodyPr>
            <a:normAutofit/>
          </a:bodyPr>
          <a:lstStyle>
            <a:lvl1pPr marL="283464" indent="-283464">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add content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a:extLst>
              <a:ext uri="{FF2B5EF4-FFF2-40B4-BE49-F238E27FC236}">
                <a16:creationId xmlns:a16="http://schemas.microsoft.com/office/drawing/2014/main" id="{0439BDD9-5043-37BF-F37B-76DBE6E45976}"/>
              </a:ext>
            </a:extLst>
          </p:cNvPr>
          <p:cNvSpPr>
            <a:spLocks noGrp="1"/>
          </p:cNvSpPr>
          <p:nvPr>
            <p:ph type="sldNum" sz="quarter" idx="12"/>
          </p:nvPr>
        </p:nvSpPr>
        <p:spPr>
          <a:xfrm>
            <a:off x="8610600" y="6356350"/>
            <a:ext cx="3200400" cy="365125"/>
          </a:xfrm>
        </p:spPr>
        <p:txBody>
          <a:bodyPr/>
          <a:lstStyle>
            <a:lvl1pPr>
              <a:defRPr>
                <a:solidFill>
                  <a:schemeClr val="accent6">
                    <a:lumMod val="20000"/>
                    <a:lumOff val="80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67005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1">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A42F3D-2FF6-5956-7AC9-D66BF7919A8E}"/>
              </a:ext>
              <a:ext uri="{C183D7F6-B498-43B3-948B-1728B52AA6E4}">
                <adec:decorative xmlns:adec="http://schemas.microsoft.com/office/drawing/2017/decorative" xmlns="" val="1"/>
              </a:ext>
            </a:extLst>
          </p:cNvPr>
          <p:cNvSpPr/>
          <p:nvPr userDrawn="1"/>
        </p:nvSpPr>
        <p:spPr>
          <a:xfrm>
            <a:off x="0" y="1"/>
            <a:ext cx="12192000" cy="1705586"/>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7" name="Graphic 6">
            <a:extLst>
              <a:ext uri="{FF2B5EF4-FFF2-40B4-BE49-F238E27FC236}">
                <a16:creationId xmlns:a16="http://schemas.microsoft.com/office/drawing/2014/main" id="{D53CAAAD-1A9D-5E43-B2BA-03A5787B0443}"/>
              </a:ext>
              <a:ext uri="{C183D7F6-B498-43B3-948B-1728B52AA6E4}">
                <adec:decorative xmlns:adec="http://schemas.microsoft.com/office/drawing/2017/decorative" xmlns=""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20679" b="5726"/>
          <a:stretch/>
        </p:blipFill>
        <p:spPr>
          <a:xfrm rot="16200000">
            <a:off x="9283061" y="-672462"/>
            <a:ext cx="2236482" cy="3581403"/>
          </a:xfrm>
          <a:prstGeom prst="rect">
            <a:avLst/>
          </a:prstGeom>
        </p:spPr>
      </p:pic>
      <p:sp>
        <p:nvSpPr>
          <p:cNvPr id="10" name="Title 1">
            <a:extLst>
              <a:ext uri="{FF2B5EF4-FFF2-40B4-BE49-F238E27FC236}">
                <a16:creationId xmlns:a16="http://schemas.microsoft.com/office/drawing/2014/main" id="{B5486237-3FB0-DA6F-A29E-8CAEF910EF1D}"/>
              </a:ext>
            </a:extLst>
          </p:cNvPr>
          <p:cNvSpPr>
            <a:spLocks noGrp="1"/>
          </p:cNvSpPr>
          <p:nvPr>
            <p:ph type="title" hasCustomPrompt="1"/>
          </p:nvPr>
        </p:nvSpPr>
        <p:spPr>
          <a:xfrm>
            <a:off x="839788" y="0"/>
            <a:ext cx="7694612" cy="1705586"/>
          </a:xfrm>
        </p:spPr>
        <p:txBody>
          <a:bodyPr anchor="ctr">
            <a:normAutofit/>
          </a:bodyPr>
          <a:lstStyle>
            <a:lvl1pPr>
              <a:defRPr lang="en-US" sz="3200" kern="1200" cap="all" spc="150" baseline="0" dirty="0">
                <a:solidFill>
                  <a:schemeClr val="tx1"/>
                </a:solidFill>
                <a:latin typeface="+mj-lt"/>
                <a:ea typeface="+mj-ea"/>
                <a:cs typeface="+mj-cs"/>
              </a:defRPr>
            </a:lvl1pPr>
          </a:lstStyle>
          <a:p>
            <a:r>
              <a:rPr lang="en-US" dirty="0"/>
              <a:t>Click to add title</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hasCustomPrompt="1"/>
          </p:nvPr>
        </p:nvSpPr>
        <p:spPr>
          <a:xfrm>
            <a:off x="839788" y="2444085"/>
            <a:ext cx="5157787" cy="3609410"/>
          </a:xfrm>
        </p:spPr>
        <p:txBody>
          <a:bodyPr>
            <a:normAutofit/>
          </a:bodyPr>
          <a:lstStyle>
            <a:lvl1pPr>
              <a:spcAft>
                <a:spcPts val="600"/>
              </a:spcAft>
              <a:defRPr sz="1800">
                <a:solidFill>
                  <a:schemeClr val="tx1"/>
                </a:solidFill>
              </a:defRPr>
            </a:lvl1pPr>
            <a:lvl2pPr>
              <a:spcAft>
                <a:spcPts val="600"/>
              </a:spcAft>
              <a:defRPr sz="1800">
                <a:solidFill>
                  <a:schemeClr val="tx1"/>
                </a:solidFill>
              </a:defRPr>
            </a:lvl2pPr>
            <a:lvl3pPr>
              <a:spcAft>
                <a:spcPts val="600"/>
              </a:spcAft>
              <a:defRPr sz="1800">
                <a:solidFill>
                  <a:schemeClr val="tx1"/>
                </a:solidFill>
              </a:defRPr>
            </a:lvl3pPr>
            <a:lvl4pPr>
              <a:spcAft>
                <a:spcPts val="600"/>
              </a:spcAft>
              <a:defRPr sz="1800">
                <a:solidFill>
                  <a:schemeClr val="tx1"/>
                </a:solidFill>
              </a:defRPr>
            </a:lvl4pPr>
            <a:lvl5pPr>
              <a:spcAft>
                <a:spcPts val="600"/>
              </a:spcAft>
              <a:defRPr sz="1800">
                <a:solidFill>
                  <a:schemeClr val="tx1"/>
                </a:solidFill>
              </a:defRPr>
            </a:lvl5pPr>
          </a:lstStyle>
          <a:p>
            <a:pPr lvl="0"/>
            <a:r>
              <a:rPr lang="en-US" dirty="0"/>
              <a:t>Click to add content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hasCustomPrompt="1"/>
          </p:nvPr>
        </p:nvSpPr>
        <p:spPr>
          <a:xfrm>
            <a:off x="6172200" y="2444085"/>
            <a:ext cx="5183188" cy="3609410"/>
          </a:xfrm>
        </p:spPr>
        <p:txBody>
          <a:bodyPr>
            <a:normAutofit/>
          </a:bodyPr>
          <a:lstStyle>
            <a:lvl1pPr>
              <a:spcAft>
                <a:spcPts val="600"/>
              </a:spcAft>
              <a:defRPr sz="1800">
                <a:solidFill>
                  <a:schemeClr val="tx1"/>
                </a:solidFill>
              </a:defRPr>
            </a:lvl1pPr>
            <a:lvl2pPr>
              <a:spcAft>
                <a:spcPts val="600"/>
              </a:spcAft>
              <a:defRPr sz="1800">
                <a:solidFill>
                  <a:schemeClr val="tx1"/>
                </a:solidFill>
              </a:defRPr>
            </a:lvl2pPr>
            <a:lvl3pPr>
              <a:spcAft>
                <a:spcPts val="600"/>
              </a:spcAft>
              <a:defRPr sz="1800">
                <a:solidFill>
                  <a:schemeClr val="tx1"/>
                </a:solidFill>
              </a:defRPr>
            </a:lvl3pPr>
            <a:lvl4pPr>
              <a:spcAft>
                <a:spcPts val="600"/>
              </a:spcAft>
              <a:defRPr sz="1800">
                <a:solidFill>
                  <a:schemeClr val="tx1"/>
                </a:solidFill>
              </a:defRPr>
            </a:lvl4pPr>
            <a:lvl5pPr>
              <a:spcAft>
                <a:spcPts val="600"/>
              </a:spcAft>
              <a:defRPr sz="1800">
                <a:solidFill>
                  <a:schemeClr val="tx1"/>
                </a:solidFill>
              </a:defRPr>
            </a:lvl5pPr>
          </a:lstStyle>
          <a:p>
            <a:pPr lvl="0"/>
            <a:r>
              <a:rPr lang="en-US" dirty="0"/>
              <a:t>Click to add content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5">
            <a:extLst>
              <a:ext uri="{FF2B5EF4-FFF2-40B4-BE49-F238E27FC236}">
                <a16:creationId xmlns:a16="http://schemas.microsoft.com/office/drawing/2014/main" id="{CBE7E2DE-9C3B-4B12-1E93-600CE3C0E56E}"/>
              </a:ext>
            </a:extLst>
          </p:cNvPr>
          <p:cNvSpPr>
            <a:spLocks noGrp="1"/>
          </p:cNvSpPr>
          <p:nvPr>
            <p:ph type="ftr" sz="quarter" idx="11"/>
          </p:nvPr>
        </p:nvSpPr>
        <p:spPr>
          <a:xfrm>
            <a:off x="381000" y="6356350"/>
            <a:ext cx="3200400" cy="365125"/>
          </a:xfrm>
        </p:spPr>
        <p:txBody>
          <a:bodyPr/>
          <a:lstStyle>
            <a:lvl1pPr algn="l">
              <a:defRPr>
                <a:solidFill>
                  <a:schemeClr val="accent4">
                    <a:lumMod val="25000"/>
                  </a:schemeClr>
                </a:solidFill>
              </a:defRPr>
            </a:lvl1pPr>
          </a:lstStyle>
          <a:p>
            <a:endParaRPr lang="en-US" dirty="0"/>
          </a:p>
        </p:txBody>
      </p:sp>
      <p:sp>
        <p:nvSpPr>
          <p:cNvPr id="13" name="Slide Number Placeholder 6">
            <a:extLst>
              <a:ext uri="{FF2B5EF4-FFF2-40B4-BE49-F238E27FC236}">
                <a16:creationId xmlns:a16="http://schemas.microsoft.com/office/drawing/2014/main" id="{7FBB48F9-55C0-40D1-84F1-A3C2A244FF53}"/>
              </a:ext>
            </a:extLst>
          </p:cNvPr>
          <p:cNvSpPr>
            <a:spLocks noGrp="1"/>
          </p:cNvSpPr>
          <p:nvPr>
            <p:ph type="sldNum" sz="quarter" idx="12"/>
          </p:nvPr>
        </p:nvSpPr>
        <p:spPr>
          <a:xfrm>
            <a:off x="8610600" y="6356350"/>
            <a:ext cx="3200400" cy="365125"/>
          </a:xfrm>
        </p:spPr>
        <p:txBody>
          <a:bodyPr/>
          <a:lstStyle>
            <a:lvl1pPr>
              <a:defRPr>
                <a:solidFill>
                  <a:schemeClr val="accent4">
                    <a:lumMod val="25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accent6"/>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623498-3983-1C01-FBF4-DC6AA83FE9CB}"/>
              </a:ext>
              <a:ext uri="{C183D7F6-B498-43B3-948B-1728B52AA6E4}">
                <adec:decorative xmlns:adec="http://schemas.microsoft.com/office/drawing/2017/decorative" xmlns="" val="1"/>
              </a:ext>
            </a:extLst>
          </p:cNvPr>
          <p:cNvSpPr/>
          <p:nvPr userDrawn="1"/>
        </p:nvSpPr>
        <p:spPr>
          <a:xfrm>
            <a:off x="0" y="1"/>
            <a:ext cx="12192000" cy="1705586"/>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ABDA9DA7-3305-7C3B-7F12-52779289AC0D}"/>
              </a:ext>
              <a:ext uri="{C183D7F6-B498-43B3-948B-1728B52AA6E4}">
                <adec:decorative xmlns:adec="http://schemas.microsoft.com/office/drawing/2017/decorative" xmlns=""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24958" b="20802"/>
          <a:stretch/>
        </p:blipFill>
        <p:spPr>
          <a:xfrm rot="16200000">
            <a:off x="9321852" y="-693689"/>
            <a:ext cx="2176466" cy="3563836"/>
          </a:xfrm>
          <a:prstGeom prst="rect">
            <a:avLst/>
          </a:prstGeom>
        </p:spPr>
      </p:pic>
      <p:sp>
        <p:nvSpPr>
          <p:cNvPr id="2" name="Title 1">
            <a:extLst>
              <a:ext uri="{FF2B5EF4-FFF2-40B4-BE49-F238E27FC236}">
                <a16:creationId xmlns:a16="http://schemas.microsoft.com/office/drawing/2014/main" id="{305BD6A3-F987-4FCC-A6EF-2EF0D33C0888}"/>
              </a:ext>
            </a:extLst>
          </p:cNvPr>
          <p:cNvSpPr>
            <a:spLocks noGrp="1"/>
          </p:cNvSpPr>
          <p:nvPr>
            <p:ph type="title" hasCustomPrompt="1"/>
          </p:nvPr>
        </p:nvSpPr>
        <p:spPr>
          <a:xfrm>
            <a:off x="837566" y="1"/>
            <a:ext cx="7861934" cy="1705585"/>
          </a:xfrm>
        </p:spPr>
        <p:txBody>
          <a:bodyPr anchor="ctr">
            <a:normAutofit/>
          </a:bodyPr>
          <a:lstStyle>
            <a:lvl1pPr algn="l" defTabSz="914400" rtl="0" eaLnBrk="1" latinLnBrk="0" hangingPunct="1">
              <a:lnSpc>
                <a:spcPct val="90000"/>
              </a:lnSpc>
              <a:spcBef>
                <a:spcPct val="0"/>
              </a:spcBef>
              <a:buNone/>
              <a:defRPr lang="en-US" sz="3200" kern="1200" cap="all" spc="150" baseline="0" dirty="0">
                <a:solidFill>
                  <a:schemeClr val="bg1"/>
                </a:solidFill>
                <a:latin typeface="+mj-lt"/>
                <a:ea typeface="+mj-ea"/>
                <a:cs typeface="+mj-cs"/>
              </a:defRPr>
            </a:lvl1pPr>
          </a:lstStyle>
          <a:p>
            <a:pPr lvl="0" algn="l" defTabSz="914400" rtl="0" eaLnBrk="1" latinLnBrk="0" hangingPunct="1">
              <a:lnSpc>
                <a:spcPct val="90000"/>
              </a:lnSpc>
              <a:spcBef>
                <a:spcPct val="0"/>
              </a:spcBef>
              <a:buNone/>
            </a:pPr>
            <a:r>
              <a:rPr lang="en-US" dirty="0"/>
              <a:t>Click to add title</a:t>
            </a:r>
          </a:p>
        </p:txBody>
      </p:sp>
      <p:sp>
        <p:nvSpPr>
          <p:cNvPr id="7" name="Text Placeholder 5">
            <a:extLst>
              <a:ext uri="{FF2B5EF4-FFF2-40B4-BE49-F238E27FC236}">
                <a16:creationId xmlns:a16="http://schemas.microsoft.com/office/drawing/2014/main" id="{FA77A35F-F7BF-9440-32B6-BE2993F23BFF}"/>
              </a:ext>
            </a:extLst>
          </p:cNvPr>
          <p:cNvSpPr>
            <a:spLocks noGrp="1"/>
          </p:cNvSpPr>
          <p:nvPr>
            <p:ph type="body" sz="quarter" idx="14" hasCustomPrompt="1"/>
          </p:nvPr>
        </p:nvSpPr>
        <p:spPr>
          <a:xfrm>
            <a:off x="837566" y="2721428"/>
            <a:ext cx="2743834" cy="3199151"/>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content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able Placeholder 7">
            <a:extLst>
              <a:ext uri="{FF2B5EF4-FFF2-40B4-BE49-F238E27FC236}">
                <a16:creationId xmlns:a16="http://schemas.microsoft.com/office/drawing/2014/main" id="{047F7D94-5454-E1F4-BD4E-B207EE2DBE53}"/>
              </a:ext>
            </a:extLst>
          </p:cNvPr>
          <p:cNvSpPr>
            <a:spLocks noGrp="1"/>
          </p:cNvSpPr>
          <p:nvPr>
            <p:ph type="tbl" sz="quarter" idx="15"/>
          </p:nvPr>
        </p:nvSpPr>
        <p:spPr>
          <a:xfrm>
            <a:off x="3879850" y="2720975"/>
            <a:ext cx="7473950" cy="3198813"/>
          </a:xfrm>
        </p:spPr>
        <p:txBody>
          <a:bodyPr/>
          <a:lstStyle>
            <a:lvl1pPr>
              <a:defRPr>
                <a:solidFill>
                  <a:schemeClr val="bg1"/>
                </a:solidFill>
              </a:defRPr>
            </a:lvl1pPr>
          </a:lstStyle>
          <a:p>
            <a:pPr lvl="0"/>
            <a:r>
              <a:rPr lang="en-US" dirty="0"/>
              <a:t>Click icon to add table</a:t>
            </a:r>
          </a:p>
        </p:txBody>
      </p:sp>
      <p:sp>
        <p:nvSpPr>
          <p:cNvPr id="4" name="Footer Placeholder 5">
            <a:extLst>
              <a:ext uri="{FF2B5EF4-FFF2-40B4-BE49-F238E27FC236}">
                <a16:creationId xmlns:a16="http://schemas.microsoft.com/office/drawing/2014/main" id="{383D02D1-AA7A-5BA4-7FF7-D254ABEDA795}"/>
              </a:ext>
            </a:extLst>
          </p:cNvPr>
          <p:cNvSpPr>
            <a:spLocks noGrp="1"/>
          </p:cNvSpPr>
          <p:nvPr>
            <p:ph type="ftr" sz="quarter" idx="11"/>
          </p:nvPr>
        </p:nvSpPr>
        <p:spPr>
          <a:xfrm>
            <a:off x="381000" y="6356350"/>
            <a:ext cx="3200400" cy="365125"/>
          </a:xfrm>
        </p:spPr>
        <p:txBody>
          <a:bodyPr/>
          <a:lstStyle>
            <a:lvl1pPr algn="l">
              <a:defRPr>
                <a:solidFill>
                  <a:schemeClr val="accent6">
                    <a:lumMod val="20000"/>
                    <a:lumOff val="80000"/>
                  </a:schemeClr>
                </a:solidFill>
              </a:defRPr>
            </a:lvl1pPr>
          </a:lstStyle>
          <a:p>
            <a:endParaRPr lang="en-US" dirty="0"/>
          </a:p>
        </p:txBody>
      </p:sp>
      <p:sp>
        <p:nvSpPr>
          <p:cNvPr id="5" name="Slide Number Placeholder 6">
            <a:extLst>
              <a:ext uri="{FF2B5EF4-FFF2-40B4-BE49-F238E27FC236}">
                <a16:creationId xmlns:a16="http://schemas.microsoft.com/office/drawing/2014/main" id="{F4F8F925-B4AF-CA32-DCBD-F5B45E579D42}"/>
              </a:ext>
            </a:extLst>
          </p:cNvPr>
          <p:cNvSpPr>
            <a:spLocks noGrp="1"/>
          </p:cNvSpPr>
          <p:nvPr>
            <p:ph type="sldNum" sz="quarter" idx="12"/>
          </p:nvPr>
        </p:nvSpPr>
        <p:spPr>
          <a:xfrm>
            <a:off x="8610600" y="6356350"/>
            <a:ext cx="3200400" cy="365125"/>
          </a:xfrm>
        </p:spPr>
        <p:txBody>
          <a:bodyPr/>
          <a:lstStyle>
            <a:lvl1pPr>
              <a:defRPr>
                <a:solidFill>
                  <a:schemeClr val="accent6">
                    <a:lumMod val="20000"/>
                    <a:lumOff val="80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830725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3200400" cy="365125"/>
          </a:xfrm>
          <a:prstGeom prst="rect">
            <a:avLst/>
          </a:prstGeom>
        </p:spPr>
        <p:txBody>
          <a:bodyPr vert="horz" lIns="91440" tIns="45720" rIns="91440" bIns="45720" rtlCol="0" anchor="ctr"/>
          <a:lstStyle>
            <a:lvl1pPr algn="l">
              <a:defRPr sz="900" b="1">
                <a:solidFill>
                  <a:schemeClr val="tx1"/>
                </a:solidFill>
              </a:defRPr>
            </a:lvl1pPr>
          </a:lstStyle>
          <a:p>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1">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8610600" y="6356350"/>
            <a:ext cx="3200400" cy="365125"/>
          </a:xfrm>
          <a:prstGeom prst="rect">
            <a:avLst/>
          </a:prstGeom>
        </p:spPr>
        <p:txBody>
          <a:bodyPr vert="horz" lIns="91440" tIns="45720" rIns="91440" bIns="45720" rtlCol="0" anchor="ctr"/>
          <a:lstStyle>
            <a:lvl1pPr algn="r">
              <a:defRPr sz="900" b="1">
                <a:solidFill>
                  <a:schemeClr val="tx1"/>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6" r:id="rId4"/>
    <p:sldLayoutId id="2147483671" r:id="rId5"/>
    <p:sldLayoutId id="2147483662" r:id="rId6"/>
    <p:sldLayoutId id="2147483663" r:id="rId7"/>
    <p:sldLayoutId id="2147483653" r:id="rId8"/>
    <p:sldLayoutId id="2147483668" r:id="rId9"/>
    <p:sldLayoutId id="2147483661" r:id="rId10"/>
    <p:sldLayoutId id="2147483673" r:id="rId11"/>
    <p:sldLayoutId id="2147483670" r:id="rId12"/>
    <p:sldLayoutId id="2147483664" r:id="rId13"/>
  </p:sldLayoutIdLst>
  <p:hf sldNum="0" hdr="0" ftr="0" dt="0"/>
  <p:txStyles>
    <p:titleStyle>
      <a:lvl1pPr algn="l" defTabSz="914400" rtl="0" eaLnBrk="1" latinLnBrk="0" hangingPunct="1">
        <a:lnSpc>
          <a:spcPct val="90000"/>
        </a:lnSpc>
        <a:spcBef>
          <a:spcPct val="0"/>
        </a:spcBef>
        <a:buNone/>
        <a:defRPr sz="440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3195638" y="1481117"/>
            <a:ext cx="5800725" cy="3894923"/>
          </a:xfrm>
        </p:spPr>
        <p:txBody>
          <a:bodyPr>
            <a:normAutofit fontScale="90000"/>
          </a:bodyPr>
          <a:lstStyle/>
          <a:p>
            <a:r>
              <a:rPr lang="en-US" dirty="0" smtClean="0">
                <a:solidFill>
                  <a:schemeClr val="bg1">
                    <a:lumMod val="95000"/>
                    <a:lumOff val="5000"/>
                  </a:schemeClr>
                </a:solidFill>
              </a:rPr>
              <a:t>The use of </a:t>
            </a:r>
            <a:r>
              <a:rPr lang="en-US" dirty="0" err="1" smtClean="0">
                <a:solidFill>
                  <a:schemeClr val="bg1">
                    <a:lumMod val="95000"/>
                    <a:lumOff val="5000"/>
                  </a:schemeClr>
                </a:solidFill>
              </a:rPr>
              <a:t>ai</a:t>
            </a:r>
            <a:r>
              <a:rPr lang="en-US" dirty="0" smtClean="0">
                <a:solidFill>
                  <a:schemeClr val="bg1">
                    <a:lumMod val="95000"/>
                    <a:lumOff val="5000"/>
                  </a:schemeClr>
                </a:solidFill>
              </a:rPr>
              <a:t> in scientific research pros and cons</a:t>
            </a:r>
            <a:br>
              <a:rPr lang="en-US" dirty="0" smtClean="0">
                <a:solidFill>
                  <a:schemeClr val="bg1">
                    <a:lumMod val="95000"/>
                    <a:lumOff val="5000"/>
                  </a:schemeClr>
                </a:solidFill>
              </a:rPr>
            </a:br>
            <a:r>
              <a:rPr lang="en-US" dirty="0">
                <a:solidFill>
                  <a:schemeClr val="bg1">
                    <a:lumMod val="95000"/>
                    <a:lumOff val="5000"/>
                  </a:schemeClr>
                </a:solidFill>
              </a:rPr>
              <a:t/>
            </a:r>
            <a:br>
              <a:rPr lang="en-US" dirty="0">
                <a:solidFill>
                  <a:schemeClr val="bg1">
                    <a:lumMod val="95000"/>
                    <a:lumOff val="5000"/>
                  </a:schemeClr>
                </a:solidFill>
              </a:rPr>
            </a:br>
            <a:r>
              <a:rPr lang="en-US" dirty="0" smtClean="0">
                <a:solidFill>
                  <a:schemeClr val="bg1">
                    <a:lumMod val="95000"/>
                    <a:lumOff val="5000"/>
                  </a:schemeClr>
                </a:solidFill>
              </a:rPr>
              <a:t>by </a:t>
            </a:r>
            <a:br>
              <a:rPr lang="en-US" dirty="0" smtClean="0">
                <a:solidFill>
                  <a:schemeClr val="bg1">
                    <a:lumMod val="95000"/>
                    <a:lumOff val="5000"/>
                  </a:schemeClr>
                </a:solidFill>
              </a:rPr>
            </a:br>
            <a:r>
              <a:rPr lang="en-US" dirty="0" smtClean="0">
                <a:solidFill>
                  <a:schemeClr val="bg1">
                    <a:lumMod val="95000"/>
                    <a:lumOff val="5000"/>
                  </a:schemeClr>
                </a:solidFill>
              </a:rPr>
              <a:t>luma hasan</a:t>
            </a:r>
            <a:endParaRPr lang="en-US" dirty="0">
              <a:solidFill>
                <a:schemeClr val="bg1">
                  <a:lumMod val="95000"/>
                  <a:lumOff val="5000"/>
                </a:schemeClr>
              </a:solidFill>
            </a:endParaRP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BB707-D9B5-AA9F-1F14-21FE53A643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42AA797-3FAB-E3C9-0E8C-F06AD0153596}"/>
              </a:ext>
            </a:extLst>
          </p:cNvPr>
          <p:cNvSpPr>
            <a:spLocks noGrp="1"/>
          </p:cNvSpPr>
          <p:nvPr>
            <p:ph type="title"/>
          </p:nvPr>
        </p:nvSpPr>
        <p:spPr>
          <a:xfrm>
            <a:off x="839788" y="646545"/>
            <a:ext cx="7770812" cy="720438"/>
          </a:xfrm>
        </p:spPr>
        <p:txBody>
          <a:bodyPr anchor="ctr">
            <a:normAutofit/>
          </a:bodyPr>
          <a:lstStyle/>
          <a:p>
            <a:r>
              <a:rPr lang="en-US" sz="2800" dirty="0" smtClean="0"/>
              <a:t>References</a:t>
            </a:r>
            <a:endParaRPr lang="en-US" sz="2800" dirty="0"/>
          </a:p>
        </p:txBody>
      </p:sp>
      <p:sp>
        <p:nvSpPr>
          <p:cNvPr id="5" name="Text Placeholder 4">
            <a:extLst>
              <a:ext uri="{FF2B5EF4-FFF2-40B4-BE49-F238E27FC236}">
                <a16:creationId xmlns:a16="http://schemas.microsoft.com/office/drawing/2014/main" id="{4B9003EA-0C56-C608-AE27-C56BB8D34743}"/>
              </a:ext>
            </a:extLst>
          </p:cNvPr>
          <p:cNvSpPr>
            <a:spLocks noGrp="1"/>
          </p:cNvSpPr>
          <p:nvPr>
            <p:ph sz="half" idx="1"/>
          </p:nvPr>
        </p:nvSpPr>
        <p:spPr>
          <a:xfrm>
            <a:off x="323274" y="1671782"/>
            <a:ext cx="11693236" cy="5024581"/>
          </a:xfrm>
        </p:spPr>
        <p:txBody>
          <a:bodyPr>
            <a:normAutofit lnSpcReduction="10000"/>
          </a:bodyPr>
          <a:lstStyle/>
          <a:p>
            <a:pPr lvl="0"/>
            <a:r>
              <a:rPr lang="en-US" dirty="0"/>
              <a:t> </a:t>
            </a:r>
            <a:r>
              <a:rPr lang="en-US" dirty="0" err="1"/>
              <a:t>Brynjolfsson</a:t>
            </a:r>
            <a:r>
              <a:rPr lang="en-US" dirty="0"/>
              <a:t>, E., &amp; McAfee, A. (2014). *The Second Machine Age: Work, Progress, and Prosperity in a Time of Brilliant Technologies.* W. W. Norton &amp; Company.  </a:t>
            </a:r>
          </a:p>
          <a:p>
            <a:pPr lvl="0"/>
            <a:r>
              <a:rPr lang="en-US" dirty="0" err="1"/>
              <a:t>Buolamwini</a:t>
            </a:r>
            <a:r>
              <a:rPr lang="en-US" dirty="0"/>
              <a:t>, J., &amp; </a:t>
            </a:r>
            <a:r>
              <a:rPr lang="en-US" dirty="0" err="1"/>
              <a:t>Gebru</a:t>
            </a:r>
            <a:r>
              <a:rPr lang="en-US" dirty="0"/>
              <a:t>, T. (2018). *Gender shades: Intersectional accuracy disparities in commercial gender classification.* Proceedings of the Conference on Fairness, Accountability, and Transparency, 77-91.  </a:t>
            </a:r>
          </a:p>
          <a:p>
            <a:pPr lvl="0"/>
            <a:r>
              <a:rPr lang="en-US" dirty="0" err="1"/>
              <a:t>Castelvecchi</a:t>
            </a:r>
            <a:r>
              <a:rPr lang="en-US" dirty="0"/>
              <a:t>, D. (2016). *Can we open the black box of AI?* Nature, 538(7623), 20-23. </a:t>
            </a:r>
          </a:p>
          <a:p>
            <a:pPr lvl="0"/>
            <a:r>
              <a:rPr lang="en-US" dirty="0" err="1"/>
              <a:t>Jobin</a:t>
            </a:r>
            <a:r>
              <a:rPr lang="en-US" dirty="0"/>
              <a:t>, A., et al. (2019). *The global landscape of AI ethics guidelines.* Nature Machine Intelligence, 1(9), 389-399.   </a:t>
            </a:r>
          </a:p>
          <a:p>
            <a:pPr lvl="0"/>
            <a:r>
              <a:rPr lang="en-US" dirty="0"/>
              <a:t>Silver, D., et al. (2018). *A general reinforcement learning algorithm that masters chess, shogi, and Go through self-play.* Science, 362(6419), 1140-1144.  </a:t>
            </a:r>
          </a:p>
          <a:p>
            <a:pPr lvl="0"/>
            <a:r>
              <a:rPr lang="en-US" dirty="0"/>
              <a:t>Stokes, J. M., et al. (2020). *A deep learning approach to antibiotic discovery.* Cell, 180(4), 688-702.  </a:t>
            </a:r>
          </a:p>
          <a:p>
            <a:pPr lvl="0"/>
            <a:r>
              <a:rPr lang="en-US" dirty="0" err="1"/>
              <a:t>Topol</a:t>
            </a:r>
            <a:r>
              <a:rPr lang="en-US" dirty="0"/>
              <a:t>, E. J. (2019). *High-performance medicine: the convergence of human and artificial intelligence.* Nature Medicine, 25(1), 44-56.  </a:t>
            </a:r>
          </a:p>
          <a:p>
            <a:pPr lvl="0"/>
            <a:r>
              <a:rPr lang="en-US" dirty="0"/>
              <a:t>Vaishya, R., et al. (2020). *Artificial Intelligence (AI) applications for COVID-19 pandemic.* Diabetes &amp; Metabolic Syndrome: Clinical Research &amp; Reviews, 14(4), 337-339.  </a:t>
            </a:r>
          </a:p>
          <a:p>
            <a:pPr marL="0" indent="0">
              <a:buNone/>
            </a:pPr>
            <a:endParaRPr lang="en-US" dirty="0"/>
          </a:p>
          <a:p>
            <a:endParaRPr lang="en-US" dirty="0"/>
          </a:p>
        </p:txBody>
      </p:sp>
    </p:spTree>
    <p:extLst>
      <p:ext uri="{BB962C8B-B14F-4D97-AF65-F5344CB8AC3E}">
        <p14:creationId xmlns:p14="http://schemas.microsoft.com/office/powerpoint/2010/main" val="3873629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title"/>
          </p:nvPr>
        </p:nvSpPr>
        <p:spPr>
          <a:xfrm>
            <a:off x="0" y="450850"/>
            <a:ext cx="6096000" cy="1850853"/>
          </a:xfrm>
        </p:spPr>
        <p:txBody>
          <a:bodyPr/>
          <a:lstStyle/>
          <a:p>
            <a:r>
              <a:rPr lang="en-US" dirty="0"/>
              <a:t>THANK YOU</a:t>
            </a:r>
          </a:p>
        </p:txBody>
      </p:sp>
      <p:pic>
        <p:nvPicPr>
          <p:cNvPr id="14" name="Picture Placeholder 13" descr="A graphic of a plant">
            <a:extLst>
              <a:ext uri="{FF2B5EF4-FFF2-40B4-BE49-F238E27FC236}">
                <a16:creationId xmlns:a16="http://schemas.microsoft.com/office/drawing/2014/main" id="{67CA1640-299E-D5C1-DA26-1EB2AAC0A923}"/>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a:stretch/>
        </p:blipFill>
        <p:spPr>
          <a:xfrm>
            <a:off x="7441159" y="618310"/>
            <a:ext cx="3405679" cy="5620565"/>
          </a:xfrm>
        </p:spPr>
      </p:pic>
    </p:spTree>
    <p:extLst>
      <p:ext uri="{BB962C8B-B14F-4D97-AF65-F5344CB8AC3E}">
        <p14:creationId xmlns:p14="http://schemas.microsoft.com/office/powerpoint/2010/main" val="310368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0" y="450850"/>
            <a:ext cx="6096000" cy="1850853"/>
          </a:xfrm>
        </p:spPr>
        <p:txBody>
          <a:bodyPr/>
          <a:lstStyle/>
          <a:p>
            <a:r>
              <a:rPr lang="en-US" dirty="0" smtClean="0"/>
              <a:t>Contents</a:t>
            </a:r>
            <a:endParaRPr lang="en-US" dirty="0"/>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 y="3002351"/>
            <a:ext cx="6095999" cy="2952134"/>
          </a:xfrm>
        </p:spPr>
        <p:txBody>
          <a:bodyPr vert="horz" lIns="91440" tIns="45720" rIns="91440" bIns="45720" rtlCol="0" anchor="t">
            <a:normAutofit/>
          </a:bodyPr>
          <a:lstStyle/>
          <a:p>
            <a:r>
              <a:rPr lang="en-US" dirty="0" smtClean="0"/>
              <a:t>Definition of AI</a:t>
            </a:r>
            <a:endParaRPr lang="en-US" dirty="0"/>
          </a:p>
          <a:p>
            <a:r>
              <a:rPr lang="en-US" dirty="0" smtClean="0"/>
              <a:t>Pros of AI</a:t>
            </a:r>
            <a:endParaRPr lang="en-US" dirty="0"/>
          </a:p>
          <a:p>
            <a:r>
              <a:rPr lang="en-US" dirty="0" smtClean="0"/>
              <a:t>Cons of AI</a:t>
            </a:r>
            <a:endParaRPr lang="en-US" dirty="0"/>
          </a:p>
          <a:p>
            <a:r>
              <a:rPr lang="en-US" dirty="0" smtClean="0"/>
              <a:t>Conclusion</a:t>
            </a:r>
            <a:endParaRPr lang="en-US" dirty="0"/>
          </a:p>
          <a:p>
            <a:r>
              <a:rPr lang="en-US" dirty="0" smtClean="0"/>
              <a:t>Example</a:t>
            </a:r>
            <a:endParaRPr lang="en-US" dirty="0"/>
          </a:p>
        </p:txBody>
      </p:sp>
      <p:pic>
        <p:nvPicPr>
          <p:cNvPr id="16" name="Picture Placeholder 15" descr="A palm tree with stars and a blue background">
            <a:extLst>
              <a:ext uri="{FF2B5EF4-FFF2-40B4-BE49-F238E27FC236}">
                <a16:creationId xmlns:a16="http://schemas.microsoft.com/office/drawing/2014/main" id="{E19DD59C-F370-2E9A-C3EA-007B712D71A6}"/>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a:stretch/>
        </p:blipFill>
        <p:spPr>
          <a:xfrm>
            <a:off x="7167978" y="623262"/>
            <a:ext cx="3785570" cy="5473362"/>
          </a:xfrm>
        </p:spPr>
      </p:pic>
    </p:spTree>
    <p:extLst>
      <p:ext uri="{BB962C8B-B14F-4D97-AF65-F5344CB8AC3E}">
        <p14:creationId xmlns:p14="http://schemas.microsoft.com/office/powerpoint/2010/main" val="132560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1A6D85-3837-435F-A342-5A3F98172B12}"/>
              </a:ext>
            </a:extLst>
          </p:cNvPr>
          <p:cNvSpPr>
            <a:spLocks noGrp="1"/>
          </p:cNvSpPr>
          <p:nvPr>
            <p:ph sz="quarter" idx="14"/>
          </p:nvPr>
        </p:nvSpPr>
        <p:spPr>
          <a:xfrm>
            <a:off x="0" y="1330036"/>
            <a:ext cx="6090613" cy="4930165"/>
          </a:xfrm>
        </p:spPr>
        <p:txBody>
          <a:bodyPr vert="horz" lIns="91440" tIns="45720" rIns="91440" bIns="45720" rtlCol="0" anchor="t">
            <a:normAutofit/>
          </a:bodyPr>
          <a:lstStyle/>
          <a:p>
            <a:pPr algn="just"/>
            <a:r>
              <a:rPr lang="en-US" dirty="0" smtClean="0"/>
              <a:t>     Artificial </a:t>
            </a:r>
            <a:r>
              <a:rPr lang="en-US" dirty="0"/>
              <a:t>Intelligence (AI) has become a transformative force in scientific research, revolutionizing fields such as medicine, physics, chemistry, and environmental science. AI-driven tools enhance data analysis, automate experiments, and accelerate discoveries. However, their adoption also raises concerns about ethics, bias, and job displacement. This article examines the advantages and disadvantages of AI in scientific research, supported by references from recent studies.  </a:t>
            </a:r>
          </a:p>
          <a:p>
            <a:pPr algn="l"/>
            <a:endParaRPr lang="en-US" dirty="0"/>
          </a:p>
        </p:txBody>
      </p:sp>
      <p:pic>
        <p:nvPicPr>
          <p:cNvPr id="41" name="Picture Placeholder 40" descr="A bird in flight with its mouth open">
            <a:extLst>
              <a:ext uri="{FF2B5EF4-FFF2-40B4-BE49-F238E27FC236}">
                <a16:creationId xmlns:a16="http://schemas.microsoft.com/office/drawing/2014/main" id="{3132F8A9-F8DA-A06E-E1D5-95F961335E74}"/>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l="430" r="430"/>
          <a:stretch/>
        </p:blipFill>
        <p:spPr>
          <a:xfrm>
            <a:off x="6924587" y="701734"/>
            <a:ext cx="4442352" cy="5454529"/>
          </a:xfrm>
        </p:spPr>
      </p:pic>
    </p:spTree>
    <p:extLst>
      <p:ext uri="{BB962C8B-B14F-4D97-AF65-F5344CB8AC3E}">
        <p14:creationId xmlns:p14="http://schemas.microsoft.com/office/powerpoint/2010/main" val="3446797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575971" y="427842"/>
            <a:ext cx="4893375" cy="708231"/>
          </a:xfrm>
        </p:spPr>
        <p:txBody>
          <a:bodyPr>
            <a:normAutofit/>
          </a:bodyPr>
          <a:lstStyle/>
          <a:p>
            <a:r>
              <a:rPr lang="en-US" sz="2800" dirty="0" smtClean="0"/>
              <a:t>Pros of AI</a:t>
            </a:r>
            <a:endParaRPr lang="en-US" sz="2800" dirty="0"/>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sz="quarter" idx="13"/>
          </p:nvPr>
        </p:nvSpPr>
        <p:spPr>
          <a:xfrm>
            <a:off x="575561" y="1237673"/>
            <a:ext cx="4893377" cy="5093343"/>
          </a:xfrm>
        </p:spPr>
        <p:txBody>
          <a:bodyPr vert="horz" lIns="91440" tIns="45720" rIns="91440" bIns="45720" rtlCol="0" anchor="t">
            <a:normAutofit/>
          </a:bodyPr>
          <a:lstStyle/>
          <a:p>
            <a:r>
              <a:rPr lang="en-US" b="1" dirty="0"/>
              <a:t>1. Accelerated Data Processing and Analysis  </a:t>
            </a:r>
            <a:endParaRPr lang="en-US" dirty="0"/>
          </a:p>
          <a:p>
            <a:pPr algn="just"/>
            <a:r>
              <a:rPr lang="en-US" dirty="0"/>
              <a:t>AI can analyze vast datasets far more quickly than humans, identifying patterns and correlations that might otherwise go unnoticed. Machine learning (ML) algorithms are particularly useful in genomics, climate modeling, and drug discovery (</a:t>
            </a:r>
            <a:r>
              <a:rPr lang="en-US" dirty="0" err="1"/>
              <a:t>Topol</a:t>
            </a:r>
            <a:r>
              <a:rPr lang="en-US" dirty="0"/>
              <a:t>, 2019). </a:t>
            </a:r>
            <a:endParaRPr lang="en-US" dirty="0" smtClean="0"/>
          </a:p>
          <a:p>
            <a:pPr algn="just"/>
            <a:r>
              <a:rPr lang="en-US" dirty="0" smtClean="0"/>
              <a:t> </a:t>
            </a:r>
            <a:endParaRPr lang="en-US" dirty="0"/>
          </a:p>
          <a:p>
            <a:r>
              <a:rPr lang="en-US" b="1" dirty="0"/>
              <a:t>2. Automation of Repetitive Tasks  </a:t>
            </a:r>
            <a:endParaRPr lang="en-US" dirty="0"/>
          </a:p>
          <a:p>
            <a:pPr algn="just"/>
            <a:r>
              <a:rPr lang="en-US" dirty="0"/>
              <a:t>AI-powered robotics and software can conduct experiments, reducing human error and increasing efficiency. For example, AI-driven lab assistants can perform high-throughput screening in drug development (Stokes et al., 2020).  </a:t>
            </a:r>
          </a:p>
          <a:p>
            <a:pPr marL="0" indent="0">
              <a:buNone/>
            </a:pPr>
            <a:endParaRPr lang="en-US" dirty="0"/>
          </a:p>
        </p:txBody>
      </p:sp>
      <p:pic>
        <p:nvPicPr>
          <p:cNvPr id="20" name="Picture Placeholder 19" descr="A bird standing under a tree">
            <a:extLst>
              <a:ext uri="{FF2B5EF4-FFF2-40B4-BE49-F238E27FC236}">
                <a16:creationId xmlns:a16="http://schemas.microsoft.com/office/drawing/2014/main" id="{64EB90FD-A225-D6FC-AC76-B47E479EC8FD}"/>
              </a:ext>
            </a:extLst>
          </p:cNvPr>
          <p:cNvPicPr>
            <a:picLocks noGrp="1" noChangeAspect="1"/>
          </p:cNvPicPr>
          <p:nvPr>
            <p:ph type="pic" sz="quarter" idx="14"/>
          </p:nvPr>
        </p:nvPicPr>
        <p:blipFill>
          <a:blip r:embed="rId3" cstate="hqprint">
            <a:extLst>
              <a:ext uri="{28A0092B-C50C-407E-A947-70E740481C1C}">
                <a14:useLocalDpi xmlns:a14="http://schemas.microsoft.com/office/drawing/2010/main" val="0"/>
              </a:ext>
            </a:extLst>
          </a:blip>
          <a:srcRect t="331" b="331"/>
          <a:stretch/>
        </p:blipFill>
        <p:spPr>
          <a:xfrm>
            <a:off x="6510872" y="388928"/>
            <a:ext cx="5312664" cy="5967422"/>
          </a:xfrm>
        </p:spPr>
      </p:pic>
    </p:spTree>
    <p:extLst>
      <p:ext uri="{BB962C8B-B14F-4D97-AF65-F5344CB8AC3E}">
        <p14:creationId xmlns:p14="http://schemas.microsoft.com/office/powerpoint/2010/main" val="1639799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575971" y="427842"/>
            <a:ext cx="4893375" cy="708231"/>
          </a:xfrm>
        </p:spPr>
        <p:txBody>
          <a:bodyPr>
            <a:normAutofit/>
          </a:bodyPr>
          <a:lstStyle/>
          <a:p>
            <a:r>
              <a:rPr lang="en-US" sz="2800" dirty="0" smtClean="0"/>
              <a:t>Pros of AI</a:t>
            </a:r>
            <a:endParaRPr lang="en-US" sz="2800" dirty="0"/>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sz="quarter" idx="13"/>
          </p:nvPr>
        </p:nvSpPr>
        <p:spPr>
          <a:xfrm>
            <a:off x="575561" y="1237673"/>
            <a:ext cx="4893377" cy="5093343"/>
          </a:xfrm>
        </p:spPr>
        <p:txBody>
          <a:bodyPr vert="horz" lIns="91440" tIns="45720" rIns="91440" bIns="45720" rtlCol="0" anchor="t">
            <a:normAutofit/>
          </a:bodyPr>
          <a:lstStyle/>
          <a:p>
            <a:pPr marL="0" indent="0">
              <a:buNone/>
            </a:pPr>
            <a:r>
              <a:rPr lang="en-US" b="1" dirty="0"/>
              <a:t>3. Enhanced Predictive Modeling  </a:t>
            </a:r>
            <a:endParaRPr lang="en-US" dirty="0"/>
          </a:p>
          <a:p>
            <a:pPr algn="just"/>
            <a:r>
              <a:rPr lang="en-US" dirty="0"/>
              <a:t>AI improves predictive accuracy in fields like epidemiology and materials science. For instance, AI models predicted COVID-19 spread and optimized vaccine development (Vaishya et al., 2020). </a:t>
            </a:r>
            <a:endParaRPr lang="en-US" dirty="0" smtClean="0"/>
          </a:p>
          <a:p>
            <a:pPr marL="0" indent="0" algn="just">
              <a:buNone/>
            </a:pPr>
            <a:r>
              <a:rPr lang="en-US" dirty="0" smtClean="0"/>
              <a:t> </a:t>
            </a:r>
            <a:endParaRPr lang="en-US" dirty="0"/>
          </a:p>
          <a:p>
            <a:pPr marL="0" indent="0">
              <a:buNone/>
            </a:pPr>
            <a:r>
              <a:rPr lang="en-US" b="1" dirty="0"/>
              <a:t>4. Facilitation of Interdisciplinary Research </a:t>
            </a:r>
            <a:endParaRPr lang="en-US" dirty="0"/>
          </a:p>
          <a:p>
            <a:pPr algn="just"/>
            <a:r>
              <a:rPr lang="en-US" dirty="0"/>
              <a:t>AI bridges gaps between disciplines by integrating data from biology, chemistry, and physics, fostering innovation (Silver et al., 2018).  </a:t>
            </a:r>
          </a:p>
          <a:p>
            <a:pPr algn="just"/>
            <a:endParaRPr lang="en-US" dirty="0"/>
          </a:p>
        </p:txBody>
      </p:sp>
      <p:pic>
        <p:nvPicPr>
          <p:cNvPr id="20" name="Picture Placeholder 19" descr="A bird standing under a tree">
            <a:extLst>
              <a:ext uri="{FF2B5EF4-FFF2-40B4-BE49-F238E27FC236}">
                <a16:creationId xmlns:a16="http://schemas.microsoft.com/office/drawing/2014/main" id="{64EB90FD-A225-D6FC-AC76-B47E479EC8FD}"/>
              </a:ext>
            </a:extLst>
          </p:cNvPr>
          <p:cNvPicPr>
            <a:picLocks noGrp="1" noChangeAspect="1"/>
          </p:cNvPicPr>
          <p:nvPr>
            <p:ph type="pic" sz="quarter" idx="14"/>
          </p:nvPr>
        </p:nvPicPr>
        <p:blipFill>
          <a:blip r:embed="rId3" cstate="hqprint">
            <a:extLst>
              <a:ext uri="{28A0092B-C50C-407E-A947-70E740481C1C}">
                <a14:useLocalDpi xmlns:a14="http://schemas.microsoft.com/office/drawing/2010/main" val="0"/>
              </a:ext>
            </a:extLst>
          </a:blip>
          <a:srcRect t="331" b="331"/>
          <a:stretch/>
        </p:blipFill>
        <p:spPr>
          <a:xfrm>
            <a:off x="6510872" y="388928"/>
            <a:ext cx="5312664" cy="5967422"/>
          </a:xfrm>
        </p:spPr>
      </p:pic>
    </p:spTree>
    <p:extLst>
      <p:ext uri="{BB962C8B-B14F-4D97-AF65-F5344CB8AC3E}">
        <p14:creationId xmlns:p14="http://schemas.microsoft.com/office/powerpoint/2010/main" val="227113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9558B-80EA-86DC-BD86-8C1C17852F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7CF51A-BB6E-2ACA-1F7C-CEB88E38B392}"/>
              </a:ext>
            </a:extLst>
          </p:cNvPr>
          <p:cNvSpPr>
            <a:spLocks noGrp="1"/>
          </p:cNvSpPr>
          <p:nvPr>
            <p:ph type="title"/>
          </p:nvPr>
        </p:nvSpPr>
        <p:spPr>
          <a:xfrm>
            <a:off x="0" y="471055"/>
            <a:ext cx="6090613" cy="591127"/>
          </a:xfrm>
        </p:spPr>
        <p:txBody>
          <a:bodyPr>
            <a:noAutofit/>
          </a:bodyPr>
          <a:lstStyle/>
          <a:p>
            <a:r>
              <a:rPr lang="en-US" sz="2800" dirty="0" smtClean="0"/>
              <a:t>Cons of </a:t>
            </a:r>
            <a:r>
              <a:rPr lang="en-US" sz="2800" dirty="0" err="1" smtClean="0"/>
              <a:t>ai</a:t>
            </a:r>
            <a:endParaRPr lang="en-US" sz="2800" dirty="0"/>
          </a:p>
        </p:txBody>
      </p:sp>
      <p:sp>
        <p:nvSpPr>
          <p:cNvPr id="4" name="Text Placeholder 3">
            <a:extLst>
              <a:ext uri="{FF2B5EF4-FFF2-40B4-BE49-F238E27FC236}">
                <a16:creationId xmlns:a16="http://schemas.microsoft.com/office/drawing/2014/main" id="{4D0C98C6-7021-FA64-742B-AB73F92827ED}"/>
              </a:ext>
            </a:extLst>
          </p:cNvPr>
          <p:cNvSpPr>
            <a:spLocks noGrp="1"/>
          </p:cNvSpPr>
          <p:nvPr>
            <p:ph sz="quarter" idx="14"/>
          </p:nvPr>
        </p:nvSpPr>
        <p:spPr>
          <a:xfrm>
            <a:off x="0" y="1385455"/>
            <a:ext cx="6090613" cy="4874746"/>
          </a:xfrm>
        </p:spPr>
        <p:txBody>
          <a:bodyPr vert="horz" lIns="91440" tIns="45720" rIns="91440" bIns="45720" rtlCol="0" anchor="t">
            <a:normAutofit/>
          </a:bodyPr>
          <a:lstStyle/>
          <a:p>
            <a:pPr algn="l"/>
            <a:r>
              <a:rPr lang="en-US" dirty="0"/>
              <a:t>1. Risk of Bias and Errors </a:t>
            </a:r>
          </a:p>
          <a:p>
            <a:pPr algn="just"/>
            <a:r>
              <a:rPr lang="en-US" dirty="0"/>
              <a:t>AI models trained on biased or incomplete data can produce flawed conclusions. For example, facial recognition AI has shown racial bias (</a:t>
            </a:r>
            <a:r>
              <a:rPr lang="en-US" dirty="0" err="1"/>
              <a:t>Buolamwini</a:t>
            </a:r>
            <a:r>
              <a:rPr lang="en-US" dirty="0"/>
              <a:t> &amp; </a:t>
            </a:r>
            <a:r>
              <a:rPr lang="en-US" dirty="0" err="1"/>
              <a:t>Gebru</a:t>
            </a:r>
            <a:r>
              <a:rPr lang="en-US" dirty="0"/>
              <a:t>, 2018</a:t>
            </a:r>
            <a:r>
              <a:rPr lang="en-US" dirty="0" smtClean="0"/>
              <a:t>).</a:t>
            </a:r>
          </a:p>
          <a:p>
            <a:pPr algn="just"/>
            <a:r>
              <a:rPr lang="en-US" dirty="0" smtClean="0"/>
              <a:t>  </a:t>
            </a:r>
            <a:endParaRPr lang="en-US" dirty="0"/>
          </a:p>
          <a:p>
            <a:pPr algn="l"/>
            <a:r>
              <a:rPr lang="en-US" dirty="0"/>
              <a:t>2. Lack of Transparency (Black Box Problem) </a:t>
            </a:r>
          </a:p>
          <a:p>
            <a:pPr algn="just"/>
            <a:r>
              <a:rPr lang="en-US" dirty="0"/>
              <a:t>Many AI models, especially deep learning systems, operate as "black boxes," making it difficult to interpret their decision-making processes (</a:t>
            </a:r>
            <a:r>
              <a:rPr lang="en-US" dirty="0" err="1"/>
              <a:t>Castelvecchi</a:t>
            </a:r>
            <a:r>
              <a:rPr lang="en-US" dirty="0"/>
              <a:t>, 2016). </a:t>
            </a:r>
            <a:endParaRPr lang="en-US" dirty="0"/>
          </a:p>
        </p:txBody>
      </p:sp>
      <p:pic>
        <p:nvPicPr>
          <p:cNvPr id="17" name="Picture Placeholder 16" descr="A peacock">
            <a:extLst>
              <a:ext uri="{FF2B5EF4-FFF2-40B4-BE49-F238E27FC236}">
                <a16:creationId xmlns:a16="http://schemas.microsoft.com/office/drawing/2014/main" id="{C1971592-546D-CB28-F208-FF9AF1B7FF1A}"/>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a:stretch/>
        </p:blipFill>
        <p:spPr>
          <a:xfrm>
            <a:off x="6705600" y="660400"/>
            <a:ext cx="4857750" cy="5537200"/>
          </a:xfrm>
        </p:spPr>
      </p:pic>
    </p:spTree>
    <p:extLst>
      <p:ext uri="{BB962C8B-B14F-4D97-AF65-F5344CB8AC3E}">
        <p14:creationId xmlns:p14="http://schemas.microsoft.com/office/powerpoint/2010/main" val="3086051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9558B-80EA-86DC-BD86-8C1C17852F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7CF51A-BB6E-2ACA-1F7C-CEB88E38B392}"/>
              </a:ext>
            </a:extLst>
          </p:cNvPr>
          <p:cNvSpPr>
            <a:spLocks noGrp="1"/>
          </p:cNvSpPr>
          <p:nvPr>
            <p:ph type="title"/>
          </p:nvPr>
        </p:nvSpPr>
        <p:spPr>
          <a:xfrm>
            <a:off x="0" y="471055"/>
            <a:ext cx="6090613" cy="591127"/>
          </a:xfrm>
        </p:spPr>
        <p:txBody>
          <a:bodyPr>
            <a:noAutofit/>
          </a:bodyPr>
          <a:lstStyle/>
          <a:p>
            <a:r>
              <a:rPr lang="en-US" sz="2800" dirty="0" smtClean="0"/>
              <a:t>Cons of </a:t>
            </a:r>
            <a:r>
              <a:rPr lang="en-US" sz="2800" dirty="0" err="1" smtClean="0"/>
              <a:t>ai</a:t>
            </a:r>
            <a:endParaRPr lang="en-US" sz="2800" dirty="0"/>
          </a:p>
        </p:txBody>
      </p:sp>
      <p:sp>
        <p:nvSpPr>
          <p:cNvPr id="4" name="Text Placeholder 3">
            <a:extLst>
              <a:ext uri="{FF2B5EF4-FFF2-40B4-BE49-F238E27FC236}">
                <a16:creationId xmlns:a16="http://schemas.microsoft.com/office/drawing/2014/main" id="{4D0C98C6-7021-FA64-742B-AB73F92827ED}"/>
              </a:ext>
            </a:extLst>
          </p:cNvPr>
          <p:cNvSpPr>
            <a:spLocks noGrp="1"/>
          </p:cNvSpPr>
          <p:nvPr>
            <p:ph sz="quarter" idx="14"/>
          </p:nvPr>
        </p:nvSpPr>
        <p:spPr>
          <a:xfrm>
            <a:off x="0" y="1385455"/>
            <a:ext cx="6090613" cy="4874746"/>
          </a:xfrm>
        </p:spPr>
        <p:txBody>
          <a:bodyPr vert="horz" lIns="91440" tIns="45720" rIns="91440" bIns="45720" rtlCol="0" anchor="t">
            <a:normAutofit/>
          </a:bodyPr>
          <a:lstStyle/>
          <a:p>
            <a:pPr algn="l"/>
            <a:r>
              <a:rPr lang="en-US" b="1" dirty="0"/>
              <a:t>3. Ethical and Privacy Concerns </a:t>
            </a:r>
            <a:endParaRPr lang="en-US" dirty="0"/>
          </a:p>
          <a:p>
            <a:pPr algn="just"/>
            <a:r>
              <a:rPr lang="en-US" dirty="0"/>
              <a:t>AI in medical research raises privacy issues, particularly with patient data. Misuse of AI-generated findings could lead to unethical applications (</a:t>
            </a:r>
            <a:r>
              <a:rPr lang="en-US" dirty="0" err="1"/>
              <a:t>Jobin</a:t>
            </a:r>
            <a:r>
              <a:rPr lang="en-US" dirty="0"/>
              <a:t> et al., 2019). </a:t>
            </a:r>
            <a:endParaRPr lang="en-US" dirty="0" smtClean="0"/>
          </a:p>
          <a:p>
            <a:pPr algn="just"/>
            <a:r>
              <a:rPr lang="en-US" dirty="0" smtClean="0"/>
              <a:t> </a:t>
            </a:r>
            <a:endParaRPr lang="en-US" dirty="0"/>
          </a:p>
          <a:p>
            <a:pPr algn="l"/>
            <a:r>
              <a:rPr lang="en-US" b="1" dirty="0"/>
              <a:t>4. Job Displacement in Research  </a:t>
            </a:r>
            <a:endParaRPr lang="en-US" dirty="0"/>
          </a:p>
          <a:p>
            <a:pPr algn="just"/>
            <a:r>
              <a:rPr lang="en-US" dirty="0"/>
              <a:t>AI automation may reduce the need for lab technicians and data analysts, leading to job losses in traditional research roles (</a:t>
            </a:r>
            <a:r>
              <a:rPr lang="en-US" dirty="0" err="1"/>
              <a:t>Brynjolfsson</a:t>
            </a:r>
            <a:r>
              <a:rPr lang="en-US" dirty="0"/>
              <a:t> &amp; McAfee, 2014).  </a:t>
            </a:r>
          </a:p>
          <a:p>
            <a:pPr algn="l"/>
            <a:endParaRPr lang="en-US" dirty="0"/>
          </a:p>
        </p:txBody>
      </p:sp>
      <p:pic>
        <p:nvPicPr>
          <p:cNvPr id="17" name="Picture Placeholder 16" descr="A peacock">
            <a:extLst>
              <a:ext uri="{FF2B5EF4-FFF2-40B4-BE49-F238E27FC236}">
                <a16:creationId xmlns:a16="http://schemas.microsoft.com/office/drawing/2014/main" id="{C1971592-546D-CB28-F208-FF9AF1B7FF1A}"/>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a:stretch/>
        </p:blipFill>
        <p:spPr>
          <a:xfrm>
            <a:off x="6705600" y="660400"/>
            <a:ext cx="4857750" cy="5537200"/>
          </a:xfrm>
        </p:spPr>
      </p:pic>
    </p:spTree>
    <p:extLst>
      <p:ext uri="{BB962C8B-B14F-4D97-AF65-F5344CB8AC3E}">
        <p14:creationId xmlns:p14="http://schemas.microsoft.com/office/powerpoint/2010/main" val="428357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839788" y="822036"/>
            <a:ext cx="7694612" cy="674255"/>
          </a:xfrm>
        </p:spPr>
        <p:txBody>
          <a:bodyPr>
            <a:normAutofit/>
          </a:bodyPr>
          <a:lstStyle/>
          <a:p>
            <a:r>
              <a:rPr lang="en-US" sz="2800" dirty="0" smtClean="0"/>
              <a:t>conclusion</a:t>
            </a:r>
            <a:endParaRPr lang="en-US" sz="2800" dirty="0"/>
          </a:p>
        </p:txBody>
      </p:sp>
      <p:sp>
        <p:nvSpPr>
          <p:cNvPr id="4" name="Content Placeholder 3">
            <a:extLst>
              <a:ext uri="{FF2B5EF4-FFF2-40B4-BE49-F238E27FC236}">
                <a16:creationId xmlns:a16="http://schemas.microsoft.com/office/drawing/2014/main" id="{950677C9-3E42-427F-93B8-526692906471}"/>
              </a:ext>
            </a:extLst>
          </p:cNvPr>
          <p:cNvSpPr>
            <a:spLocks noGrp="1"/>
          </p:cNvSpPr>
          <p:nvPr>
            <p:ph sz="half" idx="2"/>
          </p:nvPr>
        </p:nvSpPr>
        <p:spPr>
          <a:xfrm>
            <a:off x="839788" y="2444085"/>
            <a:ext cx="7897812" cy="3609410"/>
          </a:xfrm>
        </p:spPr>
        <p:txBody>
          <a:bodyPr vert="horz" lIns="91440" tIns="45720" rIns="91440" bIns="45720" rtlCol="0" anchor="t">
            <a:normAutofit/>
          </a:bodyPr>
          <a:lstStyle/>
          <a:p>
            <a:r>
              <a:rPr lang="en-US" dirty="0"/>
              <a:t>AI offers tremendous benefits in scientific research, including faster data processing, automation, and improved predictions. However, challenges such as bias, transparency, and ethical concerns must be addressed. A balanced approach—combining AI with human oversight—will maximize its potential while mitigating risks.  </a:t>
            </a:r>
          </a:p>
          <a:p>
            <a:endParaRPr lang="en-US" dirty="0"/>
          </a:p>
        </p:txBody>
      </p:sp>
    </p:spTree>
    <p:extLst>
      <p:ext uri="{BB962C8B-B14F-4D97-AF65-F5344CB8AC3E}">
        <p14:creationId xmlns:p14="http://schemas.microsoft.com/office/powerpoint/2010/main" val="2563119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FD24B-B7D2-2787-8C06-50028DBA9C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D56C9B-1762-327D-CD6A-4A49F82AD93D}"/>
              </a:ext>
            </a:extLst>
          </p:cNvPr>
          <p:cNvSpPr>
            <a:spLocks noGrp="1"/>
          </p:cNvSpPr>
          <p:nvPr>
            <p:ph type="title"/>
          </p:nvPr>
        </p:nvSpPr>
        <p:spPr>
          <a:xfrm>
            <a:off x="6095999" y="2512291"/>
            <a:ext cx="6090613" cy="1588654"/>
          </a:xfrm>
        </p:spPr>
        <p:txBody>
          <a:bodyPr>
            <a:noAutofit/>
          </a:bodyPr>
          <a:lstStyle/>
          <a:p>
            <a:r>
              <a:rPr lang="en-US" dirty="0" smtClean="0"/>
              <a:t>“</a:t>
            </a:r>
            <a:r>
              <a:rPr lang="en-US" dirty="0" err="1" smtClean="0"/>
              <a:t>Scispace</a:t>
            </a:r>
            <a:r>
              <a:rPr lang="en-US" dirty="0" smtClean="0"/>
              <a:t>”</a:t>
            </a:r>
            <a:endParaRPr lang="en-US" dirty="0"/>
          </a:p>
        </p:txBody>
      </p:sp>
      <p:pic>
        <p:nvPicPr>
          <p:cNvPr id="21" name="Picture Placeholder 20" descr="A tree with leaves on it">
            <a:extLst>
              <a:ext uri="{FF2B5EF4-FFF2-40B4-BE49-F238E27FC236}">
                <a16:creationId xmlns:a16="http://schemas.microsoft.com/office/drawing/2014/main" id="{77050253-67C5-CCF9-821D-D5CDB1398D2E}"/>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627314" y="660400"/>
            <a:ext cx="4857750" cy="5537200"/>
          </a:xfrm>
        </p:spPr>
      </p:pic>
    </p:spTree>
    <p:extLst>
      <p:ext uri="{BB962C8B-B14F-4D97-AF65-F5344CB8AC3E}">
        <p14:creationId xmlns:p14="http://schemas.microsoft.com/office/powerpoint/2010/main" val="550618143"/>
      </p:ext>
    </p:extLst>
  </p:cSld>
  <p:clrMapOvr>
    <a:masterClrMapping/>
  </p:clrMapOvr>
</p:sld>
</file>

<file path=ppt/theme/theme1.xml><?xml version="1.0" encoding="utf-8"?>
<a:theme xmlns:a="http://schemas.openxmlformats.org/drawingml/2006/main" name="Custom">
  <a:themeElements>
    <a:clrScheme name="Custom 171">
      <a:dk1>
        <a:sysClr val="windowText" lastClr="000000"/>
      </a:dk1>
      <a:lt1>
        <a:sysClr val="window" lastClr="FFFFFF"/>
      </a:lt1>
      <a:dk2>
        <a:srgbClr val="A5B592"/>
      </a:dk2>
      <a:lt2>
        <a:srgbClr val="FEFAC9"/>
      </a:lt2>
      <a:accent1>
        <a:srgbClr val="C69E93"/>
      </a:accent1>
      <a:accent2>
        <a:srgbClr val="B7C4C1"/>
      </a:accent2>
      <a:accent3>
        <a:srgbClr val="7C8A8B"/>
      </a:accent3>
      <a:accent4>
        <a:srgbClr val="E2CDBC"/>
      </a:accent4>
      <a:accent5>
        <a:srgbClr val="959E89"/>
      </a:accent5>
      <a:accent6>
        <a:srgbClr val="545C6E"/>
      </a:accent6>
      <a:hlink>
        <a:srgbClr val="8E58B6"/>
      </a:hlink>
      <a:folHlink>
        <a:srgbClr val="7F6F6F"/>
      </a:folHlink>
    </a:clrScheme>
    <a:fontScheme name="Custom 76">
      <a:majorFont>
        <a:latin typeface="Goudy Old Style"/>
        <a:ea typeface=""/>
        <a:cs typeface=""/>
      </a:majorFont>
      <a:minorFont>
        <a:latin typeface="Speak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381587_Win32_SL_V13" id="{F20C6250-62BA-457E-B250-03D7EF3FEC8F}" vid="{0DD98A1E-8B19-4FC3-8AFA-E0AC98D219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2AFC40A-E612-4783-941F-D87CE3AF6A83}">
  <ds:schemaRefs>
    <ds:schemaRef ds:uri="http://schemas.microsoft.com/sharepoint/v3/contenttype/forms"/>
  </ds:schemaRefs>
</ds:datastoreItem>
</file>

<file path=customXml/itemProps2.xml><?xml version="1.0" encoding="utf-8"?>
<ds:datastoreItem xmlns:ds="http://schemas.openxmlformats.org/officeDocument/2006/customXml" ds:itemID="{86193331-8BD1-4324-8D3C-A2E7BD4CB2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57622D-4D98-4370-AD18-C0E53E0D7E4C}">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230e9df3-be65-4c73-a93b-d1236ebd677e"/>
    <ds:schemaRef ds:uri="71af3243-3dd4-4a8d-8c0d-dd76da1f02a5"/>
    <ds:schemaRef ds:uri="http://www.w3.org/XML/1998/namespace"/>
    <ds:schemaRef ds:uri="http://purl.org/dc/dcmityp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20</TotalTime>
  <Words>737</Words>
  <Application>Microsoft Office PowerPoint</Application>
  <PresentationFormat>Widescreen</PresentationFormat>
  <Paragraphs>56</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Arial</vt:lpstr>
      <vt:lpstr>Goudy Old Style</vt:lpstr>
      <vt:lpstr>Speak Pro</vt:lpstr>
      <vt:lpstr>Custom</vt:lpstr>
      <vt:lpstr>The use of ai in scientific research pros and cons  by  luma hasan</vt:lpstr>
      <vt:lpstr>Contents</vt:lpstr>
      <vt:lpstr>PowerPoint Presentation</vt:lpstr>
      <vt:lpstr>Pros of AI</vt:lpstr>
      <vt:lpstr>Pros of AI</vt:lpstr>
      <vt:lpstr>Cons of ai</vt:lpstr>
      <vt:lpstr>Cons of ai</vt:lpstr>
      <vt:lpstr>conclusion</vt:lpstr>
      <vt:lpstr>“Scispace”</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presentation</dc:title>
  <dc:creator>Lenovo</dc:creator>
  <cp:lastModifiedBy>luma hasan</cp:lastModifiedBy>
  <cp:revision>4</cp:revision>
  <dcterms:created xsi:type="dcterms:W3CDTF">2024-01-27T20:47:16Z</dcterms:created>
  <dcterms:modified xsi:type="dcterms:W3CDTF">2025-04-19T18:45:10Z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