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Title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800">
                <a:latin typeface="Arial"/>
              </a:rPr>
              <a:t>The Role of the English Language in Enhancing Media Performance and International Communication</a:t>
            </a:r>
          </a:p>
          <a:p>
            <a:r>
              <a:rPr sz="1800">
                <a:latin typeface="Arial"/>
              </a:rPr>
              <a:t>دور اللغة الإنجليزية في تطوير الأداء الإعلامي والتواصل الدولي</a:t>
            </a:r>
          </a:p>
          <a:p>
            <a:r>
              <a:rPr sz="1800">
                <a:latin typeface="Arial"/>
              </a:rPr>
              <a:t>Lecturer: [Your Name]</a:t>
            </a:r>
          </a:p>
          <a:p>
            <a:r>
              <a:rPr sz="1800">
                <a:latin typeface="Arial"/>
              </a:rPr>
              <a:t>Organized by: Student Activities Unit – College of Media</a:t>
            </a:r>
          </a:p>
          <a:p>
            <a:r>
              <a:rPr sz="1800">
                <a:latin typeface="Arial"/>
              </a:rPr>
              <a:t>Date: [Insert Date]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800">
                <a:latin typeface="Arial"/>
              </a:rPr>
              <a:t>In the digital age, English is essential for media professionals.</a:t>
            </a:r>
          </a:p>
          <a:p>
            <a:r>
              <a:rPr sz="1800">
                <a:latin typeface="Arial"/>
              </a:rPr>
              <a:t>Its importance goes beyond translation to include understanding, analyzing, and crafting global media messages.</a:t>
            </a:r>
          </a:p>
          <a:p>
            <a:r>
              <a:rPr sz="1800">
                <a:latin typeface="Arial"/>
              </a:rPr>
              <a:t>في عصر الإعلام الرقمي، أصبحت الإنجليزية ضرورة للإعلاميين لفهم وصياغة الرسائل الإعلامية العالمية.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English?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800">
                <a:latin typeface="Arial"/>
              </a:rPr>
              <a:t>English is the top language in global media (BBC, CNN, Reuters).</a:t>
            </a:r>
          </a:p>
          <a:p>
            <a:r>
              <a:rPr sz="1800">
                <a:latin typeface="Arial"/>
              </a:rPr>
              <a:t>Language of international press conferences and live coverage.</a:t>
            </a:r>
          </a:p>
          <a:p>
            <a:r>
              <a:rPr sz="1800">
                <a:latin typeface="Arial"/>
              </a:rPr>
              <a:t>Official language of the UN and other global organizations.</a:t>
            </a:r>
          </a:p>
          <a:p>
            <a:r>
              <a:rPr sz="1800">
                <a:latin typeface="Arial"/>
              </a:rPr>
              <a:t>Most content on the internet is in English.</a:t>
            </a:r>
          </a:p>
          <a:p>
            <a:r>
              <a:rPr sz="1800">
                <a:latin typeface="Arial"/>
              </a:rPr>
              <a:t>الإنجليزية هي اللغة الأولى في الإعلام العالمي ومحتوى الإنترنت.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800">
                <a:latin typeface="Arial"/>
              </a:rPr>
              <a:t>Media Writing (News Writing)</a:t>
            </a:r>
          </a:p>
          <a:p>
            <a:r>
              <a:rPr sz="1800">
                <a:latin typeface="Arial"/>
              </a:rPr>
              <a:t>Editing and Translation</a:t>
            </a:r>
          </a:p>
          <a:p>
            <a:r>
              <a:rPr sz="1800">
                <a:latin typeface="Arial"/>
              </a:rPr>
              <a:t>Conducting International Interviews</a:t>
            </a:r>
          </a:p>
          <a:p>
            <a:r>
              <a:rPr sz="1800">
                <a:latin typeface="Arial"/>
              </a:rPr>
              <a:t>Researching Foreign Sources</a:t>
            </a:r>
          </a:p>
          <a:p>
            <a:r>
              <a:rPr sz="1800">
                <a:latin typeface="Arial"/>
              </a:rPr>
              <a:t>Writing Press Releases in English</a:t>
            </a:r>
          </a:p>
          <a:p>
            <a:r>
              <a:rPr sz="1800">
                <a:latin typeface="Arial"/>
              </a:rPr>
              <a:t>المهارات الأساسية للإعلامي باللغة الإنجليزية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Real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800">
                <a:latin typeface="Arial"/>
              </a:rPr>
              <a:t>Arab journalist covers international conference in English = professionalism.</a:t>
            </a:r>
          </a:p>
          <a:p>
            <a:r>
              <a:rPr sz="1800">
                <a:latin typeface="Arial"/>
              </a:rPr>
              <a:t>Reporter makes report for global channel = more opportunities.</a:t>
            </a:r>
          </a:p>
          <a:p>
            <a:r>
              <a:rPr sz="1800">
                <a:latin typeface="Arial"/>
              </a:rPr>
              <a:t>Accurate translation of political statements = great responsibility.</a:t>
            </a:r>
          </a:p>
          <a:p>
            <a:r>
              <a:rPr sz="1800">
                <a:latin typeface="Arial"/>
              </a:rPr>
              <a:t>أمثلة واقعية من الإعلام الميداني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Improve Your English?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800">
                <a:latin typeface="Arial"/>
              </a:rPr>
              <a:t>Follow international news (BBC, The Guardian, Al Jazeera English).</a:t>
            </a:r>
          </a:p>
          <a:p>
            <a:r>
              <a:rPr sz="1800">
                <a:latin typeface="Arial"/>
              </a:rPr>
              <a:t>Practice media translation regularly.</a:t>
            </a:r>
          </a:p>
          <a:p>
            <a:r>
              <a:rPr sz="1800">
                <a:latin typeface="Arial"/>
              </a:rPr>
              <a:t>Write short articles in English.</a:t>
            </a:r>
          </a:p>
          <a:p>
            <a:r>
              <a:rPr sz="1800">
                <a:latin typeface="Arial"/>
              </a:rPr>
              <a:t>Join workshops or take specialized courses.</a:t>
            </a:r>
          </a:p>
          <a:p>
            <a:r>
              <a:rPr sz="1800">
                <a:latin typeface="Arial"/>
              </a:rPr>
              <a:t>Read and analyze English media content every day.</a:t>
            </a:r>
          </a:p>
          <a:p>
            <a:r>
              <a:rPr sz="1800">
                <a:latin typeface="Arial"/>
              </a:rPr>
              <a:t>كيف تطور لغتك الإنجليزية كإعلامي؟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800">
                <a:latin typeface="Arial"/>
              </a:rPr>
              <a:t>Mastering English is not a luxury – it’s a professional need.</a:t>
            </a:r>
          </a:p>
          <a:p>
            <a:r>
              <a:rPr sz="1800">
                <a:latin typeface="Arial"/>
              </a:rPr>
              <a:t>Successful media professionals communicate globally.</a:t>
            </a:r>
          </a:p>
          <a:p>
            <a:r>
              <a:rPr sz="1800">
                <a:latin typeface="Arial"/>
              </a:rPr>
              <a:t>إتقان الإنجليزية ضرورة مهنية للإعلاميين المعاصرين.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800">
                <a:latin typeface="Arial"/>
              </a:rPr>
              <a:t>Do you think English gives you more opportunities as a media professional?</a:t>
            </a:r>
          </a:p>
          <a:p>
            <a:r>
              <a:rPr sz="1800">
                <a:latin typeface="Arial"/>
              </a:rPr>
              <a:t>What skills do you need to improve to be a better media communicator?</a:t>
            </a:r>
          </a:p>
          <a:p>
            <a:r>
              <a:rPr sz="1800">
                <a:latin typeface="Arial"/>
              </a:rPr>
              <a:t>أسئلة للنقاش مع الطلاب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