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257" r:id="rId4"/>
    <p:sldId id="262" r:id="rId5"/>
    <p:sldId id="263" r:id="rId6"/>
    <p:sldId id="264" r:id="rId7"/>
    <p:sldId id="265" r:id="rId8"/>
    <p:sldId id="258" r:id="rId9"/>
    <p:sldId id="260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2AB8-5150-44E0-81F5-1D989374948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DC4-B41B-4A48-80D4-4B9B1581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7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2AB8-5150-44E0-81F5-1D989374948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DC4-B41B-4A48-80D4-4B9B1581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1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2AB8-5150-44E0-81F5-1D989374948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DC4-B41B-4A48-80D4-4B9B1581989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274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2AB8-5150-44E0-81F5-1D989374948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DC4-B41B-4A48-80D4-4B9B1581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5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2AB8-5150-44E0-81F5-1D989374948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DC4-B41B-4A48-80D4-4B9B1581989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949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2AB8-5150-44E0-81F5-1D989374948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DC4-B41B-4A48-80D4-4B9B1581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58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2AB8-5150-44E0-81F5-1D989374948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DC4-B41B-4A48-80D4-4B9B1581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57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2AB8-5150-44E0-81F5-1D989374948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DC4-B41B-4A48-80D4-4B9B1581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7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2AB8-5150-44E0-81F5-1D989374948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DC4-B41B-4A48-80D4-4B9B1581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7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2AB8-5150-44E0-81F5-1D989374948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DC4-B41B-4A48-80D4-4B9B1581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0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2AB8-5150-44E0-81F5-1D989374948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DC4-B41B-4A48-80D4-4B9B1581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7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2AB8-5150-44E0-81F5-1D989374948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DC4-B41B-4A48-80D4-4B9B1581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7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2AB8-5150-44E0-81F5-1D989374948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DC4-B41B-4A48-80D4-4B9B1581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1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2AB8-5150-44E0-81F5-1D989374948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DC4-B41B-4A48-80D4-4B9B1581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0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2AB8-5150-44E0-81F5-1D989374948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DC4-B41B-4A48-80D4-4B9B1581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7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2AB8-5150-44E0-81F5-1D989374948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DC4-B41B-4A48-80D4-4B9B1581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9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22AB8-5150-44E0-81F5-1D9893749481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27BDC4-B41B-4A48-80D4-4B9B15819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409" y="596986"/>
            <a:ext cx="8217225" cy="2951798"/>
          </a:xfrm>
        </p:spPr>
        <p:txBody>
          <a:bodyPr/>
          <a:lstStyle/>
          <a:p>
            <a:pPr algn="ctr"/>
            <a:r>
              <a:rPr lang="ar-SA" b="1" dirty="0"/>
              <a:t>التلوث باستخدام قناني البلاستيك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872940"/>
            <a:ext cx="8217225" cy="14556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4400" b="1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م.م. أوكر زيا عمانوئيل</a:t>
            </a:r>
          </a:p>
          <a:p>
            <a:pPr algn="ctr"/>
            <a:r>
              <a:rPr lang="ar-IQ" sz="4400" b="1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قسم هندسة الميكاترونكس/ كلية الهندسة الخوارزمي/ جامعة بغداد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29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18" y="232164"/>
            <a:ext cx="6296627" cy="637197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8111" y="393660"/>
            <a:ext cx="6096000" cy="426469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SA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نشاط عملي </a:t>
            </a:r>
            <a:r>
              <a:rPr lang="ar-SA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للورشة</a:t>
            </a:r>
            <a:endParaRPr lang="ar-IQ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إعادة تدوير بسيط، تحويل قنينة قديمة إلى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أصيص زرع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علبة أقلام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مغذٍّ للطيور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611" y="3900668"/>
            <a:ext cx="3225729" cy="2797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3" r="1610"/>
          <a:stretch/>
        </p:blipFill>
        <p:spPr>
          <a:xfrm>
            <a:off x="357398" y="1327465"/>
            <a:ext cx="2817073" cy="380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6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918" y="462469"/>
            <a:ext cx="7338349" cy="237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الخاتمة</a:t>
            </a:r>
            <a:endParaRPr lang="ar-IQ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التلوث بالبلاستيك مشكلة عالمية لكنها قابلة للحل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ar-SA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يبدأ التغيير من الفرد ثم يتحول إلى سلوك مجتمعي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استخدام أقل، إعادة تدوير أكثر، وحماية أكبر للبيئة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47" y="2963119"/>
            <a:ext cx="6213480" cy="35517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6365" y="742119"/>
            <a:ext cx="8250232" cy="2141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المقدمة: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تُعد قناني البلاستيك من أكثر مصادر التلوث انتشارًا في العالم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تشير التقديرات إلى أنّ ملايين الأطنان من البلاستيك تُرمى سنويًا في البحار والأنهار والبر، مما يسبب أضرارًا بيئية وصحية كبيرة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997" y="3186415"/>
            <a:ext cx="5321420" cy="3358308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83848" y="1778807"/>
            <a:ext cx="7447307" cy="238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الهدف من الورشة</a:t>
            </a:r>
            <a:r>
              <a:rPr lang="ar-SA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ar-IQ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IQ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sz="2800" dirty="0">
                <a:ea typeface="Calibri" panose="020F0502020204030204" pitchFamily="34" charset="0"/>
                <a:cs typeface="Times New Roman" panose="02020603050405020304" pitchFamily="18" charset="0"/>
              </a:rPr>
              <a:t>فهم مخاطر التلوث بالبلاستيك، معرفة آثاره، واستكشاف حلول عملية للحد منه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525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539" y="457830"/>
            <a:ext cx="8495449" cy="2141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ما هي قناني البلاستيك؟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تُصنع غالبًا من مادة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PET 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القابلة لإعادة التدوير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ar-SA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سهلة التصنيع ورخيصة، ولهذا تنتشر بشكل كبير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لكن دورة تحللها في الطبيعة قد تصل إلى مئات السنين.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1" y="2795956"/>
            <a:ext cx="6148754" cy="3458674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5539" y="1386487"/>
            <a:ext cx="6096000" cy="34740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مصادر التلوث بقناني البلاستيك: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رمي القناني في الشوارع والحدائق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التخلص غير الصحيح من النفايات المنزلية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عدم توفر حاويات إعادة التدوير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الاستهلاك العالي للمشروبات المعبأة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1862" y="324163"/>
            <a:ext cx="6096000" cy="28775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الآثار </a:t>
            </a:r>
            <a:r>
              <a:rPr lang="ar-S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البيئية</a:t>
            </a:r>
            <a:endParaRPr lang="ar-IQ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أولاً: على اليابسة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تراكم القناني يعيق حركة الحيوانات البرية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قد تُبتلع من بعض الحيوانات مما يسبب نفوقها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تكوّن مكبات نفايات كبيرة تؤثر على التربة وجودة الهواء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92" y="3324775"/>
            <a:ext cx="5797062" cy="3260847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1939" y="351040"/>
            <a:ext cx="7148146" cy="237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ثانيًا: على </a:t>
            </a:r>
            <a:r>
              <a:rPr lang="ar-S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المياه</a:t>
            </a:r>
            <a:endParaRPr lang="ar-IQ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تشكل القناني أكبر جزء من النفايات البحرية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تتحول إلى ميكروبلاستيك يدخل في السلسلة الغذائية للإنسان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تؤثر على الأسماك والطيور البحرية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390" y="2930075"/>
            <a:ext cx="3876180" cy="286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5" y="2930075"/>
            <a:ext cx="4080986" cy="28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0438" y="412085"/>
            <a:ext cx="7684477" cy="237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ar-S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الآثار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الصحية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مع الوقت تتحلل القناني إلى جسيمات صغيرة قد تصل إلى غذاء الإنسان وماء الشرب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بعض المركبات مثل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BPA 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قد تسبب اضطرابات هرمونية ومشاكل صحية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92" y="2917754"/>
            <a:ext cx="5445368" cy="3626700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7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8410" y="255733"/>
            <a:ext cx="7268901" cy="6102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حلول وتقليل التلوث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حلول فردية: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استخدام قناني ماء قابلة لإعادة الاستخدام (ستانلس ستيل / زجاج)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رمي البلاستيك في حاويات الفرز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تقليل شراء المشروبات المعبأة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حلول جماعية / مجتمعية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نشر صناديق إعادة التدوير في المدارس والدوائر الحكومية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حملات تنظيف للأنهار والشوارع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مشاريع توعية لطلاب المدارس حول فرز النفايات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حلول صناعية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تشجيع المصانع على استخدام عبوات قابلة للتحلل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أنظمة جمع واسترجاع القناني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(Bottle Return Machines).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1" y="2430683"/>
            <a:ext cx="3164947" cy="242380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</TotalTime>
  <Words>354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Arabic Typesetting</vt:lpstr>
      <vt:lpstr>Arial</vt:lpstr>
      <vt:lpstr>Calibri</vt:lpstr>
      <vt:lpstr>Symbol</vt:lpstr>
      <vt:lpstr>Tahoma</vt:lpstr>
      <vt:lpstr>Times New Roman</vt:lpstr>
      <vt:lpstr>Trebuchet MS</vt:lpstr>
      <vt:lpstr>Wingdings 3</vt:lpstr>
      <vt:lpstr>Facet</vt:lpstr>
      <vt:lpstr>التلوث باستخدام قناني البلاستيك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التلوث باستخدام قناني البلاستيك</dc:title>
  <dc:creator>Oger</dc:creator>
  <cp:lastModifiedBy>Oger</cp:lastModifiedBy>
  <cp:revision>5</cp:revision>
  <dcterms:created xsi:type="dcterms:W3CDTF">2025-12-08T15:22:49Z</dcterms:created>
  <dcterms:modified xsi:type="dcterms:W3CDTF">2025-12-08T16:04:53Z</dcterms:modified>
</cp:coreProperties>
</file>