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2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</p:sldIdLst>
  <p:sldSz cx="18288000" cy="10287000"/>
  <p:notesSz cx="6858000" cy="9144000"/>
  <p:embeddedFontLst>
    <p:embeddedFont>
      <p:font typeface="Lucida Sans Unicode" panose="020B0602030504020204" pitchFamily="34" charset="0"/>
      <p:regular r:id="rId66"/>
    </p:embeddedFont>
    <p:embeddedFont>
      <p:font typeface="Verdana" panose="020B0604030504040204" pitchFamily="34" charset="0"/>
      <p:regular r:id="rId67"/>
      <p:bold r:id="rId68"/>
      <p:italic r:id="rId69"/>
      <p:boldItalic r:id="rId70"/>
    </p:embeddedFont>
    <p:embeddedFont>
      <p:font typeface="Wingdings 2" panose="05020102010507070707" pitchFamily="18" charset="2"/>
      <p:regular r:id="rId71"/>
    </p:embeddedFont>
    <p:embeddedFont>
      <p:font typeface="Wingdings 3" panose="05040102010807070707" pitchFamily="18" charset="2"/>
      <p:regular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357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font" Target="fonts/font3.fntdata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1.fntdata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font" Target="fonts/font4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5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3" y="6996220"/>
            <a:ext cx="18302178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/>
          <a:p>
            <a:pPr algn="ctr" defTabSz="1632844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371600" y="2628902"/>
            <a:ext cx="15544800" cy="2744642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86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371600" y="5417411"/>
            <a:ext cx="15544800" cy="1799556"/>
          </a:xfrm>
        </p:spPr>
        <p:txBody>
          <a:bodyPr lIns="81642" rIns="81642"/>
          <a:lstStyle>
            <a:lvl1pPr marL="0" marR="114299" indent="0" algn="r">
              <a:buNone/>
              <a:defRPr>
                <a:solidFill>
                  <a:schemeClr val="tx2"/>
                </a:solidFill>
              </a:defRPr>
            </a:lvl1pPr>
            <a:lvl2pPr marL="816422" indent="0" algn="ctr">
              <a:buNone/>
            </a:lvl2pPr>
            <a:lvl3pPr marL="1632844" indent="0" algn="ctr">
              <a:buNone/>
            </a:lvl3pPr>
            <a:lvl4pPr marL="2449266" indent="0" algn="ctr">
              <a:buNone/>
            </a:lvl4pPr>
            <a:lvl5pPr marL="3265688" indent="0" algn="ctr">
              <a:buNone/>
            </a:lvl5pPr>
            <a:lvl6pPr marL="4082110" indent="0" algn="ctr">
              <a:buNone/>
            </a:lvl6pPr>
            <a:lvl7pPr marL="4898532" indent="0" algn="ctr">
              <a:buNone/>
            </a:lvl7pPr>
            <a:lvl8pPr marL="5714954" indent="0" algn="ctr">
              <a:buNone/>
            </a:lvl8pPr>
            <a:lvl9pPr marL="6531376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7529" y="7429500"/>
            <a:ext cx="18295530" cy="2868132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1632844"/>
              <a:endParaRPr lang="en-US" sz="3200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1632844"/>
              <a:endParaRPr lang="en-US" sz="3200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defTabSz="1632844"/>
              <a:endParaRPr lang="en-US" sz="3200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62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4/8/2025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2402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752" y="1589568"/>
            <a:ext cx="15544800" cy="27432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86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45426" y="4397568"/>
            <a:ext cx="9144000" cy="2182332"/>
          </a:xfrm>
        </p:spPr>
        <p:txBody>
          <a:bodyPr lIns="163284" rIns="163284" anchor="t"/>
          <a:lstStyle>
            <a:lvl1pPr marL="0" indent="0" algn="l">
              <a:buNone/>
              <a:defRPr sz="4100">
                <a:solidFill>
                  <a:schemeClr val="tx1"/>
                </a:solidFill>
              </a:defRPr>
            </a:lvl1pPr>
            <a:lvl2pPr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/>
                </a:solidFill>
              </a:rPr>
              <a:pPr/>
              <a:t>4/8/2025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7273360" y="4508208"/>
            <a:ext cx="365760" cy="3429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/>
          <a:p>
            <a:pPr defTabSz="1632844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6900528" y="4508208"/>
            <a:ext cx="365760" cy="3429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/>
          <a:p>
            <a:pPr defTabSz="1632844"/>
            <a:endParaRPr lang="en-US" sz="3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110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221993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221993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/>
                </a:solidFill>
              </a:rPr>
              <a:pPr/>
              <a:t>4/8/2025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3989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09575"/>
            <a:ext cx="16459200" cy="17145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8115300"/>
            <a:ext cx="8080376" cy="1143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326569" anchor="ctr"/>
          <a:lstStyle>
            <a:lvl1pPr marL="0" indent="0">
              <a:buNone/>
              <a:defRPr sz="4300" b="0">
                <a:solidFill>
                  <a:schemeClr val="bg1"/>
                </a:solidFill>
              </a:defRPr>
            </a:lvl1pPr>
            <a:lvl2pPr>
              <a:buNone/>
              <a:defRPr sz="3600" b="1"/>
            </a:lvl2pPr>
            <a:lvl3pPr>
              <a:buNone/>
              <a:defRPr sz="3200" b="1"/>
            </a:lvl3pPr>
            <a:lvl4pPr>
              <a:buNone/>
              <a:defRPr sz="2900" b="1"/>
            </a:lvl4pPr>
            <a:lvl5pPr>
              <a:buNone/>
              <a:defRPr sz="29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9290053" y="8115300"/>
            <a:ext cx="8083550" cy="1143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326569" anchor="ctr"/>
          <a:lstStyle>
            <a:lvl1pPr marL="0" indent="0">
              <a:buNone/>
              <a:defRPr sz="4300" b="0">
                <a:solidFill>
                  <a:schemeClr val="bg1"/>
                </a:solidFill>
              </a:defRPr>
            </a:lvl1pPr>
            <a:lvl2pPr>
              <a:buNone/>
              <a:defRPr sz="3600" b="1"/>
            </a:lvl2pPr>
            <a:lvl3pPr>
              <a:buNone/>
              <a:defRPr sz="3200" b="1"/>
            </a:lvl3pPr>
            <a:lvl4pPr>
              <a:buNone/>
              <a:defRPr sz="2900" b="1"/>
            </a:lvl4pPr>
            <a:lvl5pPr>
              <a:buNone/>
              <a:defRPr sz="29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914400" y="2166442"/>
            <a:ext cx="8080376" cy="5912645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2166442"/>
            <a:ext cx="8083550" cy="5912645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4/8/2025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890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/>
                </a:solidFill>
              </a:rPr>
              <a:pPr/>
              <a:t>4/8/2025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3860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4/8/2025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648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7315200"/>
            <a:ext cx="14963552" cy="6858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4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839200" y="8032653"/>
            <a:ext cx="7949184" cy="1371600"/>
          </a:xfrm>
        </p:spPr>
        <p:txBody>
          <a:bodyPr/>
          <a:lstStyle>
            <a:lvl1pPr marL="0" indent="0" algn="r">
              <a:buNone/>
              <a:defRPr sz="2900"/>
            </a:lvl1pPr>
            <a:lvl2pPr>
              <a:buNone/>
              <a:defRPr sz="21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6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828800" y="411480"/>
            <a:ext cx="14959584" cy="685800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454064" y="9611916"/>
            <a:ext cx="3840480" cy="548640"/>
          </a:xfr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4/8/2025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110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2464" y="8165103"/>
            <a:ext cx="14325600" cy="972348"/>
          </a:xfrm>
          <a:noFill/>
        </p:spPr>
        <p:txBody>
          <a:bodyPr lIns="163284" tIns="0" rIns="163284" anchor="t"/>
          <a:lstStyle>
            <a:lvl1pPr marL="0" marR="32657" indent="0" algn="r">
              <a:buNone/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284952"/>
            <a:ext cx="17373600" cy="658368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57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>
                <a:solidFill>
                  <a:prstClr val="white"/>
                </a:solidFill>
              </a:rPr>
              <a:pPr/>
              <a:t>4/8/2025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760145" y="9611917"/>
            <a:ext cx="4701362" cy="5476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97683"/>
            <a:ext cx="16150864" cy="844008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54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998546" y="8917404"/>
            <a:ext cx="9881248" cy="138161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3284" tIns="81642" rIns="163284" bIns="81642" anchor="t" compatLnSpc="1"/>
          <a:lstStyle/>
          <a:p>
            <a:pPr defTabSz="1632844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971435" y="8908517"/>
            <a:ext cx="7380902" cy="1400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3284" tIns="81642" rIns="163284" bIns="81642" anchor="t" compatLnSpc="1"/>
          <a:lstStyle/>
          <a:p>
            <a:pPr defTabSz="1632844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12084" y="8686880"/>
            <a:ext cx="6804628" cy="1621302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63284" tIns="81642" rIns="163284" bIns="81642" anchor="ctr" compatLnSpc="1"/>
          <a:lstStyle/>
          <a:p>
            <a:pPr algn="ctr" defTabSz="1632844"/>
            <a:endParaRPr lang="en-US" sz="320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18473" y="8681608"/>
            <a:ext cx="6811018" cy="1626575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7328224" y="7482660"/>
            <a:ext cx="365760" cy="3429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/>
          <a:p>
            <a:pPr defTabSz="1632844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16955392" y="7482660"/>
            <a:ext cx="365760" cy="3429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/>
          <a:p>
            <a:pPr defTabSz="1632844"/>
            <a:endParaRPr lang="en-US" sz="3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360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221994"/>
            <a:ext cx="16459200" cy="6579107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4/8/2025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424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688026" y="411961"/>
            <a:ext cx="3554940" cy="8389142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2"/>
            <a:ext cx="12649200" cy="838914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4/8/2025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781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998546" y="8917404"/>
            <a:ext cx="9881248" cy="138161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3284" tIns="81642" rIns="163284" bIns="81642" anchor="t" compatLnSpc="1"/>
          <a:lstStyle/>
          <a:p>
            <a:pPr defTabSz="1632844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971435" y="8908517"/>
            <a:ext cx="7380902" cy="1400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3284" tIns="81642" rIns="163284" bIns="81642" anchor="t" compatLnSpc="1"/>
          <a:lstStyle/>
          <a:p>
            <a:pPr defTabSz="1632844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12084" y="8686880"/>
            <a:ext cx="6804628" cy="1621302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63284" tIns="81642" rIns="163284" bIns="81642" anchor="ctr" compatLnSpc="1"/>
          <a:lstStyle/>
          <a:p>
            <a:pPr algn="ctr" defTabSz="1632844"/>
            <a:endParaRPr lang="en-US" sz="320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18473" y="8681608"/>
            <a:ext cx="6811018" cy="1626575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163284" tIns="81642" rIns="163284" bIns="81642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914400" y="2221993"/>
            <a:ext cx="16459200" cy="6788945"/>
          </a:xfrm>
          <a:prstGeom prst="rect">
            <a:avLst/>
          </a:prstGeom>
        </p:spPr>
        <p:txBody>
          <a:bodyPr vert="horz" lIns="163284" tIns="81642" rIns="163284" bIns="81642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13454064" y="9611916"/>
            <a:ext cx="3840480" cy="548640"/>
          </a:xfrm>
          <a:prstGeom prst="rect">
            <a:avLst/>
          </a:prstGeom>
        </p:spPr>
        <p:txBody>
          <a:bodyPr vert="horz" lIns="163284" tIns="81642" rIns="163284" bIns="81642" anchor="b"/>
          <a:lstStyle>
            <a:lvl1pPr algn="l" eaLnBrk="1" latinLnBrk="0" hangingPunct="1">
              <a:defRPr kumimoji="0" sz="1800">
                <a:solidFill>
                  <a:schemeClr val="tx1"/>
                </a:solidFill>
              </a:defRPr>
            </a:lvl1pPr>
            <a:extLst/>
          </a:lstStyle>
          <a:p>
            <a:pPr defTabSz="1632844"/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1632844"/>
              <a:t>4/8/2025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8760145" y="9611917"/>
            <a:ext cx="4701362" cy="547688"/>
          </a:xfrm>
          <a:prstGeom prst="rect">
            <a:avLst/>
          </a:prstGeom>
        </p:spPr>
        <p:txBody>
          <a:bodyPr vert="horz" lIns="163284" tIns="81642" rIns="163284" bIns="81642" anchor="b"/>
          <a:lstStyle>
            <a:lvl1pPr algn="r" eaLnBrk="1" latinLnBrk="0" hangingPunct="1">
              <a:defRPr kumimoji="0" sz="1800">
                <a:solidFill>
                  <a:schemeClr val="tx1"/>
                </a:solidFill>
              </a:defRPr>
            </a:lvl1pPr>
            <a:extLst/>
          </a:lstStyle>
          <a:p>
            <a:pPr defTabSz="1632844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7294544" y="9611917"/>
            <a:ext cx="731520" cy="547688"/>
          </a:xfrm>
          <a:prstGeom prst="rect">
            <a:avLst/>
          </a:prstGeom>
        </p:spPr>
        <p:txBody>
          <a:bodyPr vert="horz" lIns="163284" tIns="81642" rIns="163284" bIns="81642" anchor="b"/>
          <a:lstStyle>
            <a:lvl1pPr algn="r" eaLnBrk="1" latinLnBrk="0" hangingPunct="1">
              <a:defRPr kumimoji="0" sz="1800" b="0">
                <a:solidFill>
                  <a:schemeClr val="tx1"/>
                </a:solidFill>
              </a:defRPr>
            </a:lvl1pPr>
            <a:extLst/>
          </a:lstStyle>
          <a:p>
            <a:pPr defTabSz="1632844"/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1632844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80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73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653138" indent="-457196" algn="l" rtl="0" eaLnBrk="1" latinLnBrk="0" hangingPunct="1">
        <a:spcBef>
          <a:spcPts val="714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0334" indent="-408211" algn="l" rtl="0" eaLnBrk="1" latinLnBrk="0" hangingPunct="1">
        <a:spcBef>
          <a:spcPts val="579"/>
        </a:spcBef>
        <a:buClr>
          <a:schemeClr val="accent1"/>
        </a:buClr>
        <a:buFont typeface="Verdana"/>
        <a:buChar char="◦"/>
        <a:defRPr kumimoji="0" sz="4100" kern="1200">
          <a:solidFill>
            <a:schemeClr val="tx1"/>
          </a:solidFill>
          <a:latin typeface="+mn-lt"/>
          <a:ea typeface="+mn-ea"/>
          <a:cs typeface="+mn-cs"/>
        </a:defRPr>
      </a:lvl2pPr>
      <a:lvl3pPr marL="1534873" indent="-408211" algn="l" rtl="0" eaLnBrk="1" latinLnBrk="0" hangingPunct="1">
        <a:spcBef>
          <a:spcPts val="625"/>
        </a:spcBef>
        <a:buClr>
          <a:schemeClr val="accent2"/>
        </a:buClr>
        <a:buSzPct val="100000"/>
        <a:buFont typeface="Wingdings 2"/>
        <a:buChar char=""/>
        <a:defRPr kumimoji="0"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041055" indent="-408211" algn="l" rtl="0" eaLnBrk="1" latinLnBrk="0" hangingPunct="1">
        <a:spcBef>
          <a:spcPts val="625"/>
        </a:spcBef>
        <a:buClr>
          <a:schemeClr val="accent2"/>
        </a:buClr>
        <a:buFont typeface="Wingdings 2"/>
        <a:buChar char="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266" indent="-408211" algn="l" rtl="0" eaLnBrk="1" latinLnBrk="0" hangingPunct="1">
        <a:spcBef>
          <a:spcPts val="625"/>
        </a:spcBef>
        <a:buClr>
          <a:schemeClr val="accent2"/>
        </a:buClr>
        <a:buFont typeface="Wingdings 2"/>
        <a:buChar char="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477" indent="-408211" algn="l" rtl="0" eaLnBrk="1" latinLnBrk="0" hangingPunct="1">
        <a:spcBef>
          <a:spcPts val="625"/>
        </a:spcBef>
        <a:buClr>
          <a:schemeClr val="accent3"/>
        </a:buClr>
        <a:buFont typeface="Wingdings 2"/>
        <a:buChar char="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688" indent="-408211" algn="l" rtl="0" eaLnBrk="1" latinLnBrk="0" hangingPunct="1">
        <a:spcBef>
          <a:spcPts val="625"/>
        </a:spcBef>
        <a:buClr>
          <a:schemeClr val="accent3"/>
        </a:buClr>
        <a:buFont typeface="Wingdings 2"/>
        <a:buChar char="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3673899" indent="-408211" algn="l" rtl="0" eaLnBrk="1" latinLnBrk="0" hangingPunct="1">
        <a:spcBef>
          <a:spcPts val="625"/>
        </a:spcBef>
        <a:buClr>
          <a:schemeClr val="accent3"/>
        </a:buClr>
        <a:buFont typeface="Wingdings 2"/>
        <a:buChar char="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2110" indent="-408211" algn="l" rtl="0" eaLnBrk="1" latinLnBrk="0" hangingPunct="1">
        <a:spcBef>
          <a:spcPts val="625"/>
        </a:spcBef>
        <a:buClr>
          <a:schemeClr val="accent3"/>
        </a:buClr>
        <a:buFont typeface="Wingdings 2"/>
        <a:buChar char=""/>
        <a:defRPr kumimoji="0" sz="29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8164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40821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48985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7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11800" dirty="0"/>
              <a:t>SKIN LESIONS AND TUMORS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err="1"/>
              <a:t>Assist.Prof.Dr</a:t>
            </a:r>
            <a:r>
              <a:rPr lang="en-US" dirty="0"/>
              <a:t>. Ban F. Al-</a:t>
            </a:r>
            <a:r>
              <a:rPr lang="en-US" dirty="0" err="1"/>
              <a:t>Drobie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B.D.S., M.S.c.,</a:t>
            </a:r>
            <a:r>
              <a:rPr lang="en-US" dirty="0" err="1"/>
              <a:t>Ph.D</a:t>
            </a:r>
            <a:r>
              <a:rPr lang="en-US" dirty="0"/>
              <a:t>. (Oral Pathology)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411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</Words>
  <Application>Microsoft Office PowerPoint</Application>
  <PresentationFormat>Custom</PresentationFormat>
  <Paragraphs>3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Verdana</vt:lpstr>
      <vt:lpstr>Lucida Sans Unicode</vt:lpstr>
      <vt:lpstr>Wingdings 2</vt:lpstr>
      <vt:lpstr>Arial</vt:lpstr>
      <vt:lpstr>Calibri</vt:lpstr>
      <vt:lpstr>Wingdings 3</vt:lpstr>
      <vt:lpstr>Office Theme</vt:lpstr>
      <vt:lpstr>Concourse</vt:lpstr>
      <vt:lpstr>SKIN LESIONS AND TUMORS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skin-tumors-43995627_5330d641e3a8b84c99340d4d8cd9bd64.pdf</dc:title>
  <dc:creator>x67</dc:creator>
  <cp:lastModifiedBy>abdalbasit Fatihallah</cp:lastModifiedBy>
  <cp:revision>3</cp:revision>
  <dcterms:created xsi:type="dcterms:W3CDTF">2006-08-16T00:00:00Z</dcterms:created>
  <dcterms:modified xsi:type="dcterms:W3CDTF">2025-04-08T20:34:58Z</dcterms:modified>
  <dc:identifier>DAGj-_Qoue0</dc:identifier>
</cp:coreProperties>
</file>